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notesSlide+xml" PartName="/ppt/notesSlides/notesSlide67.xml"/>
  <Override ContentType="application/vnd.openxmlformats-officedocument.presentationml.notesSlide+xml" PartName="/ppt/notesSlides/notesSlide92.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84.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91.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94.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0.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72.xml"/>
  <Override ContentType="application/vnd.openxmlformats-officedocument.presentationml.slideLayout+xml" PartName="/ppt/slideLayouts/slideLayout49.xml"/>
  <Override ContentType="application/vnd.openxmlformats-officedocument.presentationml.slideLayout+xml" PartName="/ppt/slideLayouts/slideLayout7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5.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93.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88.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9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727" r:id="rId6"/>
    <p:sldMasterId id="2147483728" r:id="rId7"/>
    <p:sldMasterId id="2147483729" r:id="rId8"/>
    <p:sldMasterId id="2147483730" r:id="rId9"/>
    <p:sldMasterId id="2147483731" r:id="rId10"/>
  </p:sldMasterIdLst>
  <p:notesMasterIdLst>
    <p:notesMasterId r:id="rId11"/>
  </p:notesMasterIdLst>
  <p:sldIdLst>
    <p:sldId id="256" r:id="rId12"/>
    <p:sldId id="257" r:id="rId13"/>
    <p:sldId id="258" r:id="rId14"/>
    <p:sldId id="259" r:id="rId15"/>
    <p:sldId id="260" r:id="rId16"/>
    <p:sldId id="261" r:id="rId17"/>
    <p:sldId id="262" r:id="rId18"/>
    <p:sldId id="263" r:id="rId19"/>
    <p:sldId id="264" r:id="rId20"/>
    <p:sldId id="265" r:id="rId21"/>
    <p:sldId id="266" r:id="rId22"/>
    <p:sldId id="267" r:id="rId23"/>
    <p:sldId id="268" r:id="rId24"/>
    <p:sldId id="269" r:id="rId25"/>
    <p:sldId id="270" r:id="rId26"/>
    <p:sldId id="271" r:id="rId27"/>
    <p:sldId id="272" r:id="rId28"/>
    <p:sldId id="273" r:id="rId29"/>
    <p:sldId id="274" r:id="rId30"/>
    <p:sldId id="275" r:id="rId31"/>
    <p:sldId id="276" r:id="rId32"/>
    <p:sldId id="277" r:id="rId33"/>
    <p:sldId id="278" r:id="rId34"/>
    <p:sldId id="279" r:id="rId35"/>
    <p:sldId id="280" r:id="rId36"/>
    <p:sldId id="281" r:id="rId37"/>
    <p:sldId id="282" r:id="rId38"/>
    <p:sldId id="283" r:id="rId39"/>
    <p:sldId id="284" r:id="rId40"/>
    <p:sldId id="285" r:id="rId41"/>
    <p:sldId id="286" r:id="rId42"/>
    <p:sldId id="287" r:id="rId43"/>
    <p:sldId id="288" r:id="rId44"/>
    <p:sldId id="289" r:id="rId45"/>
    <p:sldId id="290" r:id="rId46"/>
    <p:sldId id="291" r:id="rId47"/>
    <p:sldId id="292" r:id="rId48"/>
    <p:sldId id="293" r:id="rId49"/>
    <p:sldId id="294" r:id="rId50"/>
    <p:sldId id="295" r:id="rId51"/>
    <p:sldId id="296" r:id="rId52"/>
    <p:sldId id="297" r:id="rId53"/>
    <p:sldId id="298" r:id="rId54"/>
    <p:sldId id="299" r:id="rId55"/>
    <p:sldId id="300" r:id="rId56"/>
    <p:sldId id="301" r:id="rId57"/>
    <p:sldId id="302" r:id="rId58"/>
    <p:sldId id="303" r:id="rId59"/>
    <p:sldId id="304" r:id="rId60"/>
    <p:sldId id="305" r:id="rId61"/>
    <p:sldId id="306" r:id="rId62"/>
    <p:sldId id="307" r:id="rId63"/>
    <p:sldId id="308" r:id="rId64"/>
    <p:sldId id="309" r:id="rId65"/>
    <p:sldId id="310" r:id="rId66"/>
    <p:sldId id="311" r:id="rId67"/>
    <p:sldId id="312" r:id="rId68"/>
    <p:sldId id="313" r:id="rId69"/>
    <p:sldId id="314" r:id="rId70"/>
    <p:sldId id="315" r:id="rId71"/>
    <p:sldId id="316" r:id="rId72"/>
    <p:sldId id="317" r:id="rId73"/>
    <p:sldId id="318" r:id="rId74"/>
    <p:sldId id="319" r:id="rId75"/>
    <p:sldId id="320" r:id="rId76"/>
    <p:sldId id="321" r:id="rId77"/>
    <p:sldId id="322" r:id="rId78"/>
    <p:sldId id="323" r:id="rId79"/>
    <p:sldId id="324" r:id="rId80"/>
    <p:sldId id="325" r:id="rId81"/>
    <p:sldId id="326" r:id="rId82"/>
    <p:sldId id="327" r:id="rId83"/>
    <p:sldId id="328" r:id="rId84"/>
    <p:sldId id="329" r:id="rId85"/>
    <p:sldId id="330" r:id="rId86"/>
    <p:sldId id="331" r:id="rId87"/>
    <p:sldId id="332" r:id="rId88"/>
    <p:sldId id="333" r:id="rId89"/>
    <p:sldId id="334" r:id="rId90"/>
    <p:sldId id="335" r:id="rId91"/>
    <p:sldId id="336" r:id="rId92"/>
    <p:sldId id="337" r:id="rId93"/>
    <p:sldId id="338" r:id="rId94"/>
    <p:sldId id="339" r:id="rId95"/>
    <p:sldId id="340" r:id="rId96"/>
    <p:sldId id="341" r:id="rId97"/>
    <p:sldId id="342" r:id="rId98"/>
    <p:sldId id="343" r:id="rId99"/>
    <p:sldId id="344" r:id="rId100"/>
    <p:sldId id="345" r:id="rId101"/>
    <p:sldId id="346" r:id="rId102"/>
    <p:sldId id="347" r:id="rId103"/>
    <p:sldId id="348" r:id="rId104"/>
    <p:sldId id="349" r:id="rId105"/>
  </p:sldIdLst>
  <p:sldSz cy="6172200" cx="10972800"/>
  <p:notesSz cx="7010400" cy="9296400"/>
  <p:embeddedFontLst>
    <p:embeddedFont>
      <p:font typeface="News Cycle"/>
      <p:regular r:id="rId106"/>
      <p:bold r:id="rId107"/>
    </p:embeddedFont>
    <p:embeddedFont>
      <p:font typeface="Roboto Mono"/>
      <p:regular r:id="rId108"/>
      <p:bold r:id="rId109"/>
      <p:italic r:id="rId110"/>
      <p:boldItalic r:id="rId111"/>
    </p:embeddedFont>
    <p:embeddedFont>
      <p:font typeface="Comfortaa"/>
      <p:regular r:id="rId112"/>
      <p:bold r:id="rId113"/>
    </p:embeddedFont>
    <p:embeddedFont>
      <p:font typeface="Century Gothic"/>
      <p:regular r:id="rId114"/>
      <p:bold r:id="rId115"/>
      <p:italic r:id="rId116"/>
      <p:boldItalic r:id="rId11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316">
          <p15:clr>
            <a:srgbClr val="A4A3A4"/>
          </p15:clr>
        </p15:guide>
        <p15:guide id="2" orient="horz" pos="3050">
          <p15:clr>
            <a:srgbClr val="A4A3A4"/>
          </p15:clr>
        </p15:guide>
        <p15:guide id="3" orient="horz" pos="3189">
          <p15:clr>
            <a:srgbClr val="A4A3A4"/>
          </p15:clr>
        </p15:guide>
        <p15:guide id="4" pos="5455">
          <p15:clr>
            <a:srgbClr val="A4A3A4"/>
          </p15:clr>
        </p15:guide>
        <p15:guide id="5" orient="horz" pos="975">
          <p15:clr>
            <a:srgbClr val="A4A3A4"/>
          </p15:clr>
        </p15:guide>
        <p15:guide id="6" pos="3457">
          <p15:clr>
            <a:srgbClr val="A4A3A4"/>
          </p15:clr>
        </p15:guide>
      </p15:sldGuideLst>
    </p:ext>
    <p:ext uri="{2D200454-40CA-4A62-9FC3-DE9A4176ACB9}">
      <p15:notesGuideLst>
        <p15:guide id="1" orient="horz" pos="2928">
          <p15:clr>
            <a:srgbClr val="A4A3A4"/>
          </p15:clr>
        </p15:guide>
        <p15:guide id="2" pos="2208">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Author clrIdx="0" id="0" initials="" lastIdx="3" name="Miguel Martínez"/>
  <p:cmAuthor clrIdx="1" id="1" initials="" lastIdx="1" name="Alex Ravenel US"/>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79637E92-A4CD-44F7-BF84-1ADB3616E0B6}">
  <a:tblStyle styleId="{79637E92-A4CD-44F7-BF84-1ADB3616E0B6}"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E7445E6E-776C-47BC-861E-C79EDAE0ED9F}" styleName="Table_1">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B7380F9B-42C1-4234-B7F7-7A26C5481B71}" styleName="Table_2">
    <a:wholeTbl>
      <a:tcTxStyle b="off" i="off">
        <a:font>
          <a:latin typeface="Trebuchet MS"/>
          <a:ea typeface="Trebuchet MS"/>
          <a:cs typeface="Trebuchet MS"/>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9E7EC"/>
          </a:solidFill>
        </a:fill>
      </a:tcStyle>
    </a:wholeTbl>
    <a:band1H>
      <a:tcTxStyle/>
      <a:tcStyle>
        <a:fill>
          <a:solidFill>
            <a:srgbClr val="D1CAD8"/>
          </a:solidFill>
        </a:fill>
      </a:tcStyle>
    </a:band1H>
    <a:band2H>
      <a:tcTxStyle/>
    </a:band2H>
    <a:band1V>
      <a:tcTxStyle/>
      <a:tcStyle>
        <a:fill>
          <a:solidFill>
            <a:srgbClr val="D1CAD8"/>
          </a:solidFill>
        </a:fill>
      </a:tcStyle>
    </a:band1V>
    <a:band2V>
      <a:tcTxStyle/>
    </a:band2V>
    <a:lastCol>
      <a:tcTxStyle b="on" i="off">
        <a:font>
          <a:latin typeface="Trebuchet MS"/>
          <a:ea typeface="Trebuchet MS"/>
          <a:cs typeface="Trebuchet MS"/>
        </a:font>
        <a:schemeClr val="lt1"/>
      </a:tcTxStyle>
      <a:tcStyle>
        <a:fill>
          <a:solidFill>
            <a:schemeClr val="accent2"/>
          </a:solidFill>
        </a:fill>
      </a:tcStyle>
    </a:lastCol>
    <a:firstCol>
      <a:tcTxStyle b="on" i="off">
        <a:font>
          <a:latin typeface="Trebuchet MS"/>
          <a:ea typeface="Trebuchet MS"/>
          <a:cs typeface="Trebuchet MS"/>
        </a:font>
        <a:schemeClr val="lt1"/>
      </a:tcTxStyle>
      <a:tcStyle>
        <a:fill>
          <a:solidFill>
            <a:schemeClr val="accent2"/>
          </a:solidFill>
        </a:fill>
      </a:tcStyle>
    </a:firstCol>
    <a:lastRow>
      <a:tcTxStyle b="on" i="off">
        <a:font>
          <a:latin typeface="Trebuchet MS"/>
          <a:ea typeface="Trebuchet MS"/>
          <a:cs typeface="Trebuchet MS"/>
        </a:font>
        <a:schemeClr val="lt1"/>
      </a:tcTxStyle>
      <a:tcStyle>
        <a:tcBdr>
          <a:top>
            <a:ln cap="flat" cmpd="sng" w="38100">
              <a:solidFill>
                <a:schemeClr val="lt1"/>
              </a:solidFill>
              <a:prstDash val="solid"/>
              <a:round/>
              <a:headEnd len="sm" w="sm" type="none"/>
              <a:tailEnd len="sm" w="sm" type="none"/>
            </a:ln>
          </a:top>
        </a:tcBdr>
        <a:fill>
          <a:solidFill>
            <a:schemeClr val="accent2"/>
          </a:solidFill>
        </a:fill>
      </a:tcStyle>
    </a:lastRow>
    <a:seCell>
      <a:tcTxStyle/>
    </a:seCell>
    <a:swCell>
      <a:tcTxStyle/>
    </a:swCell>
    <a:firstRow>
      <a:tcTxStyle b="on" i="off">
        <a:font>
          <a:latin typeface="Trebuchet MS"/>
          <a:ea typeface="Trebuchet MS"/>
          <a:cs typeface="Trebuchet MS"/>
        </a:font>
        <a:schemeClr val="lt1"/>
      </a:tcTxStyle>
      <a:tcStyle>
        <a:tcBdr>
          <a:bottom>
            <a:ln cap="flat" cmpd="sng" w="38100">
              <a:solidFill>
                <a:schemeClr val="lt1"/>
              </a:solidFill>
              <a:prstDash val="solid"/>
              <a:round/>
              <a:headEnd len="sm" w="sm" type="none"/>
              <a:tailEnd len="sm" w="sm" type="none"/>
            </a:ln>
          </a:bottom>
        </a:tcBdr>
        <a:fill>
          <a:solidFill>
            <a:schemeClr val="accent2"/>
          </a:solidFill>
        </a:fill>
      </a:tcStyle>
    </a:firstRow>
    <a:neCell>
      <a:tcTxStyle/>
    </a:neCell>
    <a:nwCell>
      <a:tcTxStyle/>
    </a:nwCell>
  </a:tblStyle>
  <a:tblStyle styleId="{ADA00D67-0738-410C-9D41-E469C527CA68}" styleName="Table_3">
    <a:wholeTbl>
      <a:tcTxStyle b="off" i="off">
        <a:font>
          <a:latin typeface="Trebuchet MS"/>
          <a:ea typeface="Trebuchet MS"/>
          <a:cs typeface="Trebuchet MS"/>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9E7EC"/>
          </a:solidFill>
        </a:fill>
      </a:tcStyle>
    </a:wholeTbl>
    <a:band1H>
      <a:tcTxStyle b="off" i="off"/>
      <a:tcStyle>
        <a:fill>
          <a:solidFill>
            <a:srgbClr val="D1CAD8"/>
          </a:solidFill>
        </a:fill>
      </a:tcStyle>
    </a:band1H>
    <a:band2H>
      <a:tcTxStyle b="off" i="off"/>
    </a:band2H>
    <a:band1V>
      <a:tcTxStyle b="off" i="off"/>
      <a:tcStyle>
        <a:fill>
          <a:solidFill>
            <a:srgbClr val="D1CAD8"/>
          </a:solidFill>
        </a:fill>
      </a:tcStyle>
    </a:band1V>
    <a:band2V>
      <a:tcTxStyle b="off" i="off"/>
    </a:band2V>
    <a:lastCol>
      <a:tcTxStyle b="on" i="off">
        <a:font>
          <a:latin typeface="Trebuchet MS"/>
          <a:ea typeface="Trebuchet MS"/>
          <a:cs typeface="Trebuchet MS"/>
        </a:font>
        <a:schemeClr val="lt1"/>
      </a:tcTxStyle>
      <a:tcStyle>
        <a:fill>
          <a:solidFill>
            <a:schemeClr val="accent2"/>
          </a:solidFill>
        </a:fill>
      </a:tcStyle>
    </a:lastCol>
    <a:firstCol>
      <a:tcTxStyle b="on" i="off">
        <a:font>
          <a:latin typeface="Trebuchet MS"/>
          <a:ea typeface="Trebuchet MS"/>
          <a:cs typeface="Trebuchet MS"/>
        </a:font>
        <a:schemeClr val="lt1"/>
      </a:tcTxStyle>
      <a:tcStyle>
        <a:fill>
          <a:solidFill>
            <a:schemeClr val="accent2"/>
          </a:solidFill>
        </a:fill>
      </a:tcStyle>
    </a:firstCol>
    <a:lastRow>
      <a:tcTxStyle b="on" i="off">
        <a:font>
          <a:latin typeface="Trebuchet MS"/>
          <a:ea typeface="Trebuchet MS"/>
          <a:cs typeface="Trebuchet MS"/>
        </a:font>
        <a:schemeClr val="lt1"/>
      </a:tcTxStyle>
      <a:tcStyle>
        <a:tcBdr>
          <a:top>
            <a:ln cap="flat" cmpd="sng" w="38100">
              <a:solidFill>
                <a:schemeClr val="lt1"/>
              </a:solidFill>
              <a:prstDash val="solid"/>
              <a:round/>
              <a:headEnd len="sm" w="sm" type="none"/>
              <a:tailEnd len="sm" w="sm" type="none"/>
            </a:ln>
          </a:top>
        </a:tcBdr>
        <a:fill>
          <a:solidFill>
            <a:schemeClr val="accent2"/>
          </a:solidFill>
        </a:fill>
      </a:tcStyle>
    </a:lastRow>
    <a:seCell>
      <a:tcTxStyle b="off" i="off"/>
    </a:seCell>
    <a:swCell>
      <a:tcTxStyle b="off" i="off"/>
    </a:swCell>
    <a:firstRow>
      <a:tcTxStyle b="on" i="off">
        <a:font>
          <a:latin typeface="Trebuchet MS"/>
          <a:ea typeface="Trebuchet MS"/>
          <a:cs typeface="Trebuchet MS"/>
        </a:font>
        <a:schemeClr val="lt1"/>
      </a:tcTxStyle>
      <a:tcStyle>
        <a:tcBdr>
          <a:bottom>
            <a:ln cap="flat" cmpd="sng" w="38100">
              <a:solidFill>
                <a:schemeClr val="lt1"/>
              </a:solidFill>
              <a:prstDash val="solid"/>
              <a:round/>
              <a:headEnd len="sm" w="sm" type="none"/>
              <a:tailEnd len="sm" w="sm" type="none"/>
            </a:ln>
          </a:bottom>
        </a:tcBdr>
        <a:fill>
          <a:solidFill>
            <a:schemeClr val="accent2"/>
          </a:solidFill>
        </a:fill>
      </a:tcStyle>
    </a:firstRow>
    <a:neCell>
      <a:tcTxStyle b="off" i="off"/>
    </a:neCell>
    <a:nwCell>
      <a:tcTxStyle b="off" i="off"/>
    </a:nwCell>
  </a:tblStyle>
  <a:tblStyle styleId="{D907B63E-B3B4-4003-B7C0-2C4784F74335}" styleName="Table_4">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316" orient="horz"/>
        <p:guide pos="3050" orient="horz"/>
        <p:guide pos="3189" orient="horz"/>
        <p:guide pos="5455"/>
        <p:guide pos="975" orient="horz"/>
        <p:guide pos="3457"/>
      </p:guideLst>
    </p:cSldViewPr>
  </p:slideViewPr>
  <p:notesViewPr>
    <p:cSldViewPr snapToGrid="0">
      <p:cViewPr varScale="1">
        <p:scale>
          <a:sx n="100" d="100"/>
          <a:sy n="100" d="100"/>
        </p:scale>
        <p:origin x="0" y="0"/>
      </p:cViewPr>
      <p:guideLst>
        <p:guide pos="2928" orient="horz"/>
        <p:guide pos="2208"/>
      </p:guideLst>
    </p:cSldViewPr>
  </p:notesViewPr>
</p:viewPr>
</file>

<file path=ppt/_rels/presentation.xml.rels><?xml version="1.0" encoding="UTF-8" standalone="yes"?><Relationships xmlns="http://schemas.openxmlformats.org/package/2006/relationships"><Relationship Id="rId40" Type="http://schemas.openxmlformats.org/officeDocument/2006/relationships/slide" Target="slides/slide29.xml"/><Relationship Id="rId42" Type="http://schemas.openxmlformats.org/officeDocument/2006/relationships/slide" Target="slides/slide31.xml"/><Relationship Id="rId41" Type="http://schemas.openxmlformats.org/officeDocument/2006/relationships/slide" Target="slides/slide30.xml"/><Relationship Id="rId44" Type="http://schemas.openxmlformats.org/officeDocument/2006/relationships/slide" Target="slides/slide33.xml"/><Relationship Id="rId43" Type="http://schemas.openxmlformats.org/officeDocument/2006/relationships/slide" Target="slides/slide32.xml"/><Relationship Id="rId46" Type="http://schemas.openxmlformats.org/officeDocument/2006/relationships/slide" Target="slides/slide35.xml"/><Relationship Id="rId45" Type="http://schemas.openxmlformats.org/officeDocument/2006/relationships/slide" Target="slides/slide34.xml"/><Relationship Id="rId107" Type="http://schemas.openxmlformats.org/officeDocument/2006/relationships/font" Target="fonts/NewsCycle-bold.fntdata"/><Relationship Id="rId106" Type="http://schemas.openxmlformats.org/officeDocument/2006/relationships/font" Target="fonts/NewsCycle-regular.fntdata"/><Relationship Id="rId105" Type="http://schemas.openxmlformats.org/officeDocument/2006/relationships/slide" Target="slides/slide94.xml"/><Relationship Id="rId104" Type="http://schemas.openxmlformats.org/officeDocument/2006/relationships/slide" Target="slides/slide93.xml"/><Relationship Id="rId109" Type="http://schemas.openxmlformats.org/officeDocument/2006/relationships/font" Target="fonts/RobotoMono-bold.fntdata"/><Relationship Id="rId108" Type="http://schemas.openxmlformats.org/officeDocument/2006/relationships/font" Target="fonts/RobotoMono-regular.fntdata"/><Relationship Id="rId48" Type="http://schemas.openxmlformats.org/officeDocument/2006/relationships/slide" Target="slides/slide37.xml"/><Relationship Id="rId47" Type="http://schemas.openxmlformats.org/officeDocument/2006/relationships/slide" Target="slides/slide36.xml"/><Relationship Id="rId49" Type="http://schemas.openxmlformats.org/officeDocument/2006/relationships/slide" Target="slides/slide38.xml"/><Relationship Id="rId103" Type="http://schemas.openxmlformats.org/officeDocument/2006/relationships/slide" Target="slides/slide92.xml"/><Relationship Id="rId102" Type="http://schemas.openxmlformats.org/officeDocument/2006/relationships/slide" Target="slides/slide91.xml"/><Relationship Id="rId101" Type="http://schemas.openxmlformats.org/officeDocument/2006/relationships/slide" Target="slides/slide90.xml"/><Relationship Id="rId100" Type="http://schemas.openxmlformats.org/officeDocument/2006/relationships/slide" Target="slides/slide89.xml"/><Relationship Id="rId31" Type="http://schemas.openxmlformats.org/officeDocument/2006/relationships/slide" Target="slides/slide20.xml"/><Relationship Id="rId30" Type="http://schemas.openxmlformats.org/officeDocument/2006/relationships/slide" Target="slides/slide19.xml"/><Relationship Id="rId33" Type="http://schemas.openxmlformats.org/officeDocument/2006/relationships/slide" Target="slides/slide22.xml"/><Relationship Id="rId32" Type="http://schemas.openxmlformats.org/officeDocument/2006/relationships/slide" Target="slides/slide21.xml"/><Relationship Id="rId35" Type="http://schemas.openxmlformats.org/officeDocument/2006/relationships/slide" Target="slides/slide24.xml"/><Relationship Id="rId34" Type="http://schemas.openxmlformats.org/officeDocument/2006/relationships/slide" Target="slides/slide23.xml"/><Relationship Id="rId37" Type="http://schemas.openxmlformats.org/officeDocument/2006/relationships/slide" Target="slides/slide26.xml"/><Relationship Id="rId36" Type="http://schemas.openxmlformats.org/officeDocument/2006/relationships/slide" Target="slides/slide25.xml"/><Relationship Id="rId39" Type="http://schemas.openxmlformats.org/officeDocument/2006/relationships/slide" Target="slides/slide28.xml"/><Relationship Id="rId38" Type="http://schemas.openxmlformats.org/officeDocument/2006/relationships/slide" Target="slides/slide27.xml"/><Relationship Id="rId20" Type="http://schemas.openxmlformats.org/officeDocument/2006/relationships/slide" Target="slides/slide9.xml"/><Relationship Id="rId22" Type="http://schemas.openxmlformats.org/officeDocument/2006/relationships/slide" Target="slides/slide11.xml"/><Relationship Id="rId21" Type="http://schemas.openxmlformats.org/officeDocument/2006/relationships/slide" Target="slides/slide10.xml"/><Relationship Id="rId24" Type="http://schemas.openxmlformats.org/officeDocument/2006/relationships/slide" Target="slides/slide13.xml"/><Relationship Id="rId23" Type="http://schemas.openxmlformats.org/officeDocument/2006/relationships/slide" Target="slides/slide12.xml"/><Relationship Id="rId26" Type="http://schemas.openxmlformats.org/officeDocument/2006/relationships/slide" Target="slides/slide15.xml"/><Relationship Id="rId25" Type="http://schemas.openxmlformats.org/officeDocument/2006/relationships/slide" Target="slides/slide14.xml"/><Relationship Id="rId28" Type="http://schemas.openxmlformats.org/officeDocument/2006/relationships/slide" Target="slides/slide17.xml"/><Relationship Id="rId27" Type="http://schemas.openxmlformats.org/officeDocument/2006/relationships/slide" Target="slides/slide16.xml"/><Relationship Id="rId29" Type="http://schemas.openxmlformats.org/officeDocument/2006/relationships/slide" Target="slides/slide18.xml"/><Relationship Id="rId95" Type="http://schemas.openxmlformats.org/officeDocument/2006/relationships/slide" Target="slides/slide84.xml"/><Relationship Id="rId94" Type="http://schemas.openxmlformats.org/officeDocument/2006/relationships/slide" Target="slides/slide83.xml"/><Relationship Id="rId97" Type="http://schemas.openxmlformats.org/officeDocument/2006/relationships/slide" Target="slides/slide86.xml"/><Relationship Id="rId96" Type="http://schemas.openxmlformats.org/officeDocument/2006/relationships/slide" Target="slides/slide85.xml"/><Relationship Id="rId11" Type="http://schemas.openxmlformats.org/officeDocument/2006/relationships/notesMaster" Target="notesMasters/notesMaster1.xml"/><Relationship Id="rId99" Type="http://schemas.openxmlformats.org/officeDocument/2006/relationships/slide" Target="slides/slide88.xml"/><Relationship Id="rId10" Type="http://schemas.openxmlformats.org/officeDocument/2006/relationships/slideMaster" Target="slideMasters/slideMaster5.xml"/><Relationship Id="rId98" Type="http://schemas.openxmlformats.org/officeDocument/2006/relationships/slide" Target="slides/slide87.xml"/><Relationship Id="rId13" Type="http://schemas.openxmlformats.org/officeDocument/2006/relationships/slide" Target="slides/slide2.xml"/><Relationship Id="rId12" Type="http://schemas.openxmlformats.org/officeDocument/2006/relationships/slide" Target="slides/slide1.xml"/><Relationship Id="rId91" Type="http://schemas.openxmlformats.org/officeDocument/2006/relationships/slide" Target="slides/slide80.xml"/><Relationship Id="rId90" Type="http://schemas.openxmlformats.org/officeDocument/2006/relationships/slide" Target="slides/slide79.xml"/><Relationship Id="rId93" Type="http://schemas.openxmlformats.org/officeDocument/2006/relationships/slide" Target="slides/slide82.xml"/><Relationship Id="rId92" Type="http://schemas.openxmlformats.org/officeDocument/2006/relationships/slide" Target="slides/slide81.xml"/><Relationship Id="rId117" Type="http://schemas.openxmlformats.org/officeDocument/2006/relationships/font" Target="fonts/CenturyGothic-boldItalic.fntdata"/><Relationship Id="rId116" Type="http://schemas.openxmlformats.org/officeDocument/2006/relationships/font" Target="fonts/CenturyGothic-italic.fntdata"/><Relationship Id="rId115" Type="http://schemas.openxmlformats.org/officeDocument/2006/relationships/font" Target="fonts/CenturyGothic-bold.fntdata"/><Relationship Id="rId15" Type="http://schemas.openxmlformats.org/officeDocument/2006/relationships/slide" Target="slides/slide4.xml"/><Relationship Id="rId110" Type="http://schemas.openxmlformats.org/officeDocument/2006/relationships/font" Target="fonts/RobotoMono-italic.fntdata"/><Relationship Id="rId14" Type="http://schemas.openxmlformats.org/officeDocument/2006/relationships/slide" Target="slides/slide3.xml"/><Relationship Id="rId17" Type="http://schemas.openxmlformats.org/officeDocument/2006/relationships/slide" Target="slides/slide6.xml"/><Relationship Id="rId16" Type="http://schemas.openxmlformats.org/officeDocument/2006/relationships/slide" Target="slides/slide5.xml"/><Relationship Id="rId19" Type="http://schemas.openxmlformats.org/officeDocument/2006/relationships/slide" Target="slides/slide8.xml"/><Relationship Id="rId114" Type="http://schemas.openxmlformats.org/officeDocument/2006/relationships/font" Target="fonts/CenturyGothic-regular.fntdata"/><Relationship Id="rId18" Type="http://schemas.openxmlformats.org/officeDocument/2006/relationships/slide" Target="slides/slide7.xml"/><Relationship Id="rId113" Type="http://schemas.openxmlformats.org/officeDocument/2006/relationships/font" Target="fonts/Comfortaa-bold.fntdata"/><Relationship Id="rId112" Type="http://schemas.openxmlformats.org/officeDocument/2006/relationships/font" Target="fonts/Comfortaa-regular.fntdata"/><Relationship Id="rId111" Type="http://schemas.openxmlformats.org/officeDocument/2006/relationships/font" Target="fonts/RobotoMono-boldItalic.fntdata"/><Relationship Id="rId84" Type="http://schemas.openxmlformats.org/officeDocument/2006/relationships/slide" Target="slides/slide73.xml"/><Relationship Id="rId83" Type="http://schemas.openxmlformats.org/officeDocument/2006/relationships/slide" Target="slides/slide72.xml"/><Relationship Id="rId86" Type="http://schemas.openxmlformats.org/officeDocument/2006/relationships/slide" Target="slides/slide75.xml"/><Relationship Id="rId85" Type="http://schemas.openxmlformats.org/officeDocument/2006/relationships/slide" Target="slides/slide74.xml"/><Relationship Id="rId88" Type="http://schemas.openxmlformats.org/officeDocument/2006/relationships/slide" Target="slides/slide77.xml"/><Relationship Id="rId87" Type="http://schemas.openxmlformats.org/officeDocument/2006/relationships/slide" Target="slides/slide76.xml"/><Relationship Id="rId89" Type="http://schemas.openxmlformats.org/officeDocument/2006/relationships/slide" Target="slides/slide78.xml"/><Relationship Id="rId80" Type="http://schemas.openxmlformats.org/officeDocument/2006/relationships/slide" Target="slides/slide69.xml"/><Relationship Id="rId82" Type="http://schemas.openxmlformats.org/officeDocument/2006/relationships/slide" Target="slides/slide71.xml"/><Relationship Id="rId81" Type="http://schemas.openxmlformats.org/officeDocument/2006/relationships/slide" Target="slides/slide70.xml"/><Relationship Id="rId1" Type="http://schemas.openxmlformats.org/officeDocument/2006/relationships/theme" Target="theme/theme5.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Master" Target="slideMasters/slideMaster4.xml"/><Relationship Id="rId5" Type="http://schemas.openxmlformats.org/officeDocument/2006/relationships/commentAuthors" Target="commentAuthors.xml"/><Relationship Id="rId6" Type="http://schemas.openxmlformats.org/officeDocument/2006/relationships/slideMaster" Target="slideMasters/slideMaster1.xml"/><Relationship Id="rId7" Type="http://schemas.openxmlformats.org/officeDocument/2006/relationships/slideMaster" Target="slideMasters/slideMaster2.xml"/><Relationship Id="rId8" Type="http://schemas.openxmlformats.org/officeDocument/2006/relationships/slideMaster" Target="slideMasters/slideMaster3.xml"/><Relationship Id="rId73" Type="http://schemas.openxmlformats.org/officeDocument/2006/relationships/slide" Target="slides/slide62.xml"/><Relationship Id="rId72" Type="http://schemas.openxmlformats.org/officeDocument/2006/relationships/slide" Target="slides/slide61.xml"/><Relationship Id="rId75" Type="http://schemas.openxmlformats.org/officeDocument/2006/relationships/slide" Target="slides/slide64.xml"/><Relationship Id="rId74" Type="http://schemas.openxmlformats.org/officeDocument/2006/relationships/slide" Target="slides/slide63.xml"/><Relationship Id="rId77" Type="http://schemas.openxmlformats.org/officeDocument/2006/relationships/slide" Target="slides/slide66.xml"/><Relationship Id="rId76" Type="http://schemas.openxmlformats.org/officeDocument/2006/relationships/slide" Target="slides/slide65.xml"/><Relationship Id="rId79" Type="http://schemas.openxmlformats.org/officeDocument/2006/relationships/slide" Target="slides/slide68.xml"/><Relationship Id="rId78" Type="http://schemas.openxmlformats.org/officeDocument/2006/relationships/slide" Target="slides/slide67.xml"/><Relationship Id="rId71" Type="http://schemas.openxmlformats.org/officeDocument/2006/relationships/slide" Target="slides/slide60.xml"/><Relationship Id="rId70" Type="http://schemas.openxmlformats.org/officeDocument/2006/relationships/slide" Target="slides/slide59.xml"/><Relationship Id="rId62" Type="http://schemas.openxmlformats.org/officeDocument/2006/relationships/slide" Target="slides/slide51.xml"/><Relationship Id="rId61" Type="http://schemas.openxmlformats.org/officeDocument/2006/relationships/slide" Target="slides/slide50.xml"/><Relationship Id="rId64" Type="http://schemas.openxmlformats.org/officeDocument/2006/relationships/slide" Target="slides/slide53.xml"/><Relationship Id="rId63" Type="http://schemas.openxmlformats.org/officeDocument/2006/relationships/slide" Target="slides/slide52.xml"/><Relationship Id="rId66" Type="http://schemas.openxmlformats.org/officeDocument/2006/relationships/slide" Target="slides/slide55.xml"/><Relationship Id="rId65" Type="http://schemas.openxmlformats.org/officeDocument/2006/relationships/slide" Target="slides/slide54.xml"/><Relationship Id="rId68" Type="http://schemas.openxmlformats.org/officeDocument/2006/relationships/slide" Target="slides/slide57.xml"/><Relationship Id="rId67" Type="http://schemas.openxmlformats.org/officeDocument/2006/relationships/slide" Target="slides/slide56.xml"/><Relationship Id="rId60" Type="http://schemas.openxmlformats.org/officeDocument/2006/relationships/slide" Target="slides/slide49.xml"/><Relationship Id="rId69" Type="http://schemas.openxmlformats.org/officeDocument/2006/relationships/slide" Target="slides/slide58.xml"/><Relationship Id="rId51" Type="http://schemas.openxmlformats.org/officeDocument/2006/relationships/slide" Target="slides/slide40.xml"/><Relationship Id="rId50" Type="http://schemas.openxmlformats.org/officeDocument/2006/relationships/slide" Target="slides/slide39.xml"/><Relationship Id="rId53" Type="http://schemas.openxmlformats.org/officeDocument/2006/relationships/slide" Target="slides/slide42.xml"/><Relationship Id="rId52" Type="http://schemas.openxmlformats.org/officeDocument/2006/relationships/slide" Target="slides/slide41.xml"/><Relationship Id="rId55" Type="http://schemas.openxmlformats.org/officeDocument/2006/relationships/slide" Target="slides/slide44.xml"/><Relationship Id="rId54" Type="http://schemas.openxmlformats.org/officeDocument/2006/relationships/slide" Target="slides/slide43.xml"/><Relationship Id="rId57" Type="http://schemas.openxmlformats.org/officeDocument/2006/relationships/slide" Target="slides/slide46.xml"/><Relationship Id="rId56" Type="http://schemas.openxmlformats.org/officeDocument/2006/relationships/slide" Target="slides/slide45.xml"/><Relationship Id="rId59" Type="http://schemas.openxmlformats.org/officeDocument/2006/relationships/slide" Target="slides/slide48.xml"/><Relationship Id="rId58" Type="http://schemas.openxmlformats.org/officeDocument/2006/relationships/slide" Target="slides/slide47.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0" idx="1" dt="2020-04-06T17:24:23.460">
    <p:pos x="313" y="464"/>
    <p:text>This slide might benefit of being updated with the latest figures</p:text>
  </p:cm>
  <p:cm authorId="1" idx="1" dt="2020-04-02T15:58:39.197">
    <p:pos x="313" y="464"/>
    <p:text>_Marked as resolved_</p:text>
  </p:cm>
  <p:cm authorId="0" idx="2" dt="2020-04-06T17:22:43.028">
    <p:pos x="313" y="464"/>
    <p:text>_Re-opened_</p:text>
  </p:cm>
  <p:cm authorId="0" idx="3" dt="2020-04-06T17:24:23.460">
    <p:pos x="313" y="464"/>
    <p:text>Hi,
I am not sure if the new figures are already in this slide. It refers to RAPIDS v0.10, and the figures looks like the same as in previous versions of the deck.
Just trying to include the performance improvements of 0.12 and 0.13 releases.
Thanks!</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10" type="dt"/>
          </p:nvPr>
        </p:nvSpPr>
        <p:spPr>
          <a:xfrm>
            <a:off x="330565" y="8831580"/>
            <a:ext cx="3037840" cy="464820"/>
          </a:xfrm>
          <a:prstGeom prst="rect">
            <a:avLst/>
          </a:prstGeom>
          <a:noFill/>
          <a:ln>
            <a:noFill/>
          </a:ln>
        </p:spPr>
        <p:txBody>
          <a:bodyPr anchorCtr="0" anchor="ctr" bIns="46575" lIns="93175" spcFirstLastPara="1" rIns="93175" wrap="square" tIns="46575">
            <a:noAutofit/>
          </a:bodyPr>
          <a:lstStyle>
            <a:lvl1pPr lvl="0" marR="0" rtl="0" algn="l">
              <a:spcBef>
                <a:spcPts val="0"/>
              </a:spcBef>
              <a:spcAft>
                <a:spcPts val="0"/>
              </a:spcAft>
              <a:buSzPts val="1400"/>
              <a:buNone/>
              <a:defRPr b="0" i="0" sz="1100" u="none" cap="none" strike="noStrike">
                <a:solidFill>
                  <a:schemeClr val="dk1"/>
                </a:solidFill>
                <a:latin typeface="Trebuchet MS"/>
                <a:ea typeface="Trebuchet MS"/>
                <a:cs typeface="Trebuchet MS"/>
                <a:sym typeface="Trebuchet MS"/>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 name="Google Shape;5;n"/>
          <p:cNvSpPr txBox="1"/>
          <p:nvPr>
            <p:ph idx="1" type="body"/>
          </p:nvPr>
        </p:nvSpPr>
        <p:spPr>
          <a:xfrm>
            <a:off x="701040" y="4415790"/>
            <a:ext cx="5608320" cy="4183380"/>
          </a:xfrm>
          <a:prstGeom prst="rect">
            <a:avLst/>
          </a:prstGeom>
          <a:noFill/>
          <a:ln>
            <a:noFill/>
          </a:ln>
        </p:spPr>
        <p:txBody>
          <a:bodyPr anchorCtr="0" anchor="t" bIns="46575" lIns="93175" spcFirstLastPara="1" rIns="93175" wrap="square" tIns="46575">
            <a:noAutofit/>
          </a:bodyPr>
          <a:lstStyle>
            <a:lvl1pPr indent="-228600" lvl="0" marL="457200" marR="0" rtl="0" algn="l">
              <a:spcBef>
                <a:spcPts val="330"/>
              </a:spcBef>
              <a:spcAft>
                <a:spcPts val="0"/>
              </a:spcAft>
              <a:buSzPts val="1400"/>
              <a:buNone/>
              <a:defRPr b="0" i="0" sz="1100" u="none" cap="none" strike="noStrike">
                <a:solidFill>
                  <a:schemeClr val="dk1"/>
                </a:solidFill>
                <a:latin typeface="Trebuchet MS"/>
                <a:ea typeface="Trebuchet MS"/>
                <a:cs typeface="Trebuchet MS"/>
                <a:sym typeface="Trebuchet MS"/>
              </a:defRPr>
            </a:lvl1pPr>
            <a:lvl2pPr indent="-228600" lvl="1" marL="914400" marR="0" rtl="0" algn="l">
              <a:spcBef>
                <a:spcPts val="330"/>
              </a:spcBef>
              <a:spcAft>
                <a:spcPts val="0"/>
              </a:spcAft>
              <a:buSzPts val="1400"/>
              <a:buNone/>
              <a:defRPr b="0" i="0" sz="1100" u="none" cap="none" strike="noStrike">
                <a:solidFill>
                  <a:schemeClr val="dk1"/>
                </a:solidFill>
                <a:latin typeface="Trebuchet MS"/>
                <a:ea typeface="Trebuchet MS"/>
                <a:cs typeface="Trebuchet MS"/>
                <a:sym typeface="Trebuchet MS"/>
              </a:defRPr>
            </a:lvl2pPr>
            <a:lvl3pPr indent="-228600" lvl="2" marL="1371600" marR="0" rtl="0" algn="l">
              <a:spcBef>
                <a:spcPts val="330"/>
              </a:spcBef>
              <a:spcAft>
                <a:spcPts val="0"/>
              </a:spcAft>
              <a:buSzPts val="1400"/>
              <a:buNone/>
              <a:defRPr b="0" i="0" sz="1100" u="none" cap="none" strike="noStrike">
                <a:solidFill>
                  <a:schemeClr val="dk1"/>
                </a:solidFill>
                <a:latin typeface="Trebuchet MS"/>
                <a:ea typeface="Trebuchet MS"/>
                <a:cs typeface="Trebuchet MS"/>
                <a:sym typeface="Trebuchet MS"/>
              </a:defRPr>
            </a:lvl3pPr>
            <a:lvl4pPr indent="-228600" lvl="3" marL="1828800" marR="0" rtl="0" algn="l">
              <a:spcBef>
                <a:spcPts val="330"/>
              </a:spcBef>
              <a:spcAft>
                <a:spcPts val="0"/>
              </a:spcAft>
              <a:buSzPts val="1400"/>
              <a:buNone/>
              <a:defRPr b="0" i="0" sz="1100" u="none" cap="none" strike="noStrike">
                <a:solidFill>
                  <a:schemeClr val="dk1"/>
                </a:solidFill>
                <a:latin typeface="Trebuchet MS"/>
                <a:ea typeface="Trebuchet MS"/>
                <a:cs typeface="Trebuchet MS"/>
                <a:sym typeface="Trebuchet MS"/>
              </a:defRPr>
            </a:lvl4pPr>
            <a:lvl5pPr indent="-228600" lvl="4" marL="2286000" marR="0" rtl="0" algn="l">
              <a:spcBef>
                <a:spcPts val="330"/>
              </a:spcBef>
              <a:spcAft>
                <a:spcPts val="0"/>
              </a:spcAft>
              <a:buSzPts val="1400"/>
              <a:buNone/>
              <a:defRPr b="0" i="0" sz="1100" u="none" cap="none" strike="noStrike">
                <a:solidFill>
                  <a:schemeClr val="dk1"/>
                </a:solidFill>
                <a:latin typeface="Trebuchet MS"/>
                <a:ea typeface="Trebuchet MS"/>
                <a:cs typeface="Trebuchet MS"/>
                <a:sym typeface="Trebuchet MS"/>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6" name="Google Shape;6;n"/>
          <p:cNvSpPr txBox="1"/>
          <p:nvPr>
            <p:ph idx="12" type="sldNum"/>
          </p:nvPr>
        </p:nvSpPr>
        <p:spPr>
          <a:xfrm>
            <a:off x="3663170" y="8829967"/>
            <a:ext cx="3037840" cy="464820"/>
          </a:xfrm>
          <a:prstGeom prst="rect">
            <a:avLst/>
          </a:prstGeom>
          <a:noFill/>
          <a:ln>
            <a:noFill/>
          </a:ln>
        </p:spPr>
        <p:txBody>
          <a:bodyPr anchorCtr="0" anchor="ctr" bIns="46575" lIns="93175" spcFirstLastPara="1" rIns="93175" wrap="square" tIns="46575">
            <a:noAutofit/>
          </a:bodyPr>
          <a:lstStyle/>
          <a:p>
            <a:pPr indent="0" lvl="0" marL="0" marR="0" rtl="0" algn="r">
              <a:spcBef>
                <a:spcPts val="0"/>
              </a:spcBef>
              <a:spcAft>
                <a:spcPts val="0"/>
              </a:spcAft>
              <a:buNone/>
            </a:pPr>
            <a:fld id="{00000000-1234-1234-1234-123412341234}" type="slidenum">
              <a:rPr b="0" i="0" lang="en-US" sz="1100" u="none" cap="none" strike="noStrike">
                <a:solidFill>
                  <a:schemeClr val="dk1"/>
                </a:solidFill>
                <a:latin typeface="Trebuchet MS"/>
                <a:ea typeface="Trebuchet MS"/>
                <a:cs typeface="Trebuchet MS"/>
                <a:sym typeface="Trebuchet MS"/>
              </a:rPr>
              <a:t>‹#›</a:t>
            </a:fld>
            <a:endParaRPr b="0" i="0" sz="1100" u="none" cap="none" strike="noStrike">
              <a:solidFill>
                <a:schemeClr val="dk1"/>
              </a:solidFill>
              <a:latin typeface="Trebuchet MS"/>
              <a:ea typeface="Trebuchet MS"/>
              <a:cs typeface="Trebuchet MS"/>
              <a:sym typeface="Trebuchet MS"/>
            </a:endParaRPr>
          </a:p>
        </p:txBody>
      </p:sp>
      <p:grpSp>
        <p:nvGrpSpPr>
          <p:cNvPr id="7" name="Google Shape;7;n"/>
          <p:cNvGrpSpPr/>
          <p:nvPr/>
        </p:nvGrpSpPr>
        <p:grpSpPr>
          <a:xfrm>
            <a:off x="5528649" y="308894"/>
            <a:ext cx="1083012" cy="200064"/>
            <a:chOff x="8775700" y="3552825"/>
            <a:chExt cx="5156200" cy="952500"/>
          </a:xfrm>
        </p:grpSpPr>
        <p:sp>
          <p:nvSpPr>
            <p:cNvPr id="8" name="Google Shape;8;n"/>
            <p:cNvSpPr/>
            <p:nvPr/>
          </p:nvSpPr>
          <p:spPr>
            <a:xfrm>
              <a:off x="13817600" y="4265613"/>
              <a:ext cx="114300" cy="111125"/>
            </a:xfrm>
            <a:custGeom>
              <a:rect b="b" l="l" r="r" t="t"/>
              <a:pathLst>
                <a:path extrusionOk="0" h="139" w="144">
                  <a:moveTo>
                    <a:pt x="59" y="45"/>
                  </a:moveTo>
                  <a:lnTo>
                    <a:pt x="59" y="63"/>
                  </a:lnTo>
                  <a:lnTo>
                    <a:pt x="75" y="63"/>
                  </a:lnTo>
                  <a:lnTo>
                    <a:pt x="79" y="63"/>
                  </a:lnTo>
                  <a:lnTo>
                    <a:pt x="83" y="63"/>
                  </a:lnTo>
                  <a:lnTo>
                    <a:pt x="85" y="61"/>
                  </a:lnTo>
                  <a:lnTo>
                    <a:pt x="87" y="57"/>
                  </a:lnTo>
                  <a:lnTo>
                    <a:pt x="87" y="53"/>
                  </a:lnTo>
                  <a:lnTo>
                    <a:pt x="85" y="49"/>
                  </a:lnTo>
                  <a:lnTo>
                    <a:pt x="83" y="47"/>
                  </a:lnTo>
                  <a:lnTo>
                    <a:pt x="79" y="45"/>
                  </a:lnTo>
                  <a:lnTo>
                    <a:pt x="75" y="45"/>
                  </a:lnTo>
                  <a:lnTo>
                    <a:pt x="71" y="45"/>
                  </a:lnTo>
                  <a:lnTo>
                    <a:pt x="59" y="45"/>
                  </a:lnTo>
                  <a:close/>
                  <a:moveTo>
                    <a:pt x="44" y="33"/>
                  </a:moveTo>
                  <a:lnTo>
                    <a:pt x="73" y="33"/>
                  </a:lnTo>
                  <a:lnTo>
                    <a:pt x="89" y="35"/>
                  </a:lnTo>
                  <a:lnTo>
                    <a:pt x="101" y="41"/>
                  </a:lnTo>
                  <a:lnTo>
                    <a:pt x="105" y="55"/>
                  </a:lnTo>
                  <a:lnTo>
                    <a:pt x="103" y="61"/>
                  </a:lnTo>
                  <a:lnTo>
                    <a:pt x="101" y="67"/>
                  </a:lnTo>
                  <a:lnTo>
                    <a:pt x="99" y="68"/>
                  </a:lnTo>
                  <a:lnTo>
                    <a:pt x="95" y="72"/>
                  </a:lnTo>
                  <a:lnTo>
                    <a:pt x="91" y="74"/>
                  </a:lnTo>
                  <a:lnTo>
                    <a:pt x="85" y="74"/>
                  </a:lnTo>
                  <a:lnTo>
                    <a:pt x="105" y="106"/>
                  </a:lnTo>
                  <a:lnTo>
                    <a:pt x="85" y="106"/>
                  </a:lnTo>
                  <a:lnTo>
                    <a:pt x="67" y="76"/>
                  </a:lnTo>
                  <a:lnTo>
                    <a:pt x="59" y="76"/>
                  </a:lnTo>
                  <a:lnTo>
                    <a:pt x="59" y="106"/>
                  </a:lnTo>
                  <a:lnTo>
                    <a:pt x="44" y="106"/>
                  </a:lnTo>
                  <a:lnTo>
                    <a:pt x="44" y="33"/>
                  </a:lnTo>
                  <a:close/>
                  <a:moveTo>
                    <a:pt x="71" y="17"/>
                  </a:moveTo>
                  <a:lnTo>
                    <a:pt x="51" y="21"/>
                  </a:lnTo>
                  <a:lnTo>
                    <a:pt x="36" y="31"/>
                  </a:lnTo>
                  <a:lnTo>
                    <a:pt x="24" y="49"/>
                  </a:lnTo>
                  <a:lnTo>
                    <a:pt x="20" y="70"/>
                  </a:lnTo>
                  <a:lnTo>
                    <a:pt x="24" y="92"/>
                  </a:lnTo>
                  <a:lnTo>
                    <a:pt x="36" y="108"/>
                  </a:lnTo>
                  <a:lnTo>
                    <a:pt x="51" y="120"/>
                  </a:lnTo>
                  <a:lnTo>
                    <a:pt x="71" y="124"/>
                  </a:lnTo>
                  <a:lnTo>
                    <a:pt x="71" y="124"/>
                  </a:lnTo>
                  <a:lnTo>
                    <a:pt x="91" y="120"/>
                  </a:lnTo>
                  <a:lnTo>
                    <a:pt x="109" y="108"/>
                  </a:lnTo>
                  <a:lnTo>
                    <a:pt x="118" y="92"/>
                  </a:lnTo>
                  <a:lnTo>
                    <a:pt x="122" y="70"/>
                  </a:lnTo>
                  <a:lnTo>
                    <a:pt x="118" y="49"/>
                  </a:lnTo>
                  <a:lnTo>
                    <a:pt x="109" y="31"/>
                  </a:lnTo>
                  <a:lnTo>
                    <a:pt x="91" y="21"/>
                  </a:lnTo>
                  <a:lnTo>
                    <a:pt x="71" y="17"/>
                  </a:lnTo>
                  <a:close/>
                  <a:moveTo>
                    <a:pt x="71" y="0"/>
                  </a:moveTo>
                  <a:lnTo>
                    <a:pt x="95" y="3"/>
                  </a:lnTo>
                  <a:lnTo>
                    <a:pt x="114" y="11"/>
                  </a:lnTo>
                  <a:lnTo>
                    <a:pt x="130" y="27"/>
                  </a:lnTo>
                  <a:lnTo>
                    <a:pt x="140" y="45"/>
                  </a:lnTo>
                  <a:lnTo>
                    <a:pt x="144" y="70"/>
                  </a:lnTo>
                  <a:lnTo>
                    <a:pt x="140" y="94"/>
                  </a:lnTo>
                  <a:lnTo>
                    <a:pt x="130" y="114"/>
                  </a:lnTo>
                  <a:lnTo>
                    <a:pt x="114" y="128"/>
                  </a:lnTo>
                  <a:lnTo>
                    <a:pt x="95" y="135"/>
                  </a:lnTo>
                  <a:lnTo>
                    <a:pt x="71" y="139"/>
                  </a:lnTo>
                  <a:lnTo>
                    <a:pt x="50" y="135"/>
                  </a:lnTo>
                  <a:lnTo>
                    <a:pt x="30" y="128"/>
                  </a:lnTo>
                  <a:lnTo>
                    <a:pt x="14" y="114"/>
                  </a:lnTo>
                  <a:lnTo>
                    <a:pt x="4" y="94"/>
                  </a:lnTo>
                  <a:lnTo>
                    <a:pt x="0" y="70"/>
                  </a:lnTo>
                  <a:lnTo>
                    <a:pt x="4" y="45"/>
                  </a:lnTo>
                  <a:lnTo>
                    <a:pt x="14" y="27"/>
                  </a:lnTo>
                  <a:lnTo>
                    <a:pt x="30" y="11"/>
                  </a:lnTo>
                  <a:lnTo>
                    <a:pt x="50" y="3"/>
                  </a:lnTo>
                  <a:lnTo>
                    <a:pt x="71" y="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9" name="Google Shape;9;n"/>
            <p:cNvSpPr/>
            <p:nvPr/>
          </p:nvSpPr>
          <p:spPr>
            <a:xfrm>
              <a:off x="10447338" y="3732213"/>
              <a:ext cx="3333750" cy="625475"/>
            </a:xfrm>
            <a:custGeom>
              <a:rect b="b" l="l" r="r" t="t"/>
              <a:pathLst>
                <a:path extrusionOk="0" h="788" w="4200">
                  <a:moveTo>
                    <a:pt x="2325" y="171"/>
                  </a:moveTo>
                  <a:lnTo>
                    <a:pt x="2325" y="618"/>
                  </a:lnTo>
                  <a:lnTo>
                    <a:pt x="2420" y="618"/>
                  </a:lnTo>
                  <a:lnTo>
                    <a:pt x="2465" y="616"/>
                  </a:lnTo>
                  <a:lnTo>
                    <a:pt x="2505" y="608"/>
                  </a:lnTo>
                  <a:lnTo>
                    <a:pt x="2540" y="597"/>
                  </a:lnTo>
                  <a:lnTo>
                    <a:pt x="2572" y="579"/>
                  </a:lnTo>
                  <a:lnTo>
                    <a:pt x="2599" y="555"/>
                  </a:lnTo>
                  <a:lnTo>
                    <a:pt x="2619" y="526"/>
                  </a:lnTo>
                  <a:lnTo>
                    <a:pt x="2635" y="488"/>
                  </a:lnTo>
                  <a:lnTo>
                    <a:pt x="2644" y="445"/>
                  </a:lnTo>
                  <a:lnTo>
                    <a:pt x="2648" y="396"/>
                  </a:lnTo>
                  <a:lnTo>
                    <a:pt x="2644" y="344"/>
                  </a:lnTo>
                  <a:lnTo>
                    <a:pt x="2635" y="301"/>
                  </a:lnTo>
                  <a:lnTo>
                    <a:pt x="2619" y="266"/>
                  </a:lnTo>
                  <a:lnTo>
                    <a:pt x="2599" y="236"/>
                  </a:lnTo>
                  <a:lnTo>
                    <a:pt x="2572" y="212"/>
                  </a:lnTo>
                  <a:lnTo>
                    <a:pt x="2540" y="193"/>
                  </a:lnTo>
                  <a:lnTo>
                    <a:pt x="2505" y="181"/>
                  </a:lnTo>
                  <a:lnTo>
                    <a:pt x="2465" y="173"/>
                  </a:lnTo>
                  <a:lnTo>
                    <a:pt x="2420" y="171"/>
                  </a:lnTo>
                  <a:lnTo>
                    <a:pt x="2325" y="171"/>
                  </a:lnTo>
                  <a:close/>
                  <a:moveTo>
                    <a:pt x="3735" y="143"/>
                  </a:moveTo>
                  <a:lnTo>
                    <a:pt x="3597" y="512"/>
                  </a:lnTo>
                  <a:lnTo>
                    <a:pt x="3869" y="512"/>
                  </a:lnTo>
                  <a:lnTo>
                    <a:pt x="3735" y="143"/>
                  </a:lnTo>
                  <a:close/>
                  <a:moveTo>
                    <a:pt x="3887" y="0"/>
                  </a:moveTo>
                  <a:lnTo>
                    <a:pt x="4200" y="786"/>
                  </a:lnTo>
                  <a:lnTo>
                    <a:pt x="3962" y="786"/>
                  </a:lnTo>
                  <a:lnTo>
                    <a:pt x="3916" y="648"/>
                  </a:lnTo>
                  <a:lnTo>
                    <a:pt x="3548" y="648"/>
                  </a:lnTo>
                  <a:lnTo>
                    <a:pt x="3501" y="786"/>
                  </a:lnTo>
                  <a:lnTo>
                    <a:pt x="3280" y="786"/>
                  </a:lnTo>
                  <a:lnTo>
                    <a:pt x="3592" y="0"/>
                  </a:lnTo>
                  <a:lnTo>
                    <a:pt x="3887" y="0"/>
                  </a:lnTo>
                  <a:close/>
                  <a:moveTo>
                    <a:pt x="2969" y="0"/>
                  </a:moveTo>
                  <a:lnTo>
                    <a:pt x="3190" y="0"/>
                  </a:lnTo>
                  <a:lnTo>
                    <a:pt x="3190" y="788"/>
                  </a:lnTo>
                  <a:lnTo>
                    <a:pt x="2969" y="788"/>
                  </a:lnTo>
                  <a:lnTo>
                    <a:pt x="2969" y="0"/>
                  </a:lnTo>
                  <a:close/>
                  <a:moveTo>
                    <a:pt x="2105" y="0"/>
                  </a:moveTo>
                  <a:lnTo>
                    <a:pt x="2416" y="0"/>
                  </a:lnTo>
                  <a:lnTo>
                    <a:pt x="2489" y="2"/>
                  </a:lnTo>
                  <a:lnTo>
                    <a:pt x="2554" y="7"/>
                  </a:lnTo>
                  <a:lnTo>
                    <a:pt x="2613" y="17"/>
                  </a:lnTo>
                  <a:lnTo>
                    <a:pt x="2666" y="33"/>
                  </a:lnTo>
                  <a:lnTo>
                    <a:pt x="2713" y="57"/>
                  </a:lnTo>
                  <a:lnTo>
                    <a:pt x="2757" y="90"/>
                  </a:lnTo>
                  <a:lnTo>
                    <a:pt x="2794" y="132"/>
                  </a:lnTo>
                  <a:lnTo>
                    <a:pt x="2818" y="173"/>
                  </a:lnTo>
                  <a:lnTo>
                    <a:pt x="2839" y="222"/>
                  </a:lnTo>
                  <a:lnTo>
                    <a:pt x="2853" y="277"/>
                  </a:lnTo>
                  <a:lnTo>
                    <a:pt x="2863" y="337"/>
                  </a:lnTo>
                  <a:lnTo>
                    <a:pt x="2865" y="402"/>
                  </a:lnTo>
                  <a:lnTo>
                    <a:pt x="2863" y="461"/>
                  </a:lnTo>
                  <a:lnTo>
                    <a:pt x="2855" y="518"/>
                  </a:lnTo>
                  <a:lnTo>
                    <a:pt x="2843" y="569"/>
                  </a:lnTo>
                  <a:lnTo>
                    <a:pt x="2828" y="614"/>
                  </a:lnTo>
                  <a:lnTo>
                    <a:pt x="2810" y="654"/>
                  </a:lnTo>
                  <a:lnTo>
                    <a:pt x="2786" y="683"/>
                  </a:lnTo>
                  <a:lnTo>
                    <a:pt x="2761" y="709"/>
                  </a:lnTo>
                  <a:lnTo>
                    <a:pt x="2735" y="731"/>
                  </a:lnTo>
                  <a:lnTo>
                    <a:pt x="2705" y="748"/>
                  </a:lnTo>
                  <a:lnTo>
                    <a:pt x="2672" y="762"/>
                  </a:lnTo>
                  <a:lnTo>
                    <a:pt x="2633" y="772"/>
                  </a:lnTo>
                  <a:lnTo>
                    <a:pt x="2585" y="780"/>
                  </a:lnTo>
                  <a:lnTo>
                    <a:pt x="2530" y="786"/>
                  </a:lnTo>
                  <a:lnTo>
                    <a:pt x="2465" y="788"/>
                  </a:lnTo>
                  <a:lnTo>
                    <a:pt x="2105" y="788"/>
                  </a:lnTo>
                  <a:lnTo>
                    <a:pt x="2105" y="0"/>
                  </a:lnTo>
                  <a:close/>
                  <a:moveTo>
                    <a:pt x="825" y="0"/>
                  </a:moveTo>
                  <a:lnTo>
                    <a:pt x="1063" y="0"/>
                  </a:lnTo>
                  <a:lnTo>
                    <a:pt x="1240" y="624"/>
                  </a:lnTo>
                  <a:lnTo>
                    <a:pt x="1428" y="0"/>
                  </a:lnTo>
                  <a:lnTo>
                    <a:pt x="1654" y="0"/>
                  </a:lnTo>
                  <a:lnTo>
                    <a:pt x="1398" y="788"/>
                  </a:lnTo>
                  <a:lnTo>
                    <a:pt x="1077" y="788"/>
                  </a:lnTo>
                  <a:lnTo>
                    <a:pt x="825" y="0"/>
                  </a:lnTo>
                  <a:close/>
                  <a:moveTo>
                    <a:pt x="1747" y="0"/>
                  </a:moveTo>
                  <a:lnTo>
                    <a:pt x="1969" y="0"/>
                  </a:lnTo>
                  <a:lnTo>
                    <a:pt x="1969" y="788"/>
                  </a:lnTo>
                  <a:lnTo>
                    <a:pt x="1747" y="788"/>
                  </a:lnTo>
                  <a:lnTo>
                    <a:pt x="1747" y="0"/>
                  </a:lnTo>
                  <a:close/>
                  <a:moveTo>
                    <a:pt x="0" y="0"/>
                  </a:moveTo>
                  <a:lnTo>
                    <a:pt x="400" y="0"/>
                  </a:lnTo>
                  <a:lnTo>
                    <a:pt x="441" y="0"/>
                  </a:lnTo>
                  <a:lnTo>
                    <a:pt x="482" y="2"/>
                  </a:lnTo>
                  <a:lnTo>
                    <a:pt x="522" y="7"/>
                  </a:lnTo>
                  <a:lnTo>
                    <a:pt x="561" y="15"/>
                  </a:lnTo>
                  <a:lnTo>
                    <a:pt x="599" y="25"/>
                  </a:lnTo>
                  <a:lnTo>
                    <a:pt x="634" y="41"/>
                  </a:lnTo>
                  <a:lnTo>
                    <a:pt x="667" y="59"/>
                  </a:lnTo>
                  <a:lnTo>
                    <a:pt x="697" y="82"/>
                  </a:lnTo>
                  <a:lnTo>
                    <a:pt x="725" y="112"/>
                  </a:lnTo>
                  <a:lnTo>
                    <a:pt x="746" y="145"/>
                  </a:lnTo>
                  <a:lnTo>
                    <a:pt x="766" y="187"/>
                  </a:lnTo>
                  <a:lnTo>
                    <a:pt x="780" y="234"/>
                  </a:lnTo>
                  <a:lnTo>
                    <a:pt x="788" y="289"/>
                  </a:lnTo>
                  <a:lnTo>
                    <a:pt x="790" y="352"/>
                  </a:lnTo>
                  <a:lnTo>
                    <a:pt x="790" y="788"/>
                  </a:lnTo>
                  <a:lnTo>
                    <a:pt x="573" y="788"/>
                  </a:lnTo>
                  <a:lnTo>
                    <a:pt x="573" y="427"/>
                  </a:lnTo>
                  <a:lnTo>
                    <a:pt x="571" y="368"/>
                  </a:lnTo>
                  <a:lnTo>
                    <a:pt x="567" y="317"/>
                  </a:lnTo>
                  <a:lnTo>
                    <a:pt x="557" y="277"/>
                  </a:lnTo>
                  <a:lnTo>
                    <a:pt x="543" y="244"/>
                  </a:lnTo>
                  <a:lnTo>
                    <a:pt x="524" y="220"/>
                  </a:lnTo>
                  <a:lnTo>
                    <a:pt x="500" y="201"/>
                  </a:lnTo>
                  <a:lnTo>
                    <a:pt x="473" y="187"/>
                  </a:lnTo>
                  <a:lnTo>
                    <a:pt x="439" y="179"/>
                  </a:lnTo>
                  <a:lnTo>
                    <a:pt x="400" y="175"/>
                  </a:lnTo>
                  <a:lnTo>
                    <a:pt x="224" y="175"/>
                  </a:lnTo>
                  <a:lnTo>
                    <a:pt x="224" y="788"/>
                  </a:lnTo>
                  <a:lnTo>
                    <a:pt x="0" y="788"/>
                  </a:lnTo>
                  <a:lnTo>
                    <a:pt x="0" y="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0" name="Google Shape;10;n"/>
            <p:cNvSpPr/>
            <p:nvPr/>
          </p:nvSpPr>
          <p:spPr>
            <a:xfrm>
              <a:off x="8775700" y="3552825"/>
              <a:ext cx="1436688" cy="952500"/>
            </a:xfrm>
            <a:custGeom>
              <a:rect b="b" l="l" r="r" t="t"/>
              <a:pathLst>
                <a:path extrusionOk="0" h="1200" w="1810">
                  <a:moveTo>
                    <a:pt x="675" y="359"/>
                  </a:moveTo>
                  <a:lnTo>
                    <a:pt x="675" y="451"/>
                  </a:lnTo>
                  <a:lnTo>
                    <a:pt x="675" y="451"/>
                  </a:lnTo>
                  <a:lnTo>
                    <a:pt x="638" y="451"/>
                  </a:lnTo>
                  <a:lnTo>
                    <a:pt x="603" y="459"/>
                  </a:lnTo>
                  <a:lnTo>
                    <a:pt x="571" y="471"/>
                  </a:lnTo>
                  <a:lnTo>
                    <a:pt x="542" y="485"/>
                  </a:lnTo>
                  <a:lnTo>
                    <a:pt x="516" y="502"/>
                  </a:lnTo>
                  <a:lnTo>
                    <a:pt x="496" y="518"/>
                  </a:lnTo>
                  <a:lnTo>
                    <a:pt x="482" y="532"/>
                  </a:lnTo>
                  <a:lnTo>
                    <a:pt x="473" y="542"/>
                  </a:lnTo>
                  <a:lnTo>
                    <a:pt x="469" y="546"/>
                  </a:lnTo>
                  <a:lnTo>
                    <a:pt x="471" y="552"/>
                  </a:lnTo>
                  <a:lnTo>
                    <a:pt x="477" y="566"/>
                  </a:lnTo>
                  <a:lnTo>
                    <a:pt x="484" y="587"/>
                  </a:lnTo>
                  <a:lnTo>
                    <a:pt x="496" y="613"/>
                  </a:lnTo>
                  <a:lnTo>
                    <a:pt x="514" y="644"/>
                  </a:lnTo>
                  <a:lnTo>
                    <a:pt x="536" y="676"/>
                  </a:lnTo>
                  <a:lnTo>
                    <a:pt x="561" y="707"/>
                  </a:lnTo>
                  <a:lnTo>
                    <a:pt x="595" y="735"/>
                  </a:lnTo>
                  <a:lnTo>
                    <a:pt x="632" y="761"/>
                  </a:lnTo>
                  <a:lnTo>
                    <a:pt x="675" y="780"/>
                  </a:lnTo>
                  <a:lnTo>
                    <a:pt x="675" y="865"/>
                  </a:lnTo>
                  <a:lnTo>
                    <a:pt x="614" y="851"/>
                  </a:lnTo>
                  <a:lnTo>
                    <a:pt x="561" y="828"/>
                  </a:lnTo>
                  <a:lnTo>
                    <a:pt x="514" y="800"/>
                  </a:lnTo>
                  <a:lnTo>
                    <a:pt x="473" y="768"/>
                  </a:lnTo>
                  <a:lnTo>
                    <a:pt x="439" y="733"/>
                  </a:lnTo>
                  <a:lnTo>
                    <a:pt x="408" y="698"/>
                  </a:lnTo>
                  <a:lnTo>
                    <a:pt x="384" y="660"/>
                  </a:lnTo>
                  <a:lnTo>
                    <a:pt x="364" y="627"/>
                  </a:lnTo>
                  <a:lnTo>
                    <a:pt x="349" y="595"/>
                  </a:lnTo>
                  <a:lnTo>
                    <a:pt x="337" y="569"/>
                  </a:lnTo>
                  <a:lnTo>
                    <a:pt x="329" y="548"/>
                  </a:lnTo>
                  <a:lnTo>
                    <a:pt x="325" y="534"/>
                  </a:lnTo>
                  <a:lnTo>
                    <a:pt x="323" y="530"/>
                  </a:lnTo>
                  <a:lnTo>
                    <a:pt x="325" y="526"/>
                  </a:lnTo>
                  <a:lnTo>
                    <a:pt x="335" y="516"/>
                  </a:lnTo>
                  <a:lnTo>
                    <a:pt x="350" y="502"/>
                  </a:lnTo>
                  <a:lnTo>
                    <a:pt x="372" y="485"/>
                  </a:lnTo>
                  <a:lnTo>
                    <a:pt x="400" y="463"/>
                  </a:lnTo>
                  <a:lnTo>
                    <a:pt x="433" y="441"/>
                  </a:lnTo>
                  <a:lnTo>
                    <a:pt x="473" y="420"/>
                  </a:lnTo>
                  <a:lnTo>
                    <a:pt x="516" y="400"/>
                  </a:lnTo>
                  <a:lnTo>
                    <a:pt x="565" y="382"/>
                  </a:lnTo>
                  <a:lnTo>
                    <a:pt x="618" y="368"/>
                  </a:lnTo>
                  <a:lnTo>
                    <a:pt x="675" y="359"/>
                  </a:lnTo>
                  <a:close/>
                  <a:moveTo>
                    <a:pt x="707" y="248"/>
                  </a:moveTo>
                  <a:lnTo>
                    <a:pt x="770" y="250"/>
                  </a:lnTo>
                  <a:lnTo>
                    <a:pt x="827" y="260"/>
                  </a:lnTo>
                  <a:lnTo>
                    <a:pt x="882" y="274"/>
                  </a:lnTo>
                  <a:lnTo>
                    <a:pt x="933" y="296"/>
                  </a:lnTo>
                  <a:lnTo>
                    <a:pt x="981" y="319"/>
                  </a:lnTo>
                  <a:lnTo>
                    <a:pt x="1024" y="345"/>
                  </a:lnTo>
                  <a:lnTo>
                    <a:pt x="1063" y="372"/>
                  </a:lnTo>
                  <a:lnTo>
                    <a:pt x="1097" y="400"/>
                  </a:lnTo>
                  <a:lnTo>
                    <a:pt x="1126" y="426"/>
                  </a:lnTo>
                  <a:lnTo>
                    <a:pt x="1152" y="451"/>
                  </a:lnTo>
                  <a:lnTo>
                    <a:pt x="1172" y="471"/>
                  </a:lnTo>
                  <a:lnTo>
                    <a:pt x="1185" y="489"/>
                  </a:lnTo>
                  <a:lnTo>
                    <a:pt x="1195" y="499"/>
                  </a:lnTo>
                  <a:lnTo>
                    <a:pt x="1197" y="502"/>
                  </a:lnTo>
                  <a:lnTo>
                    <a:pt x="1193" y="506"/>
                  </a:lnTo>
                  <a:lnTo>
                    <a:pt x="1185" y="518"/>
                  </a:lnTo>
                  <a:lnTo>
                    <a:pt x="1170" y="538"/>
                  </a:lnTo>
                  <a:lnTo>
                    <a:pt x="1150" y="562"/>
                  </a:lnTo>
                  <a:lnTo>
                    <a:pt x="1126" y="587"/>
                  </a:lnTo>
                  <a:lnTo>
                    <a:pt x="1097" y="617"/>
                  </a:lnTo>
                  <a:lnTo>
                    <a:pt x="1065" y="648"/>
                  </a:lnTo>
                  <a:lnTo>
                    <a:pt x="1028" y="680"/>
                  </a:lnTo>
                  <a:lnTo>
                    <a:pt x="988" y="709"/>
                  </a:lnTo>
                  <a:lnTo>
                    <a:pt x="947" y="737"/>
                  </a:lnTo>
                  <a:lnTo>
                    <a:pt x="904" y="761"/>
                  </a:lnTo>
                  <a:lnTo>
                    <a:pt x="859" y="778"/>
                  </a:lnTo>
                  <a:lnTo>
                    <a:pt x="811" y="790"/>
                  </a:lnTo>
                  <a:lnTo>
                    <a:pt x="762" y="794"/>
                  </a:lnTo>
                  <a:lnTo>
                    <a:pt x="717" y="790"/>
                  </a:lnTo>
                  <a:lnTo>
                    <a:pt x="675" y="780"/>
                  </a:lnTo>
                  <a:lnTo>
                    <a:pt x="675" y="451"/>
                  </a:lnTo>
                  <a:lnTo>
                    <a:pt x="715" y="459"/>
                  </a:lnTo>
                  <a:lnTo>
                    <a:pt x="746" y="469"/>
                  </a:lnTo>
                  <a:lnTo>
                    <a:pt x="774" y="485"/>
                  </a:lnTo>
                  <a:lnTo>
                    <a:pt x="796" y="504"/>
                  </a:lnTo>
                  <a:lnTo>
                    <a:pt x="817" y="528"/>
                  </a:lnTo>
                  <a:lnTo>
                    <a:pt x="837" y="558"/>
                  </a:lnTo>
                  <a:lnTo>
                    <a:pt x="859" y="591"/>
                  </a:lnTo>
                  <a:lnTo>
                    <a:pt x="882" y="633"/>
                  </a:lnTo>
                  <a:lnTo>
                    <a:pt x="1038" y="502"/>
                  </a:lnTo>
                  <a:lnTo>
                    <a:pt x="1034" y="499"/>
                  </a:lnTo>
                  <a:lnTo>
                    <a:pt x="1024" y="487"/>
                  </a:lnTo>
                  <a:lnTo>
                    <a:pt x="1008" y="471"/>
                  </a:lnTo>
                  <a:lnTo>
                    <a:pt x="985" y="451"/>
                  </a:lnTo>
                  <a:lnTo>
                    <a:pt x="957" y="430"/>
                  </a:lnTo>
                  <a:lnTo>
                    <a:pt x="924" y="406"/>
                  </a:lnTo>
                  <a:lnTo>
                    <a:pt x="884" y="386"/>
                  </a:lnTo>
                  <a:lnTo>
                    <a:pt x="839" y="370"/>
                  </a:lnTo>
                  <a:lnTo>
                    <a:pt x="790" y="359"/>
                  </a:lnTo>
                  <a:lnTo>
                    <a:pt x="734" y="355"/>
                  </a:lnTo>
                  <a:lnTo>
                    <a:pt x="675" y="359"/>
                  </a:lnTo>
                  <a:lnTo>
                    <a:pt x="675" y="250"/>
                  </a:lnTo>
                  <a:lnTo>
                    <a:pt x="707" y="248"/>
                  </a:lnTo>
                  <a:close/>
                  <a:moveTo>
                    <a:pt x="675" y="162"/>
                  </a:moveTo>
                  <a:lnTo>
                    <a:pt x="675" y="250"/>
                  </a:lnTo>
                  <a:lnTo>
                    <a:pt x="603" y="260"/>
                  </a:lnTo>
                  <a:lnTo>
                    <a:pt x="536" y="276"/>
                  </a:lnTo>
                  <a:lnTo>
                    <a:pt x="475" y="296"/>
                  </a:lnTo>
                  <a:lnTo>
                    <a:pt x="419" y="321"/>
                  </a:lnTo>
                  <a:lnTo>
                    <a:pt x="370" y="349"/>
                  </a:lnTo>
                  <a:lnTo>
                    <a:pt x="327" y="378"/>
                  </a:lnTo>
                  <a:lnTo>
                    <a:pt x="289" y="408"/>
                  </a:lnTo>
                  <a:lnTo>
                    <a:pt x="258" y="435"/>
                  </a:lnTo>
                  <a:lnTo>
                    <a:pt x="232" y="461"/>
                  </a:lnTo>
                  <a:lnTo>
                    <a:pt x="211" y="483"/>
                  </a:lnTo>
                  <a:lnTo>
                    <a:pt x="197" y="500"/>
                  </a:lnTo>
                  <a:lnTo>
                    <a:pt x="187" y="512"/>
                  </a:lnTo>
                  <a:lnTo>
                    <a:pt x="185" y="516"/>
                  </a:lnTo>
                  <a:lnTo>
                    <a:pt x="187" y="522"/>
                  </a:lnTo>
                  <a:lnTo>
                    <a:pt x="191" y="534"/>
                  </a:lnTo>
                  <a:lnTo>
                    <a:pt x="199" y="554"/>
                  </a:lnTo>
                  <a:lnTo>
                    <a:pt x="211" y="581"/>
                  </a:lnTo>
                  <a:lnTo>
                    <a:pt x="224" y="611"/>
                  </a:lnTo>
                  <a:lnTo>
                    <a:pt x="244" y="646"/>
                  </a:lnTo>
                  <a:lnTo>
                    <a:pt x="266" y="684"/>
                  </a:lnTo>
                  <a:lnTo>
                    <a:pt x="293" y="723"/>
                  </a:lnTo>
                  <a:lnTo>
                    <a:pt x="325" y="765"/>
                  </a:lnTo>
                  <a:lnTo>
                    <a:pt x="360" y="804"/>
                  </a:lnTo>
                  <a:lnTo>
                    <a:pt x="400" y="841"/>
                  </a:lnTo>
                  <a:lnTo>
                    <a:pt x="445" y="877"/>
                  </a:lnTo>
                  <a:lnTo>
                    <a:pt x="494" y="906"/>
                  </a:lnTo>
                  <a:lnTo>
                    <a:pt x="549" y="934"/>
                  </a:lnTo>
                  <a:lnTo>
                    <a:pt x="610" y="954"/>
                  </a:lnTo>
                  <a:lnTo>
                    <a:pt x="675" y="966"/>
                  </a:lnTo>
                  <a:lnTo>
                    <a:pt x="675" y="1058"/>
                  </a:lnTo>
                  <a:lnTo>
                    <a:pt x="595" y="1046"/>
                  </a:lnTo>
                  <a:lnTo>
                    <a:pt x="522" y="1027"/>
                  </a:lnTo>
                  <a:lnTo>
                    <a:pt x="453" y="1001"/>
                  </a:lnTo>
                  <a:lnTo>
                    <a:pt x="390" y="969"/>
                  </a:lnTo>
                  <a:lnTo>
                    <a:pt x="331" y="932"/>
                  </a:lnTo>
                  <a:lnTo>
                    <a:pt x="280" y="893"/>
                  </a:lnTo>
                  <a:lnTo>
                    <a:pt x="232" y="849"/>
                  </a:lnTo>
                  <a:lnTo>
                    <a:pt x="189" y="806"/>
                  </a:lnTo>
                  <a:lnTo>
                    <a:pt x="152" y="761"/>
                  </a:lnTo>
                  <a:lnTo>
                    <a:pt x="118" y="717"/>
                  </a:lnTo>
                  <a:lnTo>
                    <a:pt x="89" y="674"/>
                  </a:lnTo>
                  <a:lnTo>
                    <a:pt x="65" y="633"/>
                  </a:lnTo>
                  <a:lnTo>
                    <a:pt x="43" y="597"/>
                  </a:lnTo>
                  <a:lnTo>
                    <a:pt x="28" y="564"/>
                  </a:lnTo>
                  <a:lnTo>
                    <a:pt x="16" y="536"/>
                  </a:lnTo>
                  <a:lnTo>
                    <a:pt x="6" y="516"/>
                  </a:lnTo>
                  <a:lnTo>
                    <a:pt x="2" y="502"/>
                  </a:lnTo>
                  <a:lnTo>
                    <a:pt x="0" y="499"/>
                  </a:lnTo>
                  <a:lnTo>
                    <a:pt x="4" y="495"/>
                  </a:lnTo>
                  <a:lnTo>
                    <a:pt x="14" y="485"/>
                  </a:lnTo>
                  <a:lnTo>
                    <a:pt x="32" y="469"/>
                  </a:lnTo>
                  <a:lnTo>
                    <a:pt x="55" y="449"/>
                  </a:lnTo>
                  <a:lnTo>
                    <a:pt x="85" y="426"/>
                  </a:lnTo>
                  <a:lnTo>
                    <a:pt x="118" y="400"/>
                  </a:lnTo>
                  <a:lnTo>
                    <a:pt x="158" y="370"/>
                  </a:lnTo>
                  <a:lnTo>
                    <a:pt x="203" y="341"/>
                  </a:lnTo>
                  <a:lnTo>
                    <a:pt x="250" y="311"/>
                  </a:lnTo>
                  <a:lnTo>
                    <a:pt x="303" y="282"/>
                  </a:lnTo>
                  <a:lnTo>
                    <a:pt x="358" y="252"/>
                  </a:lnTo>
                  <a:lnTo>
                    <a:pt x="417" y="227"/>
                  </a:lnTo>
                  <a:lnTo>
                    <a:pt x="478" y="205"/>
                  </a:lnTo>
                  <a:lnTo>
                    <a:pt x="542" y="185"/>
                  </a:lnTo>
                  <a:lnTo>
                    <a:pt x="608" y="171"/>
                  </a:lnTo>
                  <a:lnTo>
                    <a:pt x="675" y="162"/>
                  </a:lnTo>
                  <a:close/>
                  <a:moveTo>
                    <a:pt x="675" y="0"/>
                  </a:moveTo>
                  <a:lnTo>
                    <a:pt x="1810" y="0"/>
                  </a:lnTo>
                  <a:lnTo>
                    <a:pt x="1810" y="1200"/>
                  </a:lnTo>
                  <a:lnTo>
                    <a:pt x="675" y="1200"/>
                  </a:lnTo>
                  <a:lnTo>
                    <a:pt x="675" y="1058"/>
                  </a:lnTo>
                  <a:lnTo>
                    <a:pt x="748" y="1062"/>
                  </a:lnTo>
                  <a:lnTo>
                    <a:pt x="819" y="1060"/>
                  </a:lnTo>
                  <a:lnTo>
                    <a:pt x="894" y="1052"/>
                  </a:lnTo>
                  <a:lnTo>
                    <a:pt x="977" y="1038"/>
                  </a:lnTo>
                  <a:lnTo>
                    <a:pt x="1061" y="1021"/>
                  </a:lnTo>
                  <a:lnTo>
                    <a:pt x="1148" y="1001"/>
                  </a:lnTo>
                  <a:lnTo>
                    <a:pt x="1235" y="975"/>
                  </a:lnTo>
                  <a:lnTo>
                    <a:pt x="1321" y="946"/>
                  </a:lnTo>
                  <a:lnTo>
                    <a:pt x="1404" y="914"/>
                  </a:lnTo>
                  <a:lnTo>
                    <a:pt x="1483" y="879"/>
                  </a:lnTo>
                  <a:lnTo>
                    <a:pt x="1554" y="841"/>
                  </a:lnTo>
                  <a:lnTo>
                    <a:pt x="1619" y="802"/>
                  </a:lnTo>
                  <a:lnTo>
                    <a:pt x="1674" y="763"/>
                  </a:lnTo>
                  <a:lnTo>
                    <a:pt x="1658" y="749"/>
                  </a:lnTo>
                  <a:lnTo>
                    <a:pt x="1634" y="733"/>
                  </a:lnTo>
                  <a:lnTo>
                    <a:pt x="1605" y="717"/>
                  </a:lnTo>
                  <a:lnTo>
                    <a:pt x="1573" y="700"/>
                  </a:lnTo>
                  <a:lnTo>
                    <a:pt x="1540" y="682"/>
                  </a:lnTo>
                  <a:lnTo>
                    <a:pt x="1510" y="664"/>
                  </a:lnTo>
                  <a:lnTo>
                    <a:pt x="1485" y="648"/>
                  </a:lnTo>
                  <a:lnTo>
                    <a:pt x="1467" y="636"/>
                  </a:lnTo>
                  <a:lnTo>
                    <a:pt x="1404" y="690"/>
                  </a:lnTo>
                  <a:lnTo>
                    <a:pt x="1341" y="741"/>
                  </a:lnTo>
                  <a:lnTo>
                    <a:pt x="1276" y="788"/>
                  </a:lnTo>
                  <a:lnTo>
                    <a:pt x="1209" y="832"/>
                  </a:lnTo>
                  <a:lnTo>
                    <a:pt x="1140" y="871"/>
                  </a:lnTo>
                  <a:lnTo>
                    <a:pt x="1067" y="904"/>
                  </a:lnTo>
                  <a:lnTo>
                    <a:pt x="992" y="932"/>
                  </a:lnTo>
                  <a:lnTo>
                    <a:pt x="914" y="954"/>
                  </a:lnTo>
                  <a:lnTo>
                    <a:pt x="831" y="966"/>
                  </a:lnTo>
                  <a:lnTo>
                    <a:pt x="744" y="969"/>
                  </a:lnTo>
                  <a:lnTo>
                    <a:pt x="709" y="969"/>
                  </a:lnTo>
                  <a:lnTo>
                    <a:pt x="675" y="966"/>
                  </a:lnTo>
                  <a:lnTo>
                    <a:pt x="675" y="865"/>
                  </a:lnTo>
                  <a:lnTo>
                    <a:pt x="715" y="871"/>
                  </a:lnTo>
                  <a:lnTo>
                    <a:pt x="758" y="873"/>
                  </a:lnTo>
                  <a:lnTo>
                    <a:pt x="815" y="869"/>
                  </a:lnTo>
                  <a:lnTo>
                    <a:pt x="870" y="859"/>
                  </a:lnTo>
                  <a:lnTo>
                    <a:pt x="925" y="841"/>
                  </a:lnTo>
                  <a:lnTo>
                    <a:pt x="979" y="820"/>
                  </a:lnTo>
                  <a:lnTo>
                    <a:pt x="1030" y="794"/>
                  </a:lnTo>
                  <a:lnTo>
                    <a:pt x="1079" y="767"/>
                  </a:lnTo>
                  <a:lnTo>
                    <a:pt x="1126" y="735"/>
                  </a:lnTo>
                  <a:lnTo>
                    <a:pt x="1172" y="701"/>
                  </a:lnTo>
                  <a:lnTo>
                    <a:pt x="1213" y="670"/>
                  </a:lnTo>
                  <a:lnTo>
                    <a:pt x="1250" y="636"/>
                  </a:lnTo>
                  <a:lnTo>
                    <a:pt x="1284" y="605"/>
                  </a:lnTo>
                  <a:lnTo>
                    <a:pt x="1315" y="577"/>
                  </a:lnTo>
                  <a:lnTo>
                    <a:pt x="1339" y="550"/>
                  </a:lnTo>
                  <a:lnTo>
                    <a:pt x="1361" y="530"/>
                  </a:lnTo>
                  <a:lnTo>
                    <a:pt x="1374" y="512"/>
                  </a:lnTo>
                  <a:lnTo>
                    <a:pt x="1384" y="502"/>
                  </a:lnTo>
                  <a:lnTo>
                    <a:pt x="1386" y="499"/>
                  </a:lnTo>
                  <a:lnTo>
                    <a:pt x="1384" y="495"/>
                  </a:lnTo>
                  <a:lnTo>
                    <a:pt x="1374" y="483"/>
                  </a:lnTo>
                  <a:lnTo>
                    <a:pt x="1359" y="465"/>
                  </a:lnTo>
                  <a:lnTo>
                    <a:pt x="1339" y="443"/>
                  </a:lnTo>
                  <a:lnTo>
                    <a:pt x="1311" y="418"/>
                  </a:lnTo>
                  <a:lnTo>
                    <a:pt x="1280" y="388"/>
                  </a:lnTo>
                  <a:lnTo>
                    <a:pt x="1242" y="357"/>
                  </a:lnTo>
                  <a:lnTo>
                    <a:pt x="1201" y="325"/>
                  </a:lnTo>
                  <a:lnTo>
                    <a:pt x="1154" y="292"/>
                  </a:lnTo>
                  <a:lnTo>
                    <a:pt x="1103" y="262"/>
                  </a:lnTo>
                  <a:lnTo>
                    <a:pt x="1048" y="233"/>
                  </a:lnTo>
                  <a:lnTo>
                    <a:pt x="987" y="207"/>
                  </a:lnTo>
                  <a:lnTo>
                    <a:pt x="924" y="187"/>
                  </a:lnTo>
                  <a:lnTo>
                    <a:pt x="855" y="171"/>
                  </a:lnTo>
                  <a:lnTo>
                    <a:pt x="782" y="162"/>
                  </a:lnTo>
                  <a:lnTo>
                    <a:pt x="707" y="160"/>
                  </a:lnTo>
                  <a:lnTo>
                    <a:pt x="675" y="162"/>
                  </a:lnTo>
                  <a:lnTo>
                    <a:pt x="675" y="0"/>
                  </a:lnTo>
                  <a:close/>
                </a:path>
              </a:pathLst>
            </a:custGeom>
            <a:solidFill>
              <a:srgbClr val="76B9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rapids.ai/" TargetMode="External"/><Relationship Id="rId3" Type="http://schemas.openxmlformats.org/officeDocument/2006/relationships/hyperlink" Target="https://github.com/rapidsai" TargetMode="Externa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medium.com/rapids-ai/rapids-forest-inference-library-prediction-at-100-million-rows-per-second-19558890bc35?source=collection_home---6------0-----------------------" TargetMode="External"/><Relationship Id="rId3" Type="http://schemas.openxmlformats.org/officeDocument/2006/relationships/hyperlink" Target="https://medium.com/rapids-ai/sparse-forests-with-fil-ffbb42b0c7e3" TargetMode="External"/><Relationship Id="rId4" Type="http://schemas.openxmlformats.org/officeDocument/2006/relationships/hyperlink" Target="https://github.com/NVIDIA/gbm-bench" TargetMode="Externa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rapids.ai/xgboost.html" TargetMode="Externa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8" name="Shape 338"/>
        <p:cNvGrpSpPr/>
        <p:nvPr/>
      </p:nvGrpSpPr>
      <p:grpSpPr>
        <a:xfrm>
          <a:off x="0" y="0"/>
          <a:ext cx="0" cy="0"/>
          <a:chOff x="0" y="0"/>
          <a:chExt cx="0" cy="0"/>
        </a:xfrm>
      </p:grpSpPr>
      <p:sp>
        <p:nvSpPr>
          <p:cNvPr id="339" name="Google Shape;339;p1: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0" name="Google Shape;340;p1:notes"/>
          <p:cNvSpPr txBox="1"/>
          <p:nvPr>
            <p:ph idx="1" type="body"/>
          </p:nvPr>
        </p:nvSpPr>
        <p:spPr>
          <a:xfrm>
            <a:off x="701040" y="4415790"/>
            <a:ext cx="5608320" cy="4183380"/>
          </a:xfrm>
          <a:prstGeom prst="rect">
            <a:avLst/>
          </a:prstGeom>
          <a:noFill/>
          <a:ln>
            <a:noFill/>
          </a:ln>
        </p:spPr>
        <p:txBody>
          <a:bodyPr anchorCtr="0" anchor="t" bIns="46575" lIns="93175" spcFirstLastPara="1" rIns="93175" wrap="square" tIns="46575">
            <a:noAutofit/>
          </a:bodyPr>
          <a:lstStyle/>
          <a:p>
            <a:pPr indent="0" lvl="0" marL="0" rtl="0" algn="l">
              <a:spcBef>
                <a:spcPts val="0"/>
              </a:spcBef>
              <a:spcAft>
                <a:spcPts val="0"/>
              </a:spcAft>
              <a:buNone/>
            </a:pPr>
            <a:r>
              <a:rPr lang="en-US" u="sng">
                <a:solidFill>
                  <a:schemeClr val="hlink"/>
                </a:solidFill>
                <a:latin typeface="Arial"/>
                <a:ea typeface="Arial"/>
                <a:cs typeface="Arial"/>
                <a:sym typeface="Arial"/>
                <a:hlinkClick r:id="rId2"/>
              </a:rPr>
              <a:t>https://rapids.ai/</a:t>
            </a:r>
            <a:br>
              <a:rPr lang="en-US"/>
            </a:br>
            <a:r>
              <a:rPr lang="en-US" u="sng">
                <a:solidFill>
                  <a:schemeClr val="hlink"/>
                </a:solidFill>
                <a:latin typeface="Arial"/>
                <a:ea typeface="Arial"/>
                <a:cs typeface="Arial"/>
                <a:sym typeface="Arial"/>
                <a:hlinkClick r:id="rId3"/>
              </a:rPr>
              <a:t>https://github.com/rapidsai</a:t>
            </a:r>
            <a:endParaRPr/>
          </a:p>
        </p:txBody>
      </p:sp>
      <p:sp>
        <p:nvSpPr>
          <p:cNvPr id="341" name="Google Shape;341;p1:notes"/>
          <p:cNvSpPr txBox="1"/>
          <p:nvPr>
            <p:ph idx="12" type="sldNum"/>
          </p:nvPr>
        </p:nvSpPr>
        <p:spPr>
          <a:xfrm>
            <a:off x="3663170" y="8829967"/>
            <a:ext cx="3037840" cy="464820"/>
          </a:xfrm>
          <a:prstGeom prst="rect">
            <a:avLst/>
          </a:prstGeom>
          <a:noFill/>
          <a:ln>
            <a:noFill/>
          </a:ln>
        </p:spPr>
        <p:txBody>
          <a:bodyPr anchorCtr="0" anchor="ctr" bIns="46575" lIns="93175" spcFirstLastPara="1" rIns="93175" wrap="square" tIns="46575">
            <a:noAutofit/>
          </a:bodyPr>
          <a:lstStyle/>
          <a:p>
            <a:pPr indent="0" lvl="0" marL="0" rtl="0" algn="r">
              <a:spcBef>
                <a:spcPts val="0"/>
              </a:spcBef>
              <a:spcAft>
                <a:spcPts val="0"/>
              </a:spcAft>
              <a:buNone/>
            </a:pPr>
            <a:fld id="{00000000-1234-1234-1234-123412341234}" type="slidenum">
              <a:rPr lang="en-US">
                <a:solidFill>
                  <a:srgbClr val="000000"/>
                </a:solidFill>
              </a:rPr>
              <a:t>‹#›</a:t>
            </a:fld>
            <a:endParaRPr>
              <a:solidFill>
                <a:srgbClr val="000000"/>
              </a:solidFil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2" name="Shape 602"/>
        <p:cNvGrpSpPr/>
        <p:nvPr/>
      </p:nvGrpSpPr>
      <p:grpSpPr>
        <a:xfrm>
          <a:off x="0" y="0"/>
          <a:ext cx="0" cy="0"/>
          <a:chOff x="0" y="0"/>
          <a:chExt cx="0" cy="0"/>
        </a:xfrm>
      </p:grpSpPr>
      <p:sp>
        <p:nvSpPr>
          <p:cNvPr id="603" name="Google Shape;603;p9: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04" name="Google Shape;604;p9:notes"/>
          <p:cNvSpPr txBox="1"/>
          <p:nvPr>
            <p:ph idx="1" type="body"/>
          </p:nvPr>
        </p:nvSpPr>
        <p:spPr>
          <a:xfrm>
            <a:off x="701040" y="4415790"/>
            <a:ext cx="5608320" cy="4183380"/>
          </a:xfrm>
          <a:prstGeom prst="rect">
            <a:avLst/>
          </a:prstGeom>
          <a:noFill/>
          <a:ln>
            <a:noFill/>
          </a:ln>
        </p:spPr>
        <p:txBody>
          <a:bodyPr anchorCtr="0" anchor="t" bIns="46575" lIns="93175" spcFirstLastPara="1" rIns="93175" wrap="square" tIns="46575">
            <a:noAutofit/>
          </a:bodyPr>
          <a:lstStyle/>
          <a:p>
            <a:pPr indent="0" lvl="0" marL="0" rtl="0" algn="l">
              <a:spcBef>
                <a:spcPts val="0"/>
              </a:spcBef>
              <a:spcAft>
                <a:spcPts val="0"/>
              </a:spcAft>
              <a:buNone/>
            </a:pPr>
            <a:r>
              <a:t/>
            </a:r>
            <a:endParaRPr/>
          </a:p>
        </p:txBody>
      </p:sp>
      <p:sp>
        <p:nvSpPr>
          <p:cNvPr id="605" name="Google Shape;605;p9:notes"/>
          <p:cNvSpPr txBox="1"/>
          <p:nvPr>
            <p:ph idx="12" type="sldNum"/>
          </p:nvPr>
        </p:nvSpPr>
        <p:spPr>
          <a:xfrm>
            <a:off x="3663170" y="8829967"/>
            <a:ext cx="3037840" cy="464820"/>
          </a:xfrm>
          <a:prstGeom prst="rect">
            <a:avLst/>
          </a:prstGeom>
          <a:noFill/>
          <a:ln>
            <a:noFill/>
          </a:ln>
        </p:spPr>
        <p:txBody>
          <a:bodyPr anchorCtr="0" anchor="ctr" bIns="46575" lIns="93175" spcFirstLastPara="1" rIns="93175" wrap="square" tIns="46575">
            <a:noAutofit/>
          </a:bodyPr>
          <a:lstStyle/>
          <a:p>
            <a:pPr indent="0" lvl="0" marL="0" marR="0" rtl="0" algn="r">
              <a:lnSpc>
                <a:spcPct val="100000"/>
              </a:lnSpc>
              <a:spcBef>
                <a:spcPts val="0"/>
              </a:spcBef>
              <a:spcAft>
                <a:spcPts val="0"/>
              </a:spcAft>
              <a:buClr>
                <a:srgbClr val="000000"/>
              </a:buClr>
              <a:buSzPts val="1100"/>
              <a:buFont typeface="Trebuchet MS"/>
              <a:buNone/>
            </a:pPr>
            <a:fld id="{00000000-1234-1234-1234-123412341234}" type="slidenum">
              <a:rPr b="0" i="0" lang="en-US" sz="1100" u="none" cap="none" strike="noStrike">
                <a:solidFill>
                  <a:srgbClr val="000000"/>
                </a:solidFill>
                <a:latin typeface="Trebuchet MS"/>
                <a:ea typeface="Trebuchet MS"/>
                <a:cs typeface="Trebuchet MS"/>
                <a:sym typeface="Trebuchet MS"/>
              </a:rPr>
              <a:t>‹#›</a:t>
            </a:fld>
            <a:endParaRPr b="0" i="0" sz="1100" u="none" cap="none" strike="noStrike">
              <a:solidFill>
                <a:srgbClr val="000000"/>
              </a:solidFill>
              <a:latin typeface="Trebuchet MS"/>
              <a:ea typeface="Trebuchet MS"/>
              <a:cs typeface="Trebuchet MS"/>
              <a:sym typeface="Trebuchet M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3" name="Shape 613"/>
        <p:cNvGrpSpPr/>
        <p:nvPr/>
      </p:nvGrpSpPr>
      <p:grpSpPr>
        <a:xfrm>
          <a:off x="0" y="0"/>
          <a:ext cx="0" cy="0"/>
          <a:chOff x="0" y="0"/>
          <a:chExt cx="0" cy="0"/>
        </a:xfrm>
      </p:grpSpPr>
      <p:sp>
        <p:nvSpPr>
          <p:cNvPr id="614" name="Google Shape;614;g5d47946afa_1_11:notes"/>
          <p:cNvSpPr/>
          <p:nvPr>
            <p:ph idx="2" type="sldImg"/>
          </p:nvPr>
        </p:nvSpPr>
        <p:spPr>
          <a:xfrm>
            <a:off x="406400" y="696913"/>
            <a:ext cx="6197700" cy="3486300"/>
          </a:xfrm>
          <a:custGeom>
            <a:rect b="b" l="l" r="r" t="t"/>
            <a:pathLst>
              <a:path extrusionOk="0" h="120000" w="120000">
                <a:moveTo>
                  <a:pt x="0" y="0"/>
                </a:moveTo>
                <a:lnTo>
                  <a:pt x="120000" y="0"/>
                </a:lnTo>
                <a:lnTo>
                  <a:pt x="120000" y="120000"/>
                </a:lnTo>
                <a:lnTo>
                  <a:pt x="0" y="120000"/>
                </a:lnTo>
                <a:close/>
              </a:path>
            </a:pathLst>
          </a:custGeom>
        </p:spPr>
      </p:sp>
      <p:sp>
        <p:nvSpPr>
          <p:cNvPr id="615" name="Google Shape;615;g5d47946afa_1_11:notes"/>
          <p:cNvSpPr txBox="1"/>
          <p:nvPr>
            <p:ph idx="1" type="body"/>
          </p:nvPr>
        </p:nvSpPr>
        <p:spPr>
          <a:xfrm>
            <a:off x="701040" y="4415790"/>
            <a:ext cx="5608200" cy="4183500"/>
          </a:xfrm>
          <a:prstGeom prst="rect">
            <a:avLst/>
          </a:prstGeom>
        </p:spPr>
        <p:txBody>
          <a:bodyPr anchorCtr="0" anchor="t" bIns="46575" lIns="93175" spcFirstLastPara="1" rIns="93175" wrap="square" tIns="46575">
            <a:noAutofit/>
          </a:bodyPr>
          <a:lstStyle/>
          <a:p>
            <a:pPr indent="0" lvl="0" marL="0" rtl="0" algn="l">
              <a:spcBef>
                <a:spcPts val="330"/>
              </a:spcBef>
              <a:spcAft>
                <a:spcPts val="0"/>
              </a:spcAft>
              <a:buNone/>
            </a:pPr>
            <a:r>
              <a:t/>
            </a:r>
            <a:endParaRPr/>
          </a:p>
        </p:txBody>
      </p:sp>
      <p:sp>
        <p:nvSpPr>
          <p:cNvPr id="616" name="Google Shape;616;g5d47946afa_1_11:notes"/>
          <p:cNvSpPr txBox="1"/>
          <p:nvPr>
            <p:ph idx="12" type="sldNum"/>
          </p:nvPr>
        </p:nvSpPr>
        <p:spPr>
          <a:xfrm>
            <a:off x="3663170" y="8829967"/>
            <a:ext cx="3037800" cy="464700"/>
          </a:xfrm>
          <a:prstGeom prst="rect">
            <a:avLst/>
          </a:prstGeom>
        </p:spPr>
        <p:txBody>
          <a:bodyPr anchorCtr="0" anchor="ctr" bIns="46575" lIns="93175" spcFirstLastPara="1" rIns="93175" wrap="square" tIns="4657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9" name="Shape 619"/>
        <p:cNvGrpSpPr/>
        <p:nvPr/>
      </p:nvGrpSpPr>
      <p:grpSpPr>
        <a:xfrm>
          <a:off x="0" y="0"/>
          <a:ext cx="0" cy="0"/>
          <a:chOff x="0" y="0"/>
          <a:chExt cx="0" cy="0"/>
        </a:xfrm>
      </p:grpSpPr>
      <p:sp>
        <p:nvSpPr>
          <p:cNvPr id="620" name="Google Shape;620;g728513bcb9_7_5:notes"/>
          <p:cNvSpPr/>
          <p:nvPr>
            <p:ph idx="2" type="sldImg"/>
          </p:nvPr>
        </p:nvSpPr>
        <p:spPr>
          <a:xfrm>
            <a:off x="406400" y="696913"/>
            <a:ext cx="6197700" cy="3486300"/>
          </a:xfrm>
          <a:custGeom>
            <a:rect b="b" l="l" r="r" t="t"/>
            <a:pathLst>
              <a:path extrusionOk="0" h="120000" w="120000">
                <a:moveTo>
                  <a:pt x="0" y="0"/>
                </a:moveTo>
                <a:lnTo>
                  <a:pt x="120000" y="0"/>
                </a:lnTo>
                <a:lnTo>
                  <a:pt x="120000" y="120000"/>
                </a:lnTo>
                <a:lnTo>
                  <a:pt x="0" y="120000"/>
                </a:lnTo>
                <a:close/>
              </a:path>
            </a:pathLst>
          </a:custGeom>
        </p:spPr>
      </p:sp>
      <p:sp>
        <p:nvSpPr>
          <p:cNvPr id="621" name="Google Shape;621;g728513bcb9_7_5:notes"/>
          <p:cNvSpPr txBox="1"/>
          <p:nvPr>
            <p:ph idx="1" type="body"/>
          </p:nvPr>
        </p:nvSpPr>
        <p:spPr>
          <a:xfrm>
            <a:off x="701040" y="4415790"/>
            <a:ext cx="5608200" cy="4183500"/>
          </a:xfrm>
          <a:prstGeom prst="rect">
            <a:avLst/>
          </a:prstGeom>
        </p:spPr>
        <p:txBody>
          <a:bodyPr anchorCtr="0" anchor="t" bIns="46575" lIns="93175" spcFirstLastPara="1" rIns="93175" wrap="square" tIns="46575">
            <a:noAutofit/>
          </a:bodyPr>
          <a:lstStyle/>
          <a:p>
            <a:pPr indent="0" lvl="0" marL="0" rtl="0" algn="l">
              <a:spcBef>
                <a:spcPts val="330"/>
              </a:spcBef>
              <a:spcAft>
                <a:spcPts val="0"/>
              </a:spcAft>
              <a:buNone/>
            </a:pPr>
            <a:r>
              <a:t/>
            </a:r>
            <a:endParaRPr/>
          </a:p>
        </p:txBody>
      </p:sp>
      <p:sp>
        <p:nvSpPr>
          <p:cNvPr id="622" name="Google Shape;622;g728513bcb9_7_5:notes"/>
          <p:cNvSpPr txBox="1"/>
          <p:nvPr>
            <p:ph idx="12" type="sldNum"/>
          </p:nvPr>
        </p:nvSpPr>
        <p:spPr>
          <a:xfrm>
            <a:off x="3663170" y="8829967"/>
            <a:ext cx="3037800" cy="464700"/>
          </a:xfrm>
          <a:prstGeom prst="rect">
            <a:avLst/>
          </a:prstGeom>
        </p:spPr>
        <p:txBody>
          <a:bodyPr anchorCtr="0" anchor="ctr" bIns="46575" lIns="93175" spcFirstLastPara="1" rIns="93175" wrap="square" tIns="46575">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6" name="Shape 626"/>
        <p:cNvGrpSpPr/>
        <p:nvPr/>
      </p:nvGrpSpPr>
      <p:grpSpPr>
        <a:xfrm>
          <a:off x="0" y="0"/>
          <a:ext cx="0" cy="0"/>
          <a:chOff x="0" y="0"/>
          <a:chExt cx="0" cy="0"/>
        </a:xfrm>
      </p:grpSpPr>
      <p:sp>
        <p:nvSpPr>
          <p:cNvPr id="627" name="Google Shape;627;g728513bcb9_7_0:notes"/>
          <p:cNvSpPr/>
          <p:nvPr>
            <p:ph idx="2" type="sldImg"/>
          </p:nvPr>
        </p:nvSpPr>
        <p:spPr>
          <a:xfrm>
            <a:off x="406400" y="696913"/>
            <a:ext cx="6197700" cy="3486300"/>
          </a:xfrm>
          <a:custGeom>
            <a:rect b="b" l="l" r="r" t="t"/>
            <a:pathLst>
              <a:path extrusionOk="0" h="120000" w="120000">
                <a:moveTo>
                  <a:pt x="0" y="0"/>
                </a:moveTo>
                <a:lnTo>
                  <a:pt x="120000" y="0"/>
                </a:lnTo>
                <a:lnTo>
                  <a:pt x="120000" y="120000"/>
                </a:lnTo>
                <a:lnTo>
                  <a:pt x="0" y="120000"/>
                </a:lnTo>
                <a:close/>
              </a:path>
            </a:pathLst>
          </a:custGeom>
        </p:spPr>
      </p:sp>
      <p:sp>
        <p:nvSpPr>
          <p:cNvPr id="628" name="Google Shape;628;g728513bcb9_7_0:notes"/>
          <p:cNvSpPr txBox="1"/>
          <p:nvPr>
            <p:ph idx="1" type="body"/>
          </p:nvPr>
        </p:nvSpPr>
        <p:spPr>
          <a:xfrm>
            <a:off x="701040" y="4415790"/>
            <a:ext cx="5608200" cy="4183500"/>
          </a:xfrm>
          <a:prstGeom prst="rect">
            <a:avLst/>
          </a:prstGeom>
        </p:spPr>
        <p:txBody>
          <a:bodyPr anchorCtr="0" anchor="t" bIns="46575" lIns="93175" spcFirstLastPara="1" rIns="93175" wrap="square" tIns="46575">
            <a:noAutofit/>
          </a:bodyPr>
          <a:lstStyle/>
          <a:p>
            <a:pPr indent="0" lvl="0" marL="0" rtl="0" algn="l">
              <a:spcBef>
                <a:spcPts val="330"/>
              </a:spcBef>
              <a:spcAft>
                <a:spcPts val="0"/>
              </a:spcAft>
              <a:buNone/>
            </a:pPr>
            <a:r>
              <a:t/>
            </a:r>
            <a:endParaRPr/>
          </a:p>
        </p:txBody>
      </p:sp>
      <p:sp>
        <p:nvSpPr>
          <p:cNvPr id="629" name="Google Shape;629;g728513bcb9_7_0:notes"/>
          <p:cNvSpPr txBox="1"/>
          <p:nvPr>
            <p:ph idx="12" type="sldNum"/>
          </p:nvPr>
        </p:nvSpPr>
        <p:spPr>
          <a:xfrm>
            <a:off x="3663170" y="8829967"/>
            <a:ext cx="3037800" cy="464700"/>
          </a:xfrm>
          <a:prstGeom prst="rect">
            <a:avLst/>
          </a:prstGeom>
        </p:spPr>
        <p:txBody>
          <a:bodyPr anchorCtr="0" anchor="ctr" bIns="46575" lIns="93175" spcFirstLastPara="1" rIns="93175" wrap="square" tIns="4657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2" name="Shape 632"/>
        <p:cNvGrpSpPr/>
        <p:nvPr/>
      </p:nvGrpSpPr>
      <p:grpSpPr>
        <a:xfrm>
          <a:off x="0" y="0"/>
          <a:ext cx="0" cy="0"/>
          <a:chOff x="0" y="0"/>
          <a:chExt cx="0" cy="0"/>
        </a:xfrm>
      </p:grpSpPr>
      <p:sp>
        <p:nvSpPr>
          <p:cNvPr id="633" name="Google Shape;633;g5d47946afa_22_0:notes"/>
          <p:cNvSpPr/>
          <p:nvPr>
            <p:ph idx="2" type="sldImg"/>
          </p:nvPr>
        </p:nvSpPr>
        <p:spPr>
          <a:xfrm>
            <a:off x="406400" y="696913"/>
            <a:ext cx="6197700" cy="34863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34" name="Google Shape;634;g5d47946afa_22_0:notes"/>
          <p:cNvSpPr txBox="1"/>
          <p:nvPr>
            <p:ph idx="1" type="body"/>
          </p:nvPr>
        </p:nvSpPr>
        <p:spPr>
          <a:xfrm>
            <a:off x="701040" y="4415790"/>
            <a:ext cx="5608200" cy="4183500"/>
          </a:xfrm>
          <a:prstGeom prst="rect">
            <a:avLst/>
          </a:prstGeom>
          <a:noFill/>
          <a:ln>
            <a:noFill/>
          </a:ln>
        </p:spPr>
        <p:txBody>
          <a:bodyPr anchorCtr="0" anchor="t" bIns="46575" lIns="93175" spcFirstLastPara="1" rIns="93175" wrap="square" tIns="46575">
            <a:noAutofit/>
          </a:bodyPr>
          <a:lstStyle/>
          <a:p>
            <a:pPr indent="0" lvl="0" marL="0" rtl="0" algn="l">
              <a:spcBef>
                <a:spcPts val="0"/>
              </a:spcBef>
              <a:spcAft>
                <a:spcPts val="0"/>
              </a:spcAft>
              <a:buNone/>
            </a:pPr>
            <a:r>
              <a:t/>
            </a:r>
            <a:endParaRPr/>
          </a:p>
        </p:txBody>
      </p:sp>
      <p:sp>
        <p:nvSpPr>
          <p:cNvPr id="635" name="Google Shape;635;g5d47946afa_22_0:notes"/>
          <p:cNvSpPr txBox="1"/>
          <p:nvPr>
            <p:ph idx="12" type="sldNum"/>
          </p:nvPr>
        </p:nvSpPr>
        <p:spPr>
          <a:xfrm>
            <a:off x="3663170" y="8829967"/>
            <a:ext cx="3037800" cy="464700"/>
          </a:xfrm>
          <a:prstGeom prst="rect">
            <a:avLst/>
          </a:prstGeom>
          <a:noFill/>
          <a:ln>
            <a:noFill/>
          </a:ln>
        </p:spPr>
        <p:txBody>
          <a:bodyPr anchorCtr="0" anchor="ctr" bIns="46575" lIns="93175" spcFirstLastPara="1" rIns="93175" wrap="square" tIns="46575">
            <a:noAutofit/>
          </a:bodyPr>
          <a:lstStyle/>
          <a:p>
            <a:pPr indent="0" lvl="0" marL="0" marR="0" rtl="0" algn="r">
              <a:lnSpc>
                <a:spcPct val="100000"/>
              </a:lnSpc>
              <a:spcBef>
                <a:spcPts val="0"/>
              </a:spcBef>
              <a:spcAft>
                <a:spcPts val="0"/>
              </a:spcAft>
              <a:buClr>
                <a:srgbClr val="000000"/>
              </a:buClr>
              <a:buSzPts val="1100"/>
              <a:buFont typeface="Trebuchet MS"/>
              <a:buNone/>
            </a:pPr>
            <a:fld id="{00000000-1234-1234-1234-123412341234}" type="slidenum">
              <a:rPr b="0" i="0" lang="en-US" sz="1100" u="none" cap="none" strike="noStrike">
                <a:solidFill>
                  <a:srgbClr val="000000"/>
                </a:solidFill>
                <a:latin typeface="Trebuchet MS"/>
                <a:ea typeface="Trebuchet MS"/>
                <a:cs typeface="Trebuchet MS"/>
                <a:sym typeface="Trebuchet MS"/>
              </a:rPr>
              <a:t>‹#›</a:t>
            </a:fld>
            <a:endParaRPr b="0" i="0" sz="1100" u="none" cap="none" strike="noStrike">
              <a:solidFill>
                <a:srgbClr val="000000"/>
              </a:solidFill>
              <a:latin typeface="Trebuchet MS"/>
              <a:ea typeface="Trebuchet MS"/>
              <a:cs typeface="Trebuchet MS"/>
              <a:sym typeface="Trebuchet M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7" name="Shape 657"/>
        <p:cNvGrpSpPr/>
        <p:nvPr/>
      </p:nvGrpSpPr>
      <p:grpSpPr>
        <a:xfrm>
          <a:off x="0" y="0"/>
          <a:ext cx="0" cy="0"/>
          <a:chOff x="0" y="0"/>
          <a:chExt cx="0" cy="0"/>
        </a:xfrm>
      </p:grpSpPr>
      <p:sp>
        <p:nvSpPr>
          <p:cNvPr id="658" name="Google Shape;658;p8: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59" name="Google Shape;659;p8:notes"/>
          <p:cNvSpPr txBox="1"/>
          <p:nvPr>
            <p:ph idx="1" type="body"/>
          </p:nvPr>
        </p:nvSpPr>
        <p:spPr>
          <a:xfrm>
            <a:off x="701040" y="4415790"/>
            <a:ext cx="5608320" cy="4183380"/>
          </a:xfrm>
          <a:prstGeom prst="rect">
            <a:avLst/>
          </a:prstGeom>
          <a:noFill/>
          <a:ln>
            <a:noFill/>
          </a:ln>
        </p:spPr>
        <p:txBody>
          <a:bodyPr anchorCtr="0" anchor="t" bIns="46575" lIns="93175" spcFirstLastPara="1" rIns="93175" wrap="square" tIns="46575">
            <a:noAutofit/>
          </a:bodyPr>
          <a:lstStyle/>
          <a:p>
            <a:pPr indent="0" lvl="0" marL="0" rtl="0" algn="l">
              <a:spcBef>
                <a:spcPts val="0"/>
              </a:spcBef>
              <a:spcAft>
                <a:spcPts val="0"/>
              </a:spcAft>
              <a:buNone/>
            </a:pPr>
            <a:r>
              <a:t/>
            </a:r>
            <a:endParaRPr/>
          </a:p>
        </p:txBody>
      </p:sp>
      <p:sp>
        <p:nvSpPr>
          <p:cNvPr id="660" name="Google Shape;660;p8:notes"/>
          <p:cNvSpPr txBox="1"/>
          <p:nvPr>
            <p:ph idx="12" type="sldNum"/>
          </p:nvPr>
        </p:nvSpPr>
        <p:spPr>
          <a:xfrm>
            <a:off x="3663170" y="8829967"/>
            <a:ext cx="3037840" cy="464820"/>
          </a:xfrm>
          <a:prstGeom prst="rect">
            <a:avLst/>
          </a:prstGeom>
          <a:noFill/>
          <a:ln>
            <a:noFill/>
          </a:ln>
        </p:spPr>
        <p:txBody>
          <a:bodyPr anchorCtr="0" anchor="ctr" bIns="46575" lIns="93175" spcFirstLastPara="1" rIns="93175" wrap="square" tIns="46575">
            <a:noAutofit/>
          </a:bodyPr>
          <a:lstStyle/>
          <a:p>
            <a:pPr indent="0" lvl="0" marL="0" marR="0" rtl="0" algn="r">
              <a:lnSpc>
                <a:spcPct val="100000"/>
              </a:lnSpc>
              <a:spcBef>
                <a:spcPts val="0"/>
              </a:spcBef>
              <a:spcAft>
                <a:spcPts val="0"/>
              </a:spcAft>
              <a:buClr>
                <a:srgbClr val="000000"/>
              </a:buClr>
              <a:buSzPts val="1100"/>
              <a:buFont typeface="Trebuchet MS"/>
              <a:buNone/>
            </a:pPr>
            <a:fld id="{00000000-1234-1234-1234-123412341234}" type="slidenum">
              <a:rPr b="0" i="0" lang="en-US" sz="1100" u="none" cap="none" strike="noStrike">
                <a:solidFill>
                  <a:srgbClr val="000000"/>
                </a:solidFill>
                <a:latin typeface="Trebuchet MS"/>
                <a:ea typeface="Trebuchet MS"/>
                <a:cs typeface="Trebuchet MS"/>
                <a:sym typeface="Trebuchet MS"/>
              </a:rPr>
              <a:t>‹#›</a:t>
            </a:fld>
            <a:endParaRPr b="0" i="0" sz="1100" u="none" cap="none" strike="noStrike">
              <a:solidFill>
                <a:srgbClr val="000000"/>
              </a:solidFill>
              <a:latin typeface="Trebuchet MS"/>
              <a:ea typeface="Trebuchet MS"/>
              <a:cs typeface="Trebuchet MS"/>
              <a:sym typeface="Trebuchet M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3" name="Shape 683"/>
        <p:cNvGrpSpPr/>
        <p:nvPr/>
      </p:nvGrpSpPr>
      <p:grpSpPr>
        <a:xfrm>
          <a:off x="0" y="0"/>
          <a:ext cx="0" cy="0"/>
          <a:chOff x="0" y="0"/>
          <a:chExt cx="0" cy="0"/>
        </a:xfrm>
      </p:grpSpPr>
      <p:sp>
        <p:nvSpPr>
          <p:cNvPr id="684" name="Google Shape;684;g5d47946afa_1_16:notes"/>
          <p:cNvSpPr/>
          <p:nvPr>
            <p:ph idx="2" type="sldImg"/>
          </p:nvPr>
        </p:nvSpPr>
        <p:spPr>
          <a:xfrm>
            <a:off x="406400" y="696913"/>
            <a:ext cx="6197700" cy="3486300"/>
          </a:xfrm>
          <a:custGeom>
            <a:rect b="b" l="l" r="r" t="t"/>
            <a:pathLst>
              <a:path extrusionOk="0" h="120000" w="120000">
                <a:moveTo>
                  <a:pt x="0" y="0"/>
                </a:moveTo>
                <a:lnTo>
                  <a:pt x="120000" y="0"/>
                </a:lnTo>
                <a:lnTo>
                  <a:pt x="120000" y="120000"/>
                </a:lnTo>
                <a:lnTo>
                  <a:pt x="0" y="120000"/>
                </a:lnTo>
                <a:close/>
              </a:path>
            </a:pathLst>
          </a:custGeom>
        </p:spPr>
      </p:sp>
      <p:sp>
        <p:nvSpPr>
          <p:cNvPr id="685" name="Google Shape;685;g5d47946afa_1_16:notes"/>
          <p:cNvSpPr txBox="1"/>
          <p:nvPr>
            <p:ph idx="1" type="body"/>
          </p:nvPr>
        </p:nvSpPr>
        <p:spPr>
          <a:xfrm>
            <a:off x="701040" y="4415790"/>
            <a:ext cx="5608200" cy="4183500"/>
          </a:xfrm>
          <a:prstGeom prst="rect">
            <a:avLst/>
          </a:prstGeom>
        </p:spPr>
        <p:txBody>
          <a:bodyPr anchorCtr="0" anchor="t" bIns="46575" lIns="93175" spcFirstLastPara="1" rIns="93175" wrap="square" tIns="46575">
            <a:noAutofit/>
          </a:bodyPr>
          <a:lstStyle/>
          <a:p>
            <a:pPr indent="0" lvl="0" marL="0" rtl="0" algn="l">
              <a:spcBef>
                <a:spcPts val="330"/>
              </a:spcBef>
              <a:spcAft>
                <a:spcPts val="0"/>
              </a:spcAft>
              <a:buNone/>
            </a:pPr>
            <a:r>
              <a:t/>
            </a:r>
            <a:endParaRPr/>
          </a:p>
        </p:txBody>
      </p:sp>
      <p:sp>
        <p:nvSpPr>
          <p:cNvPr id="686" name="Google Shape;686;g5d47946afa_1_16:notes"/>
          <p:cNvSpPr txBox="1"/>
          <p:nvPr>
            <p:ph idx="12" type="sldNum"/>
          </p:nvPr>
        </p:nvSpPr>
        <p:spPr>
          <a:xfrm>
            <a:off x="3663170" y="8829967"/>
            <a:ext cx="3037800" cy="464700"/>
          </a:xfrm>
          <a:prstGeom prst="rect">
            <a:avLst/>
          </a:prstGeom>
        </p:spPr>
        <p:txBody>
          <a:bodyPr anchorCtr="0" anchor="ctr" bIns="46575" lIns="93175" spcFirstLastPara="1" rIns="93175" wrap="square" tIns="4657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9" name="Shape 689"/>
        <p:cNvGrpSpPr/>
        <p:nvPr/>
      </p:nvGrpSpPr>
      <p:grpSpPr>
        <a:xfrm>
          <a:off x="0" y="0"/>
          <a:ext cx="0" cy="0"/>
          <a:chOff x="0" y="0"/>
          <a:chExt cx="0" cy="0"/>
        </a:xfrm>
      </p:grpSpPr>
      <p:sp>
        <p:nvSpPr>
          <p:cNvPr id="690" name="Google Shape;690;g5d47946afa_15_168:notes"/>
          <p:cNvSpPr/>
          <p:nvPr>
            <p:ph idx="2" type="sldImg"/>
          </p:nvPr>
        </p:nvSpPr>
        <p:spPr>
          <a:xfrm>
            <a:off x="406400" y="696913"/>
            <a:ext cx="6197700" cy="34863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91" name="Google Shape;691;g5d47946afa_15_168:notes"/>
          <p:cNvSpPr txBox="1"/>
          <p:nvPr>
            <p:ph idx="1" type="body"/>
          </p:nvPr>
        </p:nvSpPr>
        <p:spPr>
          <a:xfrm>
            <a:off x="701040" y="4415790"/>
            <a:ext cx="5608200" cy="4183500"/>
          </a:xfrm>
          <a:prstGeom prst="rect">
            <a:avLst/>
          </a:prstGeom>
          <a:noFill/>
          <a:ln>
            <a:noFill/>
          </a:ln>
        </p:spPr>
        <p:txBody>
          <a:bodyPr anchorCtr="0" anchor="t" bIns="46575" lIns="93175" spcFirstLastPara="1" rIns="93175" wrap="square" tIns="46575">
            <a:noAutofit/>
          </a:bodyPr>
          <a:lstStyle/>
          <a:p>
            <a:pPr indent="0" lvl="0" marL="0" rtl="0" algn="l">
              <a:spcBef>
                <a:spcPts val="0"/>
              </a:spcBef>
              <a:spcAft>
                <a:spcPts val="0"/>
              </a:spcAft>
              <a:buNone/>
            </a:pPr>
            <a:r>
              <a:t/>
            </a:r>
            <a:endParaRPr/>
          </a:p>
        </p:txBody>
      </p:sp>
      <p:sp>
        <p:nvSpPr>
          <p:cNvPr id="692" name="Google Shape;692;g5d47946afa_15_168:notes"/>
          <p:cNvSpPr txBox="1"/>
          <p:nvPr>
            <p:ph idx="12" type="sldNum"/>
          </p:nvPr>
        </p:nvSpPr>
        <p:spPr>
          <a:xfrm>
            <a:off x="3663170" y="8829967"/>
            <a:ext cx="3037800" cy="464700"/>
          </a:xfrm>
          <a:prstGeom prst="rect">
            <a:avLst/>
          </a:prstGeom>
          <a:noFill/>
          <a:ln>
            <a:noFill/>
          </a:ln>
        </p:spPr>
        <p:txBody>
          <a:bodyPr anchorCtr="0" anchor="ctr" bIns="46575" lIns="93175" spcFirstLastPara="1" rIns="93175" wrap="square" tIns="46575">
            <a:noAutofit/>
          </a:bodyPr>
          <a:lstStyle/>
          <a:p>
            <a:pPr indent="0" lvl="0" marL="0" marR="0" rtl="0" algn="r">
              <a:lnSpc>
                <a:spcPct val="100000"/>
              </a:lnSpc>
              <a:spcBef>
                <a:spcPts val="0"/>
              </a:spcBef>
              <a:spcAft>
                <a:spcPts val="0"/>
              </a:spcAft>
              <a:buClr>
                <a:srgbClr val="000000"/>
              </a:buClr>
              <a:buSzPts val="1100"/>
              <a:buFont typeface="Trebuchet MS"/>
              <a:buNone/>
            </a:pPr>
            <a:fld id="{00000000-1234-1234-1234-123412341234}" type="slidenum">
              <a:rPr b="0" i="0" lang="en-US" sz="1100" u="none" cap="none" strike="noStrike">
                <a:solidFill>
                  <a:srgbClr val="000000"/>
                </a:solidFill>
                <a:latin typeface="Trebuchet MS"/>
                <a:ea typeface="Trebuchet MS"/>
                <a:cs typeface="Trebuchet MS"/>
                <a:sym typeface="Trebuchet MS"/>
              </a:rPr>
              <a:t>‹#›</a:t>
            </a:fld>
            <a:endParaRPr b="0" i="0" sz="1100" u="none" cap="none" strike="noStrike">
              <a:solidFill>
                <a:srgbClr val="000000"/>
              </a:solidFill>
              <a:latin typeface="Trebuchet MS"/>
              <a:ea typeface="Trebuchet MS"/>
              <a:cs typeface="Trebuchet MS"/>
              <a:sym typeface="Trebuchet M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5" name="Shape 715"/>
        <p:cNvGrpSpPr/>
        <p:nvPr/>
      </p:nvGrpSpPr>
      <p:grpSpPr>
        <a:xfrm>
          <a:off x="0" y="0"/>
          <a:ext cx="0" cy="0"/>
          <a:chOff x="0" y="0"/>
          <a:chExt cx="0" cy="0"/>
        </a:xfrm>
      </p:grpSpPr>
      <p:sp>
        <p:nvSpPr>
          <p:cNvPr id="716" name="Google Shape;716;g60d5c54a49_7_18:notes"/>
          <p:cNvSpPr/>
          <p:nvPr>
            <p:ph idx="2" type="sldImg"/>
          </p:nvPr>
        </p:nvSpPr>
        <p:spPr>
          <a:xfrm>
            <a:off x="406400" y="696913"/>
            <a:ext cx="6197700" cy="34863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17" name="Google Shape;717;g60d5c54a49_7_18:notes"/>
          <p:cNvSpPr txBox="1"/>
          <p:nvPr>
            <p:ph idx="1" type="body"/>
          </p:nvPr>
        </p:nvSpPr>
        <p:spPr>
          <a:xfrm>
            <a:off x="701039" y="4415789"/>
            <a:ext cx="5608200" cy="4183500"/>
          </a:xfrm>
          <a:prstGeom prst="rect">
            <a:avLst/>
          </a:prstGeom>
          <a:noFill/>
          <a:ln>
            <a:noFill/>
          </a:ln>
        </p:spPr>
        <p:txBody>
          <a:bodyPr anchorCtr="0" anchor="t" bIns="46575" lIns="93175" spcFirstLastPara="1" rIns="93175" wrap="square" tIns="46575">
            <a:noAutofit/>
          </a:bodyPr>
          <a:lstStyle/>
          <a:p>
            <a:pPr indent="0" lvl="0" marL="0" marR="0" rtl="0" algn="l">
              <a:lnSpc>
                <a:spcPct val="100000"/>
              </a:lnSpc>
              <a:spcBef>
                <a:spcPts val="0"/>
              </a:spcBef>
              <a:spcAft>
                <a:spcPts val="0"/>
              </a:spcAft>
              <a:buClr>
                <a:schemeClr val="dk1"/>
              </a:buClr>
              <a:buSzPts val="275"/>
              <a:buFont typeface="Trebuchet MS"/>
              <a:buNone/>
            </a:pPr>
            <a:r>
              <a:t/>
            </a:r>
            <a:endParaRPr b="0" i="0" sz="1100" u="none" cap="none" strike="noStrike">
              <a:solidFill>
                <a:schemeClr val="dk1"/>
              </a:solidFill>
              <a:latin typeface="Trebuchet MS"/>
              <a:ea typeface="Trebuchet MS"/>
              <a:cs typeface="Trebuchet MS"/>
              <a:sym typeface="Trebuchet MS"/>
            </a:endParaRPr>
          </a:p>
        </p:txBody>
      </p:sp>
      <p:sp>
        <p:nvSpPr>
          <p:cNvPr id="718" name="Google Shape;718;g60d5c54a49_7_18:notes"/>
          <p:cNvSpPr txBox="1"/>
          <p:nvPr>
            <p:ph idx="12" type="sldNum"/>
          </p:nvPr>
        </p:nvSpPr>
        <p:spPr>
          <a:xfrm>
            <a:off x="3663169" y="8829967"/>
            <a:ext cx="3037800" cy="464700"/>
          </a:xfrm>
          <a:prstGeom prst="rect">
            <a:avLst/>
          </a:prstGeom>
          <a:noFill/>
          <a:ln>
            <a:noFill/>
          </a:ln>
        </p:spPr>
        <p:txBody>
          <a:bodyPr anchorCtr="0" anchor="ctr" bIns="46575" lIns="93175" spcFirstLastPara="1" rIns="93175" wrap="square" tIns="46575">
            <a:noAutofit/>
          </a:bodyPr>
          <a:lstStyle/>
          <a:p>
            <a:pPr indent="0" lvl="0" marL="0" marR="0" rtl="0" algn="r">
              <a:lnSpc>
                <a:spcPct val="100000"/>
              </a:lnSpc>
              <a:spcBef>
                <a:spcPts val="0"/>
              </a:spcBef>
              <a:spcAft>
                <a:spcPts val="0"/>
              </a:spcAft>
              <a:buClr>
                <a:srgbClr val="000000"/>
              </a:buClr>
              <a:buSzPts val="275"/>
              <a:buFont typeface="Trebuchet MS"/>
              <a:buNone/>
            </a:pPr>
            <a:fld id="{00000000-1234-1234-1234-123412341234}" type="slidenum">
              <a:rPr b="0" i="0" lang="en-US" sz="1100" u="none" cap="none" strike="noStrike">
                <a:solidFill>
                  <a:srgbClr val="000000"/>
                </a:solidFill>
                <a:latin typeface="Trebuchet MS"/>
                <a:ea typeface="Trebuchet MS"/>
                <a:cs typeface="Trebuchet MS"/>
                <a:sym typeface="Trebuchet MS"/>
              </a:rPr>
              <a:t>‹#›</a:t>
            </a:fld>
            <a:endParaRPr b="0" i="0" sz="1100" u="none" cap="none" strike="noStrike">
              <a:solidFill>
                <a:srgbClr val="000000"/>
              </a:solidFill>
              <a:latin typeface="Trebuchet MS"/>
              <a:ea typeface="Trebuchet MS"/>
              <a:cs typeface="Trebuchet MS"/>
              <a:sym typeface="Trebuchet M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4" name="Shape 734"/>
        <p:cNvGrpSpPr/>
        <p:nvPr/>
      </p:nvGrpSpPr>
      <p:grpSpPr>
        <a:xfrm>
          <a:off x="0" y="0"/>
          <a:ext cx="0" cy="0"/>
          <a:chOff x="0" y="0"/>
          <a:chExt cx="0" cy="0"/>
        </a:xfrm>
      </p:grpSpPr>
      <p:sp>
        <p:nvSpPr>
          <p:cNvPr id="735" name="Google Shape;735;g5d47946afa_1_178:notes"/>
          <p:cNvSpPr/>
          <p:nvPr>
            <p:ph idx="2" type="sldImg"/>
          </p:nvPr>
        </p:nvSpPr>
        <p:spPr>
          <a:xfrm>
            <a:off x="406400" y="696913"/>
            <a:ext cx="6197700" cy="34863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36" name="Google Shape;736;g5d47946afa_1_178:notes"/>
          <p:cNvSpPr txBox="1"/>
          <p:nvPr>
            <p:ph idx="1" type="body"/>
          </p:nvPr>
        </p:nvSpPr>
        <p:spPr>
          <a:xfrm>
            <a:off x="701039" y="4415789"/>
            <a:ext cx="5608200" cy="4183500"/>
          </a:xfrm>
          <a:prstGeom prst="rect">
            <a:avLst/>
          </a:prstGeom>
          <a:noFill/>
          <a:ln>
            <a:noFill/>
          </a:ln>
        </p:spPr>
        <p:txBody>
          <a:bodyPr anchorCtr="0" anchor="t" bIns="46575" lIns="93175" spcFirstLastPara="1" rIns="93175" wrap="square" tIns="46575">
            <a:noAutofit/>
          </a:bodyPr>
          <a:lstStyle/>
          <a:p>
            <a:pPr indent="0" lvl="0" marL="0" marR="0" rtl="0" algn="l">
              <a:lnSpc>
                <a:spcPct val="100000"/>
              </a:lnSpc>
              <a:spcBef>
                <a:spcPts val="0"/>
              </a:spcBef>
              <a:spcAft>
                <a:spcPts val="0"/>
              </a:spcAft>
              <a:buClr>
                <a:schemeClr val="dk1"/>
              </a:buClr>
              <a:buSzPts val="275"/>
              <a:buFont typeface="Trebuchet MS"/>
              <a:buNone/>
            </a:pPr>
            <a:r>
              <a:t/>
            </a:r>
            <a:endParaRPr b="0" i="0" sz="1100" u="none" cap="none" strike="noStrike">
              <a:solidFill>
                <a:schemeClr val="dk1"/>
              </a:solidFill>
              <a:latin typeface="Trebuchet MS"/>
              <a:ea typeface="Trebuchet MS"/>
              <a:cs typeface="Trebuchet MS"/>
              <a:sym typeface="Trebuchet MS"/>
            </a:endParaRPr>
          </a:p>
        </p:txBody>
      </p:sp>
      <p:sp>
        <p:nvSpPr>
          <p:cNvPr id="737" name="Google Shape;737;g5d47946afa_1_178:notes"/>
          <p:cNvSpPr txBox="1"/>
          <p:nvPr>
            <p:ph idx="12" type="sldNum"/>
          </p:nvPr>
        </p:nvSpPr>
        <p:spPr>
          <a:xfrm>
            <a:off x="3663169" y="8829967"/>
            <a:ext cx="3037800" cy="464700"/>
          </a:xfrm>
          <a:prstGeom prst="rect">
            <a:avLst/>
          </a:prstGeom>
          <a:noFill/>
          <a:ln>
            <a:noFill/>
          </a:ln>
        </p:spPr>
        <p:txBody>
          <a:bodyPr anchorCtr="0" anchor="ctr" bIns="46575" lIns="93175" spcFirstLastPara="1" rIns="93175" wrap="square" tIns="46575">
            <a:noAutofit/>
          </a:bodyPr>
          <a:lstStyle/>
          <a:p>
            <a:pPr indent="0" lvl="0" marL="0" marR="0" rtl="0" algn="r">
              <a:lnSpc>
                <a:spcPct val="100000"/>
              </a:lnSpc>
              <a:spcBef>
                <a:spcPts val="0"/>
              </a:spcBef>
              <a:spcAft>
                <a:spcPts val="0"/>
              </a:spcAft>
              <a:buClr>
                <a:srgbClr val="000000"/>
              </a:buClr>
              <a:buSzPts val="275"/>
              <a:buFont typeface="Trebuchet MS"/>
              <a:buNone/>
            </a:pPr>
            <a:fld id="{00000000-1234-1234-1234-123412341234}" type="slidenum">
              <a:rPr b="0" i="0" lang="en-US" sz="1100" u="none" cap="none" strike="noStrike">
                <a:solidFill>
                  <a:srgbClr val="000000"/>
                </a:solidFill>
                <a:latin typeface="Trebuchet MS"/>
                <a:ea typeface="Trebuchet MS"/>
                <a:cs typeface="Trebuchet MS"/>
                <a:sym typeface="Trebuchet MS"/>
              </a:rPr>
              <a:t>‹#›</a:t>
            </a:fld>
            <a:endParaRPr b="0" i="0" sz="1100" u="none" cap="none" strike="noStrike">
              <a:solidFill>
                <a:srgbClr val="000000"/>
              </a:solidFill>
              <a:latin typeface="Trebuchet MS"/>
              <a:ea typeface="Trebuchet MS"/>
              <a:cs typeface="Trebuchet MS"/>
              <a:sym typeface="Trebuchet M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5" name="Shape 345"/>
        <p:cNvGrpSpPr/>
        <p:nvPr/>
      </p:nvGrpSpPr>
      <p:grpSpPr>
        <a:xfrm>
          <a:off x="0" y="0"/>
          <a:ext cx="0" cy="0"/>
          <a:chOff x="0" y="0"/>
          <a:chExt cx="0" cy="0"/>
        </a:xfrm>
      </p:grpSpPr>
      <p:sp>
        <p:nvSpPr>
          <p:cNvPr id="346" name="Google Shape;346;g5d47946afa_4_0:notes"/>
          <p:cNvSpPr/>
          <p:nvPr>
            <p:ph idx="2" type="sldImg"/>
          </p:nvPr>
        </p:nvSpPr>
        <p:spPr>
          <a:xfrm>
            <a:off x="406400" y="696913"/>
            <a:ext cx="6197700" cy="34863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7" name="Google Shape;347;g5d47946afa_4_0:notes"/>
          <p:cNvSpPr txBox="1"/>
          <p:nvPr>
            <p:ph idx="1" type="body"/>
          </p:nvPr>
        </p:nvSpPr>
        <p:spPr>
          <a:xfrm>
            <a:off x="701040" y="4415790"/>
            <a:ext cx="5608200" cy="4183500"/>
          </a:xfrm>
          <a:prstGeom prst="rect">
            <a:avLst/>
          </a:prstGeom>
          <a:noFill/>
          <a:ln>
            <a:noFill/>
          </a:ln>
        </p:spPr>
        <p:txBody>
          <a:bodyPr anchorCtr="0" anchor="t" bIns="46575" lIns="93175" spcFirstLastPara="1" rIns="93175" wrap="square" tIns="46575">
            <a:noAutofit/>
          </a:bodyPr>
          <a:lstStyle/>
          <a:p>
            <a:pPr indent="0" lvl="0" marL="0" rtl="0" algn="l">
              <a:spcBef>
                <a:spcPts val="0"/>
              </a:spcBef>
              <a:spcAft>
                <a:spcPts val="0"/>
              </a:spcAft>
              <a:buNone/>
            </a:pPr>
            <a:r>
              <a:t/>
            </a:r>
            <a:endParaRPr/>
          </a:p>
        </p:txBody>
      </p:sp>
      <p:sp>
        <p:nvSpPr>
          <p:cNvPr id="348" name="Google Shape;348;g5d47946afa_4_0:notes"/>
          <p:cNvSpPr txBox="1"/>
          <p:nvPr>
            <p:ph idx="12" type="sldNum"/>
          </p:nvPr>
        </p:nvSpPr>
        <p:spPr>
          <a:xfrm>
            <a:off x="3663170" y="8829967"/>
            <a:ext cx="3037800" cy="464700"/>
          </a:xfrm>
          <a:prstGeom prst="rect">
            <a:avLst/>
          </a:prstGeom>
          <a:noFill/>
          <a:ln>
            <a:noFill/>
          </a:ln>
        </p:spPr>
        <p:txBody>
          <a:bodyPr anchorCtr="0" anchor="ctr" bIns="46575" lIns="93175" spcFirstLastPara="1" rIns="93175" wrap="square" tIns="46575">
            <a:noAutofit/>
          </a:bodyPr>
          <a:lstStyle/>
          <a:p>
            <a:pPr indent="0" lvl="0" marL="0" marR="0" rtl="0" algn="r">
              <a:lnSpc>
                <a:spcPct val="100000"/>
              </a:lnSpc>
              <a:spcBef>
                <a:spcPts val="0"/>
              </a:spcBef>
              <a:spcAft>
                <a:spcPts val="0"/>
              </a:spcAft>
              <a:buClr>
                <a:srgbClr val="000000"/>
              </a:buClr>
              <a:buSzPts val="1100"/>
              <a:buFont typeface="Trebuchet MS"/>
              <a:buNone/>
            </a:pPr>
            <a:fld id="{00000000-1234-1234-1234-123412341234}" type="slidenum">
              <a:rPr b="0" i="0" lang="en-US" sz="1100" u="none" cap="none" strike="noStrike">
                <a:solidFill>
                  <a:srgbClr val="000000"/>
                </a:solidFill>
                <a:latin typeface="Trebuchet MS"/>
                <a:ea typeface="Trebuchet MS"/>
                <a:cs typeface="Trebuchet MS"/>
                <a:sym typeface="Trebuchet MS"/>
              </a:rPr>
              <a:t>‹#›</a:t>
            </a:fld>
            <a:endParaRPr b="0" i="0" sz="1100" u="none" cap="none" strike="noStrike">
              <a:solidFill>
                <a:srgbClr val="000000"/>
              </a:solidFill>
              <a:latin typeface="Trebuchet MS"/>
              <a:ea typeface="Trebuchet MS"/>
              <a:cs typeface="Trebuchet MS"/>
              <a:sym typeface="Trebuchet M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4" name="Shape 744"/>
        <p:cNvGrpSpPr/>
        <p:nvPr/>
      </p:nvGrpSpPr>
      <p:grpSpPr>
        <a:xfrm>
          <a:off x="0" y="0"/>
          <a:ext cx="0" cy="0"/>
          <a:chOff x="0" y="0"/>
          <a:chExt cx="0" cy="0"/>
        </a:xfrm>
      </p:grpSpPr>
      <p:sp>
        <p:nvSpPr>
          <p:cNvPr id="745" name="Google Shape;745;g728513bcb9_43_12:notes"/>
          <p:cNvSpPr/>
          <p:nvPr>
            <p:ph idx="2" type="sldImg"/>
          </p:nvPr>
        </p:nvSpPr>
        <p:spPr>
          <a:xfrm>
            <a:off x="406400" y="696913"/>
            <a:ext cx="6197700" cy="34863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46" name="Google Shape;746;g728513bcb9_43_12:notes"/>
          <p:cNvSpPr txBox="1"/>
          <p:nvPr>
            <p:ph idx="1" type="body"/>
          </p:nvPr>
        </p:nvSpPr>
        <p:spPr>
          <a:xfrm>
            <a:off x="701040" y="4415790"/>
            <a:ext cx="5608200" cy="4183500"/>
          </a:xfrm>
          <a:prstGeom prst="rect">
            <a:avLst/>
          </a:prstGeom>
          <a:noFill/>
          <a:ln>
            <a:noFill/>
          </a:ln>
        </p:spPr>
        <p:txBody>
          <a:bodyPr anchorCtr="0" anchor="t" bIns="46575" lIns="93175" spcFirstLastPara="1" rIns="93175" wrap="square" tIns="46575">
            <a:noAutofit/>
          </a:bodyPr>
          <a:lstStyle/>
          <a:p>
            <a:pPr indent="0" lvl="0" marL="0" rtl="0" algn="l">
              <a:lnSpc>
                <a:spcPct val="100000"/>
              </a:lnSpc>
              <a:spcBef>
                <a:spcPts val="330"/>
              </a:spcBef>
              <a:spcAft>
                <a:spcPts val="0"/>
              </a:spcAft>
              <a:buSzPts val="1400"/>
              <a:buNone/>
            </a:pPr>
            <a:r>
              <a:t/>
            </a:r>
            <a:endParaRPr/>
          </a:p>
        </p:txBody>
      </p:sp>
      <p:sp>
        <p:nvSpPr>
          <p:cNvPr id="747" name="Google Shape;747;g728513bcb9_43_12:notes"/>
          <p:cNvSpPr txBox="1"/>
          <p:nvPr>
            <p:ph idx="12" type="sldNum"/>
          </p:nvPr>
        </p:nvSpPr>
        <p:spPr>
          <a:xfrm>
            <a:off x="3663170" y="8829967"/>
            <a:ext cx="3037800" cy="464700"/>
          </a:xfrm>
          <a:prstGeom prst="rect">
            <a:avLst/>
          </a:prstGeom>
          <a:noFill/>
          <a:ln>
            <a:noFill/>
          </a:ln>
        </p:spPr>
        <p:txBody>
          <a:bodyPr anchorCtr="0" anchor="ctr" bIns="46575" lIns="93175" spcFirstLastPara="1" rIns="93175"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3" name="Shape 753"/>
        <p:cNvGrpSpPr/>
        <p:nvPr/>
      </p:nvGrpSpPr>
      <p:grpSpPr>
        <a:xfrm>
          <a:off x="0" y="0"/>
          <a:ext cx="0" cy="0"/>
          <a:chOff x="0" y="0"/>
          <a:chExt cx="0" cy="0"/>
        </a:xfrm>
      </p:grpSpPr>
      <p:sp>
        <p:nvSpPr>
          <p:cNvPr id="754" name="Google Shape;754;g5d47946afa_12_84:notes"/>
          <p:cNvSpPr/>
          <p:nvPr>
            <p:ph idx="2" type="sldImg"/>
          </p:nvPr>
        </p:nvSpPr>
        <p:spPr>
          <a:xfrm>
            <a:off x="406400" y="696913"/>
            <a:ext cx="6197700" cy="34863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55" name="Google Shape;755;g5d47946afa_12_84:notes"/>
          <p:cNvSpPr txBox="1"/>
          <p:nvPr>
            <p:ph idx="1" type="body"/>
          </p:nvPr>
        </p:nvSpPr>
        <p:spPr>
          <a:xfrm>
            <a:off x="701039" y="4415789"/>
            <a:ext cx="5608200" cy="4183500"/>
          </a:xfrm>
          <a:prstGeom prst="rect">
            <a:avLst/>
          </a:prstGeom>
          <a:noFill/>
          <a:ln>
            <a:noFill/>
          </a:ln>
        </p:spPr>
        <p:txBody>
          <a:bodyPr anchorCtr="0" anchor="t" bIns="46575" lIns="93175" spcFirstLastPara="1" rIns="93175" wrap="square" tIns="46575">
            <a:noAutofit/>
          </a:bodyPr>
          <a:lstStyle/>
          <a:p>
            <a:pPr indent="0" lvl="0" marL="0" marR="0" rtl="0" algn="l">
              <a:lnSpc>
                <a:spcPct val="100000"/>
              </a:lnSpc>
              <a:spcBef>
                <a:spcPts val="0"/>
              </a:spcBef>
              <a:spcAft>
                <a:spcPts val="0"/>
              </a:spcAft>
              <a:buClr>
                <a:schemeClr val="dk1"/>
              </a:buClr>
              <a:buSzPts val="275"/>
              <a:buFont typeface="Trebuchet MS"/>
              <a:buNone/>
            </a:pPr>
            <a:r>
              <a:t/>
            </a:r>
            <a:endParaRPr b="0" i="0" sz="1100" u="none" cap="none" strike="noStrike">
              <a:solidFill>
                <a:schemeClr val="dk1"/>
              </a:solidFill>
              <a:latin typeface="Trebuchet MS"/>
              <a:ea typeface="Trebuchet MS"/>
              <a:cs typeface="Trebuchet MS"/>
              <a:sym typeface="Trebuchet MS"/>
            </a:endParaRPr>
          </a:p>
        </p:txBody>
      </p:sp>
      <p:sp>
        <p:nvSpPr>
          <p:cNvPr id="756" name="Google Shape;756;g5d47946afa_12_84:notes"/>
          <p:cNvSpPr txBox="1"/>
          <p:nvPr>
            <p:ph idx="12" type="sldNum"/>
          </p:nvPr>
        </p:nvSpPr>
        <p:spPr>
          <a:xfrm>
            <a:off x="3663169" y="8829967"/>
            <a:ext cx="3037800" cy="464700"/>
          </a:xfrm>
          <a:prstGeom prst="rect">
            <a:avLst/>
          </a:prstGeom>
          <a:noFill/>
          <a:ln>
            <a:noFill/>
          </a:ln>
        </p:spPr>
        <p:txBody>
          <a:bodyPr anchorCtr="0" anchor="ctr" bIns="46575" lIns="93175" spcFirstLastPara="1" rIns="93175" wrap="square" tIns="46575">
            <a:noAutofit/>
          </a:bodyPr>
          <a:lstStyle/>
          <a:p>
            <a:pPr indent="0" lvl="0" marL="0" marR="0" rtl="0" algn="r">
              <a:lnSpc>
                <a:spcPct val="100000"/>
              </a:lnSpc>
              <a:spcBef>
                <a:spcPts val="0"/>
              </a:spcBef>
              <a:spcAft>
                <a:spcPts val="0"/>
              </a:spcAft>
              <a:buClr>
                <a:srgbClr val="000000"/>
              </a:buClr>
              <a:buSzPts val="275"/>
              <a:buFont typeface="Trebuchet MS"/>
              <a:buNone/>
            </a:pPr>
            <a:fld id="{00000000-1234-1234-1234-123412341234}" type="slidenum">
              <a:rPr b="0" i="0" lang="en-US" sz="1100" u="none" cap="none" strike="noStrike">
                <a:solidFill>
                  <a:srgbClr val="000000"/>
                </a:solidFill>
                <a:latin typeface="Trebuchet MS"/>
                <a:ea typeface="Trebuchet MS"/>
                <a:cs typeface="Trebuchet MS"/>
                <a:sym typeface="Trebuchet MS"/>
              </a:rPr>
              <a:t>‹#›</a:t>
            </a:fld>
            <a:endParaRPr b="0" i="0" sz="1100" u="none" cap="none" strike="noStrike">
              <a:solidFill>
                <a:srgbClr val="000000"/>
              </a:solidFill>
              <a:latin typeface="Trebuchet MS"/>
              <a:ea typeface="Trebuchet MS"/>
              <a:cs typeface="Trebuchet MS"/>
              <a:sym typeface="Trebuchet MS"/>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3" name="Shape 773"/>
        <p:cNvGrpSpPr/>
        <p:nvPr/>
      </p:nvGrpSpPr>
      <p:grpSpPr>
        <a:xfrm>
          <a:off x="0" y="0"/>
          <a:ext cx="0" cy="0"/>
          <a:chOff x="0" y="0"/>
          <a:chExt cx="0" cy="0"/>
        </a:xfrm>
      </p:grpSpPr>
      <p:sp>
        <p:nvSpPr>
          <p:cNvPr id="774" name="Google Shape;774;g5d47946afa_1_72:notes"/>
          <p:cNvSpPr/>
          <p:nvPr>
            <p:ph idx="2" type="sldImg"/>
          </p:nvPr>
        </p:nvSpPr>
        <p:spPr>
          <a:xfrm>
            <a:off x="406400" y="696913"/>
            <a:ext cx="6197700" cy="34863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75" name="Google Shape;775;g5d47946afa_1_72:notes"/>
          <p:cNvSpPr txBox="1"/>
          <p:nvPr>
            <p:ph idx="1" type="body"/>
          </p:nvPr>
        </p:nvSpPr>
        <p:spPr>
          <a:xfrm>
            <a:off x="701039" y="4415789"/>
            <a:ext cx="5608200" cy="4183500"/>
          </a:xfrm>
          <a:prstGeom prst="rect">
            <a:avLst/>
          </a:prstGeom>
          <a:noFill/>
          <a:ln>
            <a:noFill/>
          </a:ln>
        </p:spPr>
        <p:txBody>
          <a:bodyPr anchorCtr="0" anchor="t" bIns="46575" lIns="93175" spcFirstLastPara="1" rIns="93175" wrap="square" tIns="46575">
            <a:noAutofit/>
          </a:bodyPr>
          <a:lstStyle/>
          <a:p>
            <a:pPr indent="0" lvl="0" marL="0" marR="0" rtl="0" algn="l">
              <a:lnSpc>
                <a:spcPct val="100000"/>
              </a:lnSpc>
              <a:spcBef>
                <a:spcPts val="0"/>
              </a:spcBef>
              <a:spcAft>
                <a:spcPts val="0"/>
              </a:spcAft>
              <a:buClr>
                <a:schemeClr val="dk1"/>
              </a:buClr>
              <a:buSzPts val="275"/>
              <a:buFont typeface="Trebuchet MS"/>
              <a:buNone/>
            </a:pPr>
            <a:r>
              <a:t/>
            </a:r>
            <a:endParaRPr b="0" i="0" sz="1100" u="none" cap="none" strike="noStrike">
              <a:solidFill>
                <a:schemeClr val="dk1"/>
              </a:solidFill>
              <a:latin typeface="Trebuchet MS"/>
              <a:ea typeface="Trebuchet MS"/>
              <a:cs typeface="Trebuchet MS"/>
              <a:sym typeface="Trebuchet MS"/>
            </a:endParaRPr>
          </a:p>
        </p:txBody>
      </p:sp>
      <p:sp>
        <p:nvSpPr>
          <p:cNvPr id="776" name="Google Shape;776;g5d47946afa_1_72:notes"/>
          <p:cNvSpPr txBox="1"/>
          <p:nvPr>
            <p:ph idx="12" type="sldNum"/>
          </p:nvPr>
        </p:nvSpPr>
        <p:spPr>
          <a:xfrm>
            <a:off x="3663169" y="8829967"/>
            <a:ext cx="3037800" cy="464700"/>
          </a:xfrm>
          <a:prstGeom prst="rect">
            <a:avLst/>
          </a:prstGeom>
          <a:noFill/>
          <a:ln>
            <a:noFill/>
          </a:ln>
        </p:spPr>
        <p:txBody>
          <a:bodyPr anchorCtr="0" anchor="ctr" bIns="46575" lIns="93175" spcFirstLastPara="1" rIns="93175" wrap="square" tIns="46575">
            <a:noAutofit/>
          </a:bodyPr>
          <a:lstStyle/>
          <a:p>
            <a:pPr indent="0" lvl="0" marL="0" marR="0" rtl="0" algn="r">
              <a:lnSpc>
                <a:spcPct val="100000"/>
              </a:lnSpc>
              <a:spcBef>
                <a:spcPts val="0"/>
              </a:spcBef>
              <a:spcAft>
                <a:spcPts val="0"/>
              </a:spcAft>
              <a:buClr>
                <a:srgbClr val="000000"/>
              </a:buClr>
              <a:buSzPts val="275"/>
              <a:buFont typeface="Trebuchet MS"/>
              <a:buNone/>
            </a:pPr>
            <a:fld id="{00000000-1234-1234-1234-123412341234}" type="slidenum">
              <a:rPr b="0" i="0" lang="en-US" sz="1100" u="none" cap="none" strike="noStrike">
                <a:solidFill>
                  <a:srgbClr val="000000"/>
                </a:solidFill>
                <a:latin typeface="Trebuchet MS"/>
                <a:ea typeface="Trebuchet MS"/>
                <a:cs typeface="Trebuchet MS"/>
                <a:sym typeface="Trebuchet MS"/>
              </a:rPr>
              <a:t>‹#›</a:t>
            </a:fld>
            <a:endParaRPr b="0" i="0" sz="1100" u="none" cap="none" strike="noStrike">
              <a:solidFill>
                <a:srgbClr val="000000"/>
              </a:solidFill>
              <a:latin typeface="Trebuchet MS"/>
              <a:ea typeface="Trebuchet MS"/>
              <a:cs typeface="Trebuchet MS"/>
              <a:sym typeface="Trebuchet MS"/>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5" name="Shape 805"/>
        <p:cNvGrpSpPr/>
        <p:nvPr/>
      </p:nvGrpSpPr>
      <p:grpSpPr>
        <a:xfrm>
          <a:off x="0" y="0"/>
          <a:ext cx="0" cy="0"/>
          <a:chOff x="0" y="0"/>
          <a:chExt cx="0" cy="0"/>
        </a:xfrm>
      </p:grpSpPr>
      <p:sp>
        <p:nvSpPr>
          <p:cNvPr id="806" name="Google Shape;806;p13:notes"/>
          <p:cNvSpPr txBox="1"/>
          <p:nvPr>
            <p:ph idx="1" type="body"/>
          </p:nvPr>
        </p:nvSpPr>
        <p:spPr>
          <a:xfrm>
            <a:off x="701040" y="4415790"/>
            <a:ext cx="5608320" cy="4183380"/>
          </a:xfrm>
          <a:prstGeom prst="rect">
            <a:avLst/>
          </a:prstGeom>
        </p:spPr>
        <p:txBody>
          <a:bodyPr anchorCtr="0" anchor="t" bIns="46575" lIns="93175" spcFirstLastPara="1" rIns="93175" wrap="square" tIns="46575">
            <a:noAutofit/>
          </a:bodyPr>
          <a:lstStyle/>
          <a:p>
            <a:pPr indent="0" lvl="0" marL="0" rtl="0" algn="l">
              <a:spcBef>
                <a:spcPts val="330"/>
              </a:spcBef>
              <a:spcAft>
                <a:spcPts val="0"/>
              </a:spcAft>
              <a:buNone/>
            </a:pPr>
            <a:r>
              <a:t/>
            </a:r>
            <a:endParaRPr/>
          </a:p>
        </p:txBody>
      </p:sp>
      <p:sp>
        <p:nvSpPr>
          <p:cNvPr id="807" name="Google Shape;807;p13: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0" name="Shape 810"/>
        <p:cNvGrpSpPr/>
        <p:nvPr/>
      </p:nvGrpSpPr>
      <p:grpSpPr>
        <a:xfrm>
          <a:off x="0" y="0"/>
          <a:ext cx="0" cy="0"/>
          <a:chOff x="0" y="0"/>
          <a:chExt cx="0" cy="0"/>
        </a:xfrm>
      </p:grpSpPr>
      <p:sp>
        <p:nvSpPr>
          <p:cNvPr id="811" name="Google Shape;811;g5d47946afa_15_143:notes"/>
          <p:cNvSpPr/>
          <p:nvPr>
            <p:ph idx="2" type="sldImg"/>
          </p:nvPr>
        </p:nvSpPr>
        <p:spPr>
          <a:xfrm>
            <a:off x="406400" y="696913"/>
            <a:ext cx="6197700" cy="34863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12" name="Google Shape;812;g5d47946afa_15_143:notes"/>
          <p:cNvSpPr txBox="1"/>
          <p:nvPr>
            <p:ph idx="1" type="body"/>
          </p:nvPr>
        </p:nvSpPr>
        <p:spPr>
          <a:xfrm>
            <a:off x="701040" y="4415790"/>
            <a:ext cx="5608200" cy="4183500"/>
          </a:xfrm>
          <a:prstGeom prst="rect">
            <a:avLst/>
          </a:prstGeom>
          <a:noFill/>
          <a:ln>
            <a:noFill/>
          </a:ln>
        </p:spPr>
        <p:txBody>
          <a:bodyPr anchorCtr="0" anchor="t" bIns="46575" lIns="93175" spcFirstLastPara="1" rIns="93175" wrap="square" tIns="46575">
            <a:noAutofit/>
          </a:bodyPr>
          <a:lstStyle/>
          <a:p>
            <a:pPr indent="0" lvl="0" marL="0" rtl="0" algn="l">
              <a:spcBef>
                <a:spcPts val="0"/>
              </a:spcBef>
              <a:spcAft>
                <a:spcPts val="0"/>
              </a:spcAft>
              <a:buNone/>
            </a:pPr>
            <a:r>
              <a:t/>
            </a:r>
            <a:endParaRPr/>
          </a:p>
        </p:txBody>
      </p:sp>
      <p:sp>
        <p:nvSpPr>
          <p:cNvPr id="813" name="Google Shape;813;g5d47946afa_15_143:notes"/>
          <p:cNvSpPr txBox="1"/>
          <p:nvPr>
            <p:ph idx="12" type="sldNum"/>
          </p:nvPr>
        </p:nvSpPr>
        <p:spPr>
          <a:xfrm>
            <a:off x="3663170" y="8829967"/>
            <a:ext cx="3037800" cy="464700"/>
          </a:xfrm>
          <a:prstGeom prst="rect">
            <a:avLst/>
          </a:prstGeom>
          <a:noFill/>
          <a:ln>
            <a:noFill/>
          </a:ln>
        </p:spPr>
        <p:txBody>
          <a:bodyPr anchorCtr="0" anchor="ctr" bIns="46575" lIns="93175" spcFirstLastPara="1" rIns="93175" wrap="square" tIns="46575">
            <a:noAutofit/>
          </a:bodyPr>
          <a:lstStyle/>
          <a:p>
            <a:pPr indent="0" lvl="0" marL="0" marR="0" rtl="0" algn="r">
              <a:lnSpc>
                <a:spcPct val="100000"/>
              </a:lnSpc>
              <a:spcBef>
                <a:spcPts val="0"/>
              </a:spcBef>
              <a:spcAft>
                <a:spcPts val="0"/>
              </a:spcAft>
              <a:buClr>
                <a:srgbClr val="000000"/>
              </a:buClr>
              <a:buSzPts val="1100"/>
              <a:buFont typeface="Trebuchet MS"/>
              <a:buNone/>
            </a:pPr>
            <a:fld id="{00000000-1234-1234-1234-123412341234}" type="slidenum">
              <a:rPr b="0" i="0" lang="en-US" sz="1100" u="none" cap="none" strike="noStrike">
                <a:solidFill>
                  <a:srgbClr val="000000"/>
                </a:solidFill>
                <a:latin typeface="Trebuchet MS"/>
                <a:ea typeface="Trebuchet MS"/>
                <a:cs typeface="Trebuchet MS"/>
                <a:sym typeface="Trebuchet MS"/>
              </a:rPr>
              <a:t>‹#›</a:t>
            </a:fld>
            <a:endParaRPr b="0" i="0" sz="1100" u="none" cap="none" strike="noStrike">
              <a:solidFill>
                <a:srgbClr val="000000"/>
              </a:solidFill>
              <a:latin typeface="Trebuchet MS"/>
              <a:ea typeface="Trebuchet MS"/>
              <a:cs typeface="Trebuchet MS"/>
              <a:sym typeface="Trebuchet MS"/>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6" name="Shape 836"/>
        <p:cNvGrpSpPr/>
        <p:nvPr/>
      </p:nvGrpSpPr>
      <p:grpSpPr>
        <a:xfrm>
          <a:off x="0" y="0"/>
          <a:ext cx="0" cy="0"/>
          <a:chOff x="0" y="0"/>
          <a:chExt cx="0" cy="0"/>
        </a:xfrm>
      </p:grpSpPr>
      <p:sp>
        <p:nvSpPr>
          <p:cNvPr id="837" name="Google Shape;837;p12: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38" name="Google Shape;838;p12:notes"/>
          <p:cNvSpPr txBox="1"/>
          <p:nvPr>
            <p:ph idx="1" type="body"/>
          </p:nvPr>
        </p:nvSpPr>
        <p:spPr>
          <a:xfrm>
            <a:off x="701040" y="4415790"/>
            <a:ext cx="5608320" cy="4183380"/>
          </a:xfrm>
          <a:prstGeom prst="rect">
            <a:avLst/>
          </a:prstGeom>
          <a:noFill/>
          <a:ln>
            <a:noFill/>
          </a:ln>
        </p:spPr>
        <p:txBody>
          <a:bodyPr anchorCtr="0" anchor="t" bIns="46575" lIns="93175" spcFirstLastPara="1" rIns="93175" wrap="square" tIns="46575">
            <a:noAutofit/>
          </a:bodyPr>
          <a:lstStyle/>
          <a:p>
            <a:pPr indent="0" lvl="0" marL="0" rtl="0" algn="l">
              <a:spcBef>
                <a:spcPts val="0"/>
              </a:spcBef>
              <a:spcAft>
                <a:spcPts val="0"/>
              </a:spcAft>
              <a:buNone/>
            </a:pPr>
            <a:r>
              <a:t/>
            </a:r>
            <a:endParaRPr/>
          </a:p>
        </p:txBody>
      </p:sp>
      <p:sp>
        <p:nvSpPr>
          <p:cNvPr id="839" name="Google Shape;839;p12:notes"/>
          <p:cNvSpPr txBox="1"/>
          <p:nvPr>
            <p:ph idx="12" type="sldNum"/>
          </p:nvPr>
        </p:nvSpPr>
        <p:spPr>
          <a:xfrm>
            <a:off x="3663170" y="8829967"/>
            <a:ext cx="3037840" cy="464820"/>
          </a:xfrm>
          <a:prstGeom prst="rect">
            <a:avLst/>
          </a:prstGeom>
          <a:noFill/>
          <a:ln>
            <a:noFill/>
          </a:ln>
        </p:spPr>
        <p:txBody>
          <a:bodyPr anchorCtr="0" anchor="ctr" bIns="46575" lIns="93175" spcFirstLastPara="1" rIns="93175" wrap="square" tIns="46575">
            <a:noAutofit/>
          </a:bodyPr>
          <a:lstStyle/>
          <a:p>
            <a:pPr indent="0" lvl="0" marL="0" marR="0" rtl="0" algn="r">
              <a:lnSpc>
                <a:spcPct val="100000"/>
              </a:lnSpc>
              <a:spcBef>
                <a:spcPts val="0"/>
              </a:spcBef>
              <a:spcAft>
                <a:spcPts val="0"/>
              </a:spcAft>
              <a:buClr>
                <a:srgbClr val="000000"/>
              </a:buClr>
              <a:buSzPts val="1100"/>
              <a:buFont typeface="Trebuchet MS"/>
              <a:buNone/>
            </a:pPr>
            <a:fld id="{00000000-1234-1234-1234-123412341234}" type="slidenum">
              <a:rPr b="0" i="0" lang="en-US" sz="1100" u="none" cap="none" strike="noStrike">
                <a:solidFill>
                  <a:srgbClr val="000000"/>
                </a:solidFill>
                <a:latin typeface="Trebuchet MS"/>
                <a:ea typeface="Trebuchet MS"/>
                <a:cs typeface="Trebuchet MS"/>
                <a:sym typeface="Trebuchet MS"/>
              </a:rPr>
              <a:t>‹#›</a:t>
            </a:fld>
            <a:endParaRPr b="0" i="0" sz="1100" u="none" cap="none" strike="noStrike">
              <a:solidFill>
                <a:srgbClr val="000000"/>
              </a:solidFill>
              <a:latin typeface="Trebuchet MS"/>
              <a:ea typeface="Trebuchet MS"/>
              <a:cs typeface="Trebuchet MS"/>
              <a:sym typeface="Trebuchet MS"/>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4" name="Shape 844"/>
        <p:cNvGrpSpPr/>
        <p:nvPr/>
      </p:nvGrpSpPr>
      <p:grpSpPr>
        <a:xfrm>
          <a:off x="0" y="0"/>
          <a:ext cx="0" cy="0"/>
          <a:chOff x="0" y="0"/>
          <a:chExt cx="0" cy="0"/>
        </a:xfrm>
      </p:grpSpPr>
      <p:sp>
        <p:nvSpPr>
          <p:cNvPr id="845" name="Google Shape;845;g64b82f5a28_0_0:notes"/>
          <p:cNvSpPr txBox="1"/>
          <p:nvPr>
            <p:ph idx="1" type="body"/>
          </p:nvPr>
        </p:nvSpPr>
        <p:spPr>
          <a:xfrm>
            <a:off x="701040" y="4415790"/>
            <a:ext cx="5608200" cy="4183500"/>
          </a:xfrm>
          <a:prstGeom prst="rect">
            <a:avLst/>
          </a:prstGeom>
        </p:spPr>
        <p:txBody>
          <a:bodyPr anchorCtr="0" anchor="t" bIns="46575" lIns="93175" spcFirstLastPara="1" rIns="93175" wrap="square" tIns="46575">
            <a:noAutofit/>
          </a:bodyPr>
          <a:lstStyle/>
          <a:p>
            <a:pPr indent="0" lvl="0" marL="0" rtl="0" algn="l">
              <a:spcBef>
                <a:spcPts val="330"/>
              </a:spcBef>
              <a:spcAft>
                <a:spcPts val="0"/>
              </a:spcAft>
              <a:buNone/>
            </a:pPr>
            <a:r>
              <a:t/>
            </a:r>
            <a:endParaRPr/>
          </a:p>
        </p:txBody>
      </p:sp>
      <p:sp>
        <p:nvSpPr>
          <p:cNvPr id="846" name="Google Shape;846;g64b82f5a28_0_0:notes"/>
          <p:cNvSpPr/>
          <p:nvPr>
            <p:ph idx="2" type="sldImg"/>
          </p:nvPr>
        </p:nvSpPr>
        <p:spPr>
          <a:xfrm>
            <a:off x="406400" y="696913"/>
            <a:ext cx="6197700" cy="3486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8" name="Shape 858"/>
        <p:cNvGrpSpPr/>
        <p:nvPr/>
      </p:nvGrpSpPr>
      <p:grpSpPr>
        <a:xfrm>
          <a:off x="0" y="0"/>
          <a:ext cx="0" cy="0"/>
          <a:chOff x="0" y="0"/>
          <a:chExt cx="0" cy="0"/>
        </a:xfrm>
      </p:grpSpPr>
      <p:sp>
        <p:nvSpPr>
          <p:cNvPr id="859" name="Google Shape;859;g5d47946afa_15_204:notes"/>
          <p:cNvSpPr/>
          <p:nvPr>
            <p:ph idx="2" type="sldImg"/>
          </p:nvPr>
        </p:nvSpPr>
        <p:spPr>
          <a:xfrm>
            <a:off x="406400" y="696913"/>
            <a:ext cx="6197700" cy="34863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60" name="Google Shape;860;g5d47946afa_15_204:notes"/>
          <p:cNvSpPr txBox="1"/>
          <p:nvPr>
            <p:ph idx="1" type="body"/>
          </p:nvPr>
        </p:nvSpPr>
        <p:spPr>
          <a:xfrm>
            <a:off x="701039" y="4415789"/>
            <a:ext cx="5608200" cy="4183500"/>
          </a:xfrm>
          <a:prstGeom prst="rect">
            <a:avLst/>
          </a:prstGeom>
          <a:noFill/>
          <a:ln>
            <a:noFill/>
          </a:ln>
        </p:spPr>
        <p:txBody>
          <a:bodyPr anchorCtr="0" anchor="t" bIns="46575" lIns="93175" spcFirstLastPara="1" rIns="93175" wrap="square" tIns="46575">
            <a:noAutofit/>
          </a:bodyPr>
          <a:lstStyle/>
          <a:p>
            <a:pPr indent="0" lvl="0" marL="0" marR="0" rtl="0" algn="l">
              <a:spcBef>
                <a:spcPts val="0"/>
              </a:spcBef>
              <a:spcAft>
                <a:spcPts val="0"/>
              </a:spcAft>
              <a:buClr>
                <a:schemeClr val="dk1"/>
              </a:buClr>
              <a:buSzPts val="275"/>
              <a:buFont typeface="Trebuchet MS"/>
              <a:buNone/>
            </a:pPr>
            <a:r>
              <a:t/>
            </a:r>
            <a:endParaRPr b="0" i="0" sz="1100" u="none" cap="none" strike="noStrike">
              <a:solidFill>
                <a:schemeClr val="dk1"/>
              </a:solidFill>
              <a:latin typeface="Trebuchet MS"/>
              <a:ea typeface="Trebuchet MS"/>
              <a:cs typeface="Trebuchet MS"/>
              <a:sym typeface="Trebuchet MS"/>
            </a:endParaRPr>
          </a:p>
        </p:txBody>
      </p:sp>
      <p:sp>
        <p:nvSpPr>
          <p:cNvPr id="861" name="Google Shape;861;g5d47946afa_15_204:notes"/>
          <p:cNvSpPr txBox="1"/>
          <p:nvPr>
            <p:ph idx="12" type="sldNum"/>
          </p:nvPr>
        </p:nvSpPr>
        <p:spPr>
          <a:xfrm>
            <a:off x="3663169" y="8829967"/>
            <a:ext cx="3037800" cy="464700"/>
          </a:xfrm>
          <a:prstGeom prst="rect">
            <a:avLst/>
          </a:prstGeom>
          <a:noFill/>
          <a:ln>
            <a:noFill/>
          </a:ln>
        </p:spPr>
        <p:txBody>
          <a:bodyPr anchorCtr="0" anchor="ctr" bIns="46575" lIns="93175" spcFirstLastPara="1" rIns="93175" wrap="square" tIns="46575">
            <a:noAutofit/>
          </a:bodyPr>
          <a:lstStyle/>
          <a:p>
            <a:pPr indent="0" lvl="0" marL="0" marR="0" rtl="0" algn="r">
              <a:lnSpc>
                <a:spcPct val="100000"/>
              </a:lnSpc>
              <a:spcBef>
                <a:spcPts val="0"/>
              </a:spcBef>
              <a:spcAft>
                <a:spcPts val="0"/>
              </a:spcAft>
              <a:buClr>
                <a:srgbClr val="000000"/>
              </a:buClr>
              <a:buSzPts val="275"/>
              <a:buFont typeface="Trebuchet MS"/>
              <a:buNone/>
            </a:pPr>
            <a:fld id="{00000000-1234-1234-1234-123412341234}" type="slidenum">
              <a:rPr b="0" i="0" lang="en-US" sz="1100" u="none" cap="none" strike="noStrike">
                <a:solidFill>
                  <a:srgbClr val="000000"/>
                </a:solidFill>
                <a:latin typeface="Trebuchet MS"/>
                <a:ea typeface="Trebuchet MS"/>
                <a:cs typeface="Trebuchet MS"/>
                <a:sym typeface="Trebuchet MS"/>
              </a:rPr>
              <a:t>‹#›</a:t>
            </a:fld>
            <a:endParaRPr b="0" i="0" sz="1100" u="none" cap="none" strike="noStrike">
              <a:solidFill>
                <a:srgbClr val="000000"/>
              </a:solidFill>
              <a:latin typeface="Trebuchet MS"/>
              <a:ea typeface="Trebuchet MS"/>
              <a:cs typeface="Trebuchet MS"/>
              <a:sym typeface="Trebuchet MS"/>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1" name="Shape 871"/>
        <p:cNvGrpSpPr/>
        <p:nvPr/>
      </p:nvGrpSpPr>
      <p:grpSpPr>
        <a:xfrm>
          <a:off x="0" y="0"/>
          <a:ext cx="0" cy="0"/>
          <a:chOff x="0" y="0"/>
          <a:chExt cx="0" cy="0"/>
        </a:xfrm>
      </p:grpSpPr>
      <p:sp>
        <p:nvSpPr>
          <p:cNvPr id="872" name="Google Shape;872;g5d47946afa_15_216:notes"/>
          <p:cNvSpPr/>
          <p:nvPr>
            <p:ph idx="2" type="sldImg"/>
          </p:nvPr>
        </p:nvSpPr>
        <p:spPr>
          <a:xfrm>
            <a:off x="406400" y="696913"/>
            <a:ext cx="6197700" cy="34863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73" name="Google Shape;873;g5d47946afa_15_216:notes"/>
          <p:cNvSpPr txBox="1"/>
          <p:nvPr>
            <p:ph idx="1" type="body"/>
          </p:nvPr>
        </p:nvSpPr>
        <p:spPr>
          <a:xfrm>
            <a:off x="701039" y="4415789"/>
            <a:ext cx="5608200" cy="4183500"/>
          </a:xfrm>
          <a:prstGeom prst="rect">
            <a:avLst/>
          </a:prstGeom>
          <a:noFill/>
          <a:ln>
            <a:noFill/>
          </a:ln>
        </p:spPr>
        <p:txBody>
          <a:bodyPr anchorCtr="0" anchor="t" bIns="46575" lIns="93175" spcFirstLastPara="1" rIns="93175" wrap="square" tIns="46575">
            <a:noAutofit/>
          </a:bodyPr>
          <a:lstStyle/>
          <a:p>
            <a:pPr indent="0" lvl="0" marL="0" marR="0" rtl="0" algn="l">
              <a:spcBef>
                <a:spcPts val="0"/>
              </a:spcBef>
              <a:spcAft>
                <a:spcPts val="0"/>
              </a:spcAft>
              <a:buClr>
                <a:schemeClr val="dk1"/>
              </a:buClr>
              <a:buSzPts val="275"/>
              <a:buFont typeface="Trebuchet MS"/>
              <a:buNone/>
            </a:pPr>
            <a:r>
              <a:t/>
            </a:r>
            <a:endParaRPr b="0" i="0" sz="1100" u="none" cap="none" strike="noStrike">
              <a:solidFill>
                <a:schemeClr val="dk1"/>
              </a:solidFill>
              <a:latin typeface="Trebuchet MS"/>
              <a:ea typeface="Trebuchet MS"/>
              <a:cs typeface="Trebuchet MS"/>
              <a:sym typeface="Trebuchet MS"/>
            </a:endParaRPr>
          </a:p>
        </p:txBody>
      </p:sp>
      <p:sp>
        <p:nvSpPr>
          <p:cNvPr id="874" name="Google Shape;874;g5d47946afa_15_216:notes"/>
          <p:cNvSpPr txBox="1"/>
          <p:nvPr>
            <p:ph idx="12" type="sldNum"/>
          </p:nvPr>
        </p:nvSpPr>
        <p:spPr>
          <a:xfrm>
            <a:off x="3663169" y="8829967"/>
            <a:ext cx="3037800" cy="464700"/>
          </a:xfrm>
          <a:prstGeom prst="rect">
            <a:avLst/>
          </a:prstGeom>
          <a:noFill/>
          <a:ln>
            <a:noFill/>
          </a:ln>
        </p:spPr>
        <p:txBody>
          <a:bodyPr anchorCtr="0" anchor="ctr" bIns="46575" lIns="93175" spcFirstLastPara="1" rIns="93175" wrap="square" tIns="46575">
            <a:noAutofit/>
          </a:bodyPr>
          <a:lstStyle/>
          <a:p>
            <a:pPr indent="0" lvl="0" marL="0" marR="0" rtl="0" algn="r">
              <a:lnSpc>
                <a:spcPct val="100000"/>
              </a:lnSpc>
              <a:spcBef>
                <a:spcPts val="0"/>
              </a:spcBef>
              <a:spcAft>
                <a:spcPts val="0"/>
              </a:spcAft>
              <a:buClr>
                <a:srgbClr val="000000"/>
              </a:buClr>
              <a:buSzPts val="275"/>
              <a:buFont typeface="Trebuchet MS"/>
              <a:buNone/>
            </a:pPr>
            <a:fld id="{00000000-1234-1234-1234-123412341234}" type="slidenum">
              <a:rPr b="0" i="0" lang="en-US" sz="1100" u="none" cap="none" strike="noStrike">
                <a:solidFill>
                  <a:srgbClr val="000000"/>
                </a:solidFill>
                <a:latin typeface="Trebuchet MS"/>
                <a:ea typeface="Trebuchet MS"/>
                <a:cs typeface="Trebuchet MS"/>
                <a:sym typeface="Trebuchet MS"/>
              </a:rPr>
              <a:t>‹#›</a:t>
            </a:fld>
            <a:endParaRPr b="0" i="0" sz="1100" u="none" cap="none" strike="noStrike">
              <a:solidFill>
                <a:srgbClr val="000000"/>
              </a:solidFill>
              <a:latin typeface="Trebuchet MS"/>
              <a:ea typeface="Trebuchet MS"/>
              <a:cs typeface="Trebuchet MS"/>
              <a:sym typeface="Trebuchet MS"/>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3" name="Shape 883"/>
        <p:cNvGrpSpPr/>
        <p:nvPr/>
      </p:nvGrpSpPr>
      <p:grpSpPr>
        <a:xfrm>
          <a:off x="0" y="0"/>
          <a:ext cx="0" cy="0"/>
          <a:chOff x="0" y="0"/>
          <a:chExt cx="0" cy="0"/>
        </a:xfrm>
      </p:grpSpPr>
      <p:sp>
        <p:nvSpPr>
          <p:cNvPr id="884" name="Google Shape;884;g5fd395d261_0_4:notes"/>
          <p:cNvSpPr/>
          <p:nvPr>
            <p:ph idx="2" type="sldImg"/>
          </p:nvPr>
        </p:nvSpPr>
        <p:spPr>
          <a:xfrm>
            <a:off x="406400" y="696913"/>
            <a:ext cx="6197700" cy="34863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85" name="Google Shape;885;g5fd395d261_0_4:notes"/>
          <p:cNvSpPr txBox="1"/>
          <p:nvPr>
            <p:ph idx="1" type="body"/>
          </p:nvPr>
        </p:nvSpPr>
        <p:spPr>
          <a:xfrm>
            <a:off x="701040" y="4415790"/>
            <a:ext cx="5608200" cy="4183500"/>
          </a:xfrm>
          <a:prstGeom prst="rect">
            <a:avLst/>
          </a:prstGeom>
          <a:noFill/>
          <a:ln>
            <a:noFill/>
          </a:ln>
        </p:spPr>
        <p:txBody>
          <a:bodyPr anchorCtr="0" anchor="t" bIns="46575" lIns="93175" spcFirstLastPara="1" rIns="93175" wrap="square" tIns="46575">
            <a:noAutofit/>
          </a:bodyPr>
          <a:lstStyle/>
          <a:p>
            <a:pPr indent="0" lvl="0" marL="0" rtl="0" algn="l">
              <a:lnSpc>
                <a:spcPct val="100000"/>
              </a:lnSpc>
              <a:spcBef>
                <a:spcPts val="330"/>
              </a:spcBef>
              <a:spcAft>
                <a:spcPts val="0"/>
              </a:spcAft>
              <a:buSzPts val="1400"/>
              <a:buNone/>
            </a:pPr>
            <a:r>
              <a:t/>
            </a:r>
            <a:endParaRPr/>
          </a:p>
        </p:txBody>
      </p:sp>
      <p:sp>
        <p:nvSpPr>
          <p:cNvPr id="886" name="Google Shape;886;g5fd395d261_0_4:notes"/>
          <p:cNvSpPr txBox="1"/>
          <p:nvPr>
            <p:ph idx="12" type="sldNum"/>
          </p:nvPr>
        </p:nvSpPr>
        <p:spPr>
          <a:xfrm>
            <a:off x="3663170" y="8829967"/>
            <a:ext cx="3037800" cy="464700"/>
          </a:xfrm>
          <a:prstGeom prst="rect">
            <a:avLst/>
          </a:prstGeom>
          <a:noFill/>
          <a:ln>
            <a:noFill/>
          </a:ln>
        </p:spPr>
        <p:txBody>
          <a:bodyPr anchorCtr="0" anchor="ctr" bIns="46575" lIns="93175" spcFirstLastPara="1" rIns="93175"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1" name="Shape 371"/>
        <p:cNvGrpSpPr/>
        <p:nvPr/>
      </p:nvGrpSpPr>
      <p:grpSpPr>
        <a:xfrm>
          <a:off x="0" y="0"/>
          <a:ext cx="0" cy="0"/>
          <a:chOff x="0" y="0"/>
          <a:chExt cx="0" cy="0"/>
        </a:xfrm>
      </p:grpSpPr>
      <p:sp>
        <p:nvSpPr>
          <p:cNvPr id="372" name="Google Shape;372;g5d47946afa_14_6:notes"/>
          <p:cNvSpPr/>
          <p:nvPr>
            <p:ph idx="2" type="sldImg"/>
          </p:nvPr>
        </p:nvSpPr>
        <p:spPr>
          <a:xfrm>
            <a:off x="406400" y="696913"/>
            <a:ext cx="6197700" cy="34863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3" name="Google Shape;373;g5d47946afa_14_6:notes"/>
          <p:cNvSpPr txBox="1"/>
          <p:nvPr>
            <p:ph idx="1" type="body"/>
          </p:nvPr>
        </p:nvSpPr>
        <p:spPr>
          <a:xfrm>
            <a:off x="701039" y="4415789"/>
            <a:ext cx="5608200" cy="4183500"/>
          </a:xfrm>
          <a:prstGeom prst="rect">
            <a:avLst/>
          </a:prstGeom>
          <a:noFill/>
          <a:ln>
            <a:noFill/>
          </a:ln>
        </p:spPr>
        <p:txBody>
          <a:bodyPr anchorCtr="0" anchor="t" bIns="46575" lIns="93175" spcFirstLastPara="1" rIns="93175" wrap="square" tIns="46575">
            <a:noAutofit/>
          </a:bodyPr>
          <a:lstStyle/>
          <a:p>
            <a:pPr indent="0" lvl="0" marL="0" marR="0" rtl="0" algn="l">
              <a:spcBef>
                <a:spcPts val="0"/>
              </a:spcBef>
              <a:spcAft>
                <a:spcPts val="0"/>
              </a:spcAft>
              <a:buClr>
                <a:schemeClr val="dk1"/>
              </a:buClr>
              <a:buSzPts val="275"/>
              <a:buFont typeface="Trebuchet MS"/>
              <a:buNone/>
            </a:pPr>
            <a:r>
              <a:t/>
            </a:r>
            <a:endParaRPr b="0" i="0" sz="1100" u="none" cap="none" strike="noStrike">
              <a:solidFill>
                <a:schemeClr val="dk1"/>
              </a:solidFill>
              <a:latin typeface="Trebuchet MS"/>
              <a:ea typeface="Trebuchet MS"/>
              <a:cs typeface="Trebuchet MS"/>
              <a:sym typeface="Trebuchet MS"/>
            </a:endParaRPr>
          </a:p>
        </p:txBody>
      </p:sp>
      <p:sp>
        <p:nvSpPr>
          <p:cNvPr id="374" name="Google Shape;374;g5d47946afa_14_6:notes"/>
          <p:cNvSpPr txBox="1"/>
          <p:nvPr>
            <p:ph idx="12" type="sldNum"/>
          </p:nvPr>
        </p:nvSpPr>
        <p:spPr>
          <a:xfrm>
            <a:off x="3663169" y="8829967"/>
            <a:ext cx="3037800" cy="464700"/>
          </a:xfrm>
          <a:prstGeom prst="rect">
            <a:avLst/>
          </a:prstGeom>
          <a:noFill/>
          <a:ln>
            <a:noFill/>
          </a:ln>
        </p:spPr>
        <p:txBody>
          <a:bodyPr anchorCtr="0" anchor="ctr" bIns="46575" lIns="93175" spcFirstLastPara="1" rIns="93175" wrap="square" tIns="46575">
            <a:noAutofit/>
          </a:bodyPr>
          <a:lstStyle/>
          <a:p>
            <a:pPr indent="0" lvl="0" marL="0" rtl="0" algn="r">
              <a:spcBef>
                <a:spcPts val="0"/>
              </a:spcBef>
              <a:spcAft>
                <a:spcPts val="0"/>
              </a:spcAft>
              <a:buNone/>
            </a:pPr>
            <a:fld id="{00000000-1234-1234-1234-123412341234}" type="slidenum">
              <a:rPr lang="en-US" sz="1100">
                <a:latin typeface="Trebuchet MS"/>
                <a:ea typeface="Trebuchet MS"/>
                <a:cs typeface="Trebuchet MS"/>
                <a:sym typeface="Trebuchet MS"/>
              </a:rPr>
              <a:t>‹#›</a:t>
            </a:fld>
            <a:endParaRPr sz="1100">
              <a:latin typeface="Trebuchet MS"/>
              <a:ea typeface="Trebuchet MS"/>
              <a:cs typeface="Trebuchet MS"/>
              <a:sym typeface="Trebuchet MS"/>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2" name="Shape 892"/>
        <p:cNvGrpSpPr/>
        <p:nvPr/>
      </p:nvGrpSpPr>
      <p:grpSpPr>
        <a:xfrm>
          <a:off x="0" y="0"/>
          <a:ext cx="0" cy="0"/>
          <a:chOff x="0" y="0"/>
          <a:chExt cx="0" cy="0"/>
        </a:xfrm>
      </p:grpSpPr>
      <p:sp>
        <p:nvSpPr>
          <p:cNvPr id="893" name="Google Shape;893;p15: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94" name="Google Shape;894;p15:notes"/>
          <p:cNvSpPr txBox="1"/>
          <p:nvPr>
            <p:ph idx="1" type="body"/>
          </p:nvPr>
        </p:nvSpPr>
        <p:spPr>
          <a:xfrm>
            <a:off x="701040" y="4415790"/>
            <a:ext cx="5608320" cy="4183380"/>
          </a:xfrm>
          <a:prstGeom prst="rect">
            <a:avLst/>
          </a:prstGeom>
          <a:noFill/>
          <a:ln>
            <a:noFill/>
          </a:ln>
        </p:spPr>
        <p:txBody>
          <a:bodyPr anchorCtr="0" anchor="t" bIns="46575" lIns="93175" spcFirstLastPara="1" rIns="93175" wrap="square" tIns="46575">
            <a:noAutofit/>
          </a:bodyPr>
          <a:lstStyle/>
          <a:p>
            <a:pPr indent="0" lvl="0" marL="0" rtl="0" algn="l">
              <a:spcBef>
                <a:spcPts val="0"/>
              </a:spcBef>
              <a:spcAft>
                <a:spcPts val="0"/>
              </a:spcAft>
              <a:buNone/>
            </a:pPr>
            <a:r>
              <a:t/>
            </a:r>
            <a:endParaRPr/>
          </a:p>
        </p:txBody>
      </p:sp>
      <p:sp>
        <p:nvSpPr>
          <p:cNvPr id="895" name="Google Shape;895;p15:notes"/>
          <p:cNvSpPr txBox="1"/>
          <p:nvPr>
            <p:ph idx="12" type="sldNum"/>
          </p:nvPr>
        </p:nvSpPr>
        <p:spPr>
          <a:xfrm>
            <a:off x="3663170" y="8829967"/>
            <a:ext cx="3037840" cy="464820"/>
          </a:xfrm>
          <a:prstGeom prst="rect">
            <a:avLst/>
          </a:prstGeom>
          <a:noFill/>
          <a:ln>
            <a:noFill/>
          </a:ln>
        </p:spPr>
        <p:txBody>
          <a:bodyPr anchorCtr="0" anchor="ctr" bIns="46575" lIns="93175" spcFirstLastPara="1" rIns="93175" wrap="square" tIns="46575">
            <a:noAutofit/>
          </a:bodyPr>
          <a:lstStyle/>
          <a:p>
            <a:pPr indent="0" lvl="0" marL="0" marR="0" rtl="0" algn="r">
              <a:lnSpc>
                <a:spcPct val="100000"/>
              </a:lnSpc>
              <a:spcBef>
                <a:spcPts val="0"/>
              </a:spcBef>
              <a:spcAft>
                <a:spcPts val="0"/>
              </a:spcAft>
              <a:buClr>
                <a:srgbClr val="000000"/>
              </a:buClr>
              <a:buSzPts val="1100"/>
              <a:buFont typeface="Trebuchet MS"/>
              <a:buNone/>
            </a:pPr>
            <a:fld id="{00000000-1234-1234-1234-123412341234}" type="slidenum">
              <a:rPr b="0" i="0" lang="en-US" sz="1100" u="none" cap="none" strike="noStrike">
                <a:solidFill>
                  <a:srgbClr val="000000"/>
                </a:solidFill>
                <a:latin typeface="Trebuchet MS"/>
                <a:ea typeface="Trebuchet MS"/>
                <a:cs typeface="Trebuchet MS"/>
                <a:sym typeface="Trebuchet MS"/>
              </a:rPr>
              <a:t>‹#›</a:t>
            </a:fld>
            <a:endParaRPr b="0" i="0" sz="1100" u="none" cap="none" strike="noStrike">
              <a:solidFill>
                <a:srgbClr val="000000"/>
              </a:solidFill>
              <a:latin typeface="Trebuchet MS"/>
              <a:ea typeface="Trebuchet MS"/>
              <a:cs typeface="Trebuchet MS"/>
              <a:sym typeface="Trebuchet MS"/>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8" name="Shape 918"/>
        <p:cNvGrpSpPr/>
        <p:nvPr/>
      </p:nvGrpSpPr>
      <p:grpSpPr>
        <a:xfrm>
          <a:off x="0" y="0"/>
          <a:ext cx="0" cy="0"/>
          <a:chOff x="0" y="0"/>
          <a:chExt cx="0" cy="0"/>
        </a:xfrm>
      </p:grpSpPr>
      <p:sp>
        <p:nvSpPr>
          <p:cNvPr id="919" name="Google Shape;919;g60d5c54a49_7_98:notes"/>
          <p:cNvSpPr/>
          <p:nvPr>
            <p:ph idx="2" type="sldImg"/>
          </p:nvPr>
        </p:nvSpPr>
        <p:spPr>
          <a:xfrm>
            <a:off x="406400" y="696913"/>
            <a:ext cx="6197700" cy="34863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20" name="Google Shape;920;g60d5c54a49_7_98:notes"/>
          <p:cNvSpPr txBox="1"/>
          <p:nvPr>
            <p:ph idx="1" type="body"/>
          </p:nvPr>
        </p:nvSpPr>
        <p:spPr>
          <a:xfrm>
            <a:off x="701039" y="4415789"/>
            <a:ext cx="5608200" cy="4183500"/>
          </a:xfrm>
          <a:prstGeom prst="rect">
            <a:avLst/>
          </a:prstGeom>
          <a:noFill/>
          <a:ln>
            <a:noFill/>
          </a:ln>
        </p:spPr>
        <p:txBody>
          <a:bodyPr anchorCtr="0" anchor="t" bIns="46575" lIns="93175" spcFirstLastPara="1" rIns="93175" wrap="square" tIns="46575">
            <a:noAutofit/>
          </a:bodyPr>
          <a:lstStyle/>
          <a:p>
            <a:pPr indent="0" lvl="0" marL="0" marR="0" rtl="0" algn="l">
              <a:lnSpc>
                <a:spcPct val="100000"/>
              </a:lnSpc>
              <a:spcBef>
                <a:spcPts val="0"/>
              </a:spcBef>
              <a:spcAft>
                <a:spcPts val="0"/>
              </a:spcAft>
              <a:buClr>
                <a:schemeClr val="dk1"/>
              </a:buClr>
              <a:buSzPts val="275"/>
              <a:buFont typeface="Trebuchet MS"/>
              <a:buNone/>
            </a:pPr>
            <a:r>
              <a:t/>
            </a:r>
            <a:endParaRPr b="0" i="0" sz="1100" u="none" cap="none" strike="noStrike">
              <a:solidFill>
                <a:schemeClr val="dk1"/>
              </a:solidFill>
              <a:latin typeface="Trebuchet MS"/>
              <a:ea typeface="Trebuchet MS"/>
              <a:cs typeface="Trebuchet MS"/>
              <a:sym typeface="Trebuchet MS"/>
            </a:endParaRPr>
          </a:p>
        </p:txBody>
      </p:sp>
      <p:sp>
        <p:nvSpPr>
          <p:cNvPr id="921" name="Google Shape;921;g60d5c54a49_7_98:notes"/>
          <p:cNvSpPr txBox="1"/>
          <p:nvPr>
            <p:ph idx="12" type="sldNum"/>
          </p:nvPr>
        </p:nvSpPr>
        <p:spPr>
          <a:xfrm>
            <a:off x="3663169" y="8829967"/>
            <a:ext cx="3037800" cy="464700"/>
          </a:xfrm>
          <a:prstGeom prst="rect">
            <a:avLst/>
          </a:prstGeom>
          <a:noFill/>
          <a:ln>
            <a:noFill/>
          </a:ln>
        </p:spPr>
        <p:txBody>
          <a:bodyPr anchorCtr="0" anchor="ctr" bIns="46575" lIns="93175" spcFirstLastPara="1" rIns="93175" wrap="square" tIns="46575">
            <a:noAutofit/>
          </a:bodyPr>
          <a:lstStyle/>
          <a:p>
            <a:pPr indent="0" lvl="0" marL="0" marR="0" rtl="0" algn="r">
              <a:lnSpc>
                <a:spcPct val="100000"/>
              </a:lnSpc>
              <a:spcBef>
                <a:spcPts val="0"/>
              </a:spcBef>
              <a:spcAft>
                <a:spcPts val="0"/>
              </a:spcAft>
              <a:buClr>
                <a:srgbClr val="000000"/>
              </a:buClr>
              <a:buSzPts val="275"/>
              <a:buFont typeface="Trebuchet MS"/>
              <a:buNone/>
            </a:pPr>
            <a:fld id="{00000000-1234-1234-1234-123412341234}" type="slidenum">
              <a:rPr b="0" i="0" lang="en-US" sz="1100" u="none" cap="none" strike="noStrike">
                <a:solidFill>
                  <a:srgbClr val="000000"/>
                </a:solidFill>
                <a:latin typeface="Trebuchet MS"/>
                <a:ea typeface="Trebuchet MS"/>
                <a:cs typeface="Trebuchet MS"/>
                <a:sym typeface="Trebuchet MS"/>
              </a:rPr>
              <a:t>‹#›</a:t>
            </a:fld>
            <a:endParaRPr b="0" i="0" sz="1100" u="none" cap="none" strike="noStrike">
              <a:solidFill>
                <a:srgbClr val="000000"/>
              </a:solidFill>
              <a:latin typeface="Trebuchet MS"/>
              <a:ea typeface="Trebuchet MS"/>
              <a:cs typeface="Trebuchet MS"/>
              <a:sym typeface="Trebuchet MS"/>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2" name="Shape 932"/>
        <p:cNvGrpSpPr/>
        <p:nvPr/>
      </p:nvGrpSpPr>
      <p:grpSpPr>
        <a:xfrm>
          <a:off x="0" y="0"/>
          <a:ext cx="0" cy="0"/>
          <a:chOff x="0" y="0"/>
          <a:chExt cx="0" cy="0"/>
        </a:xfrm>
      </p:grpSpPr>
      <p:sp>
        <p:nvSpPr>
          <p:cNvPr id="933" name="Google Shape;933;g5d47946afa_15_194:notes"/>
          <p:cNvSpPr/>
          <p:nvPr>
            <p:ph idx="2" type="sldImg"/>
          </p:nvPr>
        </p:nvSpPr>
        <p:spPr>
          <a:xfrm>
            <a:off x="406400" y="696913"/>
            <a:ext cx="6197700" cy="34863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34" name="Google Shape;934;g5d47946afa_15_194:notes"/>
          <p:cNvSpPr txBox="1"/>
          <p:nvPr>
            <p:ph idx="1" type="body"/>
          </p:nvPr>
        </p:nvSpPr>
        <p:spPr>
          <a:xfrm>
            <a:off x="701040" y="4415790"/>
            <a:ext cx="5608200" cy="4183500"/>
          </a:xfrm>
          <a:prstGeom prst="rect">
            <a:avLst/>
          </a:prstGeom>
          <a:noFill/>
          <a:ln>
            <a:noFill/>
          </a:ln>
        </p:spPr>
        <p:txBody>
          <a:bodyPr anchorCtr="0" anchor="t" bIns="46575" lIns="93175" spcFirstLastPara="1" rIns="93175" wrap="square" tIns="46575">
            <a:noAutofit/>
          </a:bodyPr>
          <a:lstStyle/>
          <a:p>
            <a:pPr indent="0" lvl="0" marL="0" rtl="0" algn="l">
              <a:spcBef>
                <a:spcPts val="0"/>
              </a:spcBef>
              <a:spcAft>
                <a:spcPts val="0"/>
              </a:spcAft>
              <a:buNone/>
            </a:pPr>
            <a:r>
              <a:rPr lang="en-US"/>
              <a:t>TSVD – truncated Singular Value Decomposition</a:t>
            </a:r>
            <a:br>
              <a:rPr lang="en-US"/>
            </a:br>
            <a:r>
              <a:rPr lang="en-US"/>
              <a:t>DBSCAN - </a:t>
            </a:r>
            <a:r>
              <a:rPr b="0" i="0" lang="en-US" sz="1100">
                <a:solidFill>
                  <a:schemeClr val="dk1"/>
                </a:solidFill>
                <a:latin typeface="Trebuchet MS"/>
                <a:ea typeface="Trebuchet MS"/>
                <a:cs typeface="Trebuchet MS"/>
                <a:sym typeface="Trebuchet MS"/>
              </a:rPr>
              <a:t>Density-Based Spatial Clustering of Applications with Noise</a:t>
            </a:r>
            <a:endParaRPr/>
          </a:p>
          <a:p>
            <a:pPr indent="0" lvl="0" marL="0" rtl="0" algn="l">
              <a:spcBef>
                <a:spcPts val="330"/>
              </a:spcBef>
              <a:spcAft>
                <a:spcPts val="0"/>
              </a:spcAft>
              <a:buNone/>
            </a:pPr>
            <a:r>
              <a:t/>
            </a:r>
            <a:endParaRPr/>
          </a:p>
        </p:txBody>
      </p:sp>
      <p:sp>
        <p:nvSpPr>
          <p:cNvPr id="935" name="Google Shape;935;g5d47946afa_15_194:notes"/>
          <p:cNvSpPr txBox="1"/>
          <p:nvPr>
            <p:ph idx="12" type="sldNum"/>
          </p:nvPr>
        </p:nvSpPr>
        <p:spPr>
          <a:xfrm>
            <a:off x="3663170" y="8829967"/>
            <a:ext cx="3037800" cy="464700"/>
          </a:xfrm>
          <a:prstGeom prst="rect">
            <a:avLst/>
          </a:prstGeom>
          <a:noFill/>
          <a:ln>
            <a:noFill/>
          </a:ln>
        </p:spPr>
        <p:txBody>
          <a:bodyPr anchorCtr="0" anchor="ctr" bIns="46575" lIns="93175" spcFirstLastPara="1" rIns="93175" wrap="square" tIns="4657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2" name="Shape 942"/>
        <p:cNvGrpSpPr/>
        <p:nvPr/>
      </p:nvGrpSpPr>
      <p:grpSpPr>
        <a:xfrm>
          <a:off x="0" y="0"/>
          <a:ext cx="0" cy="0"/>
          <a:chOff x="0" y="0"/>
          <a:chExt cx="0" cy="0"/>
        </a:xfrm>
      </p:grpSpPr>
      <p:sp>
        <p:nvSpPr>
          <p:cNvPr id="943" name="Google Shape;943;p20:notes"/>
          <p:cNvSpPr txBox="1"/>
          <p:nvPr>
            <p:ph idx="1" type="body"/>
          </p:nvPr>
        </p:nvSpPr>
        <p:spPr>
          <a:xfrm>
            <a:off x="701040" y="4415790"/>
            <a:ext cx="5608320" cy="4183380"/>
          </a:xfrm>
          <a:prstGeom prst="rect">
            <a:avLst/>
          </a:prstGeom>
        </p:spPr>
        <p:txBody>
          <a:bodyPr anchorCtr="0" anchor="t" bIns="46575" lIns="93175" spcFirstLastPara="1" rIns="93175" wrap="square" tIns="46575">
            <a:noAutofit/>
          </a:bodyPr>
          <a:lstStyle/>
          <a:p>
            <a:pPr indent="0" lvl="0" marL="0" rtl="0" algn="l">
              <a:spcBef>
                <a:spcPts val="330"/>
              </a:spcBef>
              <a:spcAft>
                <a:spcPts val="0"/>
              </a:spcAft>
              <a:buNone/>
            </a:pPr>
            <a:r>
              <a:t/>
            </a:r>
            <a:endParaRPr/>
          </a:p>
        </p:txBody>
      </p:sp>
      <p:sp>
        <p:nvSpPr>
          <p:cNvPr id="944" name="Google Shape;944;p20: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7" name="Shape 947"/>
        <p:cNvGrpSpPr/>
        <p:nvPr/>
      </p:nvGrpSpPr>
      <p:grpSpPr>
        <a:xfrm>
          <a:off x="0" y="0"/>
          <a:ext cx="0" cy="0"/>
          <a:chOff x="0" y="0"/>
          <a:chExt cx="0" cy="0"/>
        </a:xfrm>
      </p:grpSpPr>
      <p:sp>
        <p:nvSpPr>
          <p:cNvPr id="948" name="Google Shape;948;p21: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49" name="Google Shape;949;p21:notes"/>
          <p:cNvSpPr txBox="1"/>
          <p:nvPr>
            <p:ph idx="1" type="body"/>
          </p:nvPr>
        </p:nvSpPr>
        <p:spPr>
          <a:xfrm>
            <a:off x="701040" y="4415790"/>
            <a:ext cx="5608320" cy="4183380"/>
          </a:xfrm>
          <a:prstGeom prst="rect">
            <a:avLst/>
          </a:prstGeom>
          <a:noFill/>
          <a:ln>
            <a:noFill/>
          </a:ln>
        </p:spPr>
        <p:txBody>
          <a:bodyPr anchorCtr="0" anchor="t" bIns="46575" lIns="93175" spcFirstLastPara="1" rIns="93175" wrap="square" tIns="46575">
            <a:noAutofit/>
          </a:bodyPr>
          <a:lstStyle/>
          <a:p>
            <a:pPr indent="0" lvl="0" marL="0" rtl="0" algn="l">
              <a:spcBef>
                <a:spcPts val="0"/>
              </a:spcBef>
              <a:spcAft>
                <a:spcPts val="0"/>
              </a:spcAft>
              <a:buNone/>
            </a:pPr>
            <a:r>
              <a:t/>
            </a:r>
            <a:endParaRPr/>
          </a:p>
        </p:txBody>
      </p:sp>
      <p:sp>
        <p:nvSpPr>
          <p:cNvPr id="950" name="Google Shape;950;p21:notes"/>
          <p:cNvSpPr txBox="1"/>
          <p:nvPr>
            <p:ph idx="12" type="sldNum"/>
          </p:nvPr>
        </p:nvSpPr>
        <p:spPr>
          <a:xfrm>
            <a:off x="3663170" y="8829967"/>
            <a:ext cx="3037840" cy="464820"/>
          </a:xfrm>
          <a:prstGeom prst="rect">
            <a:avLst/>
          </a:prstGeom>
          <a:noFill/>
          <a:ln>
            <a:noFill/>
          </a:ln>
        </p:spPr>
        <p:txBody>
          <a:bodyPr anchorCtr="0" anchor="ctr" bIns="46575" lIns="93175" spcFirstLastPara="1" rIns="93175" wrap="square" tIns="46575">
            <a:noAutofit/>
          </a:bodyPr>
          <a:lstStyle/>
          <a:p>
            <a:pPr indent="0" lvl="0" marL="0" marR="0" rtl="0" algn="r">
              <a:lnSpc>
                <a:spcPct val="100000"/>
              </a:lnSpc>
              <a:spcBef>
                <a:spcPts val="0"/>
              </a:spcBef>
              <a:spcAft>
                <a:spcPts val="0"/>
              </a:spcAft>
              <a:buClr>
                <a:srgbClr val="000000"/>
              </a:buClr>
              <a:buSzPts val="1100"/>
              <a:buFont typeface="Trebuchet MS"/>
              <a:buNone/>
            </a:pPr>
            <a:fld id="{00000000-1234-1234-1234-123412341234}" type="slidenum">
              <a:rPr b="0" i="0" lang="en-US" sz="1100" u="none" cap="none" strike="noStrike">
                <a:solidFill>
                  <a:srgbClr val="000000"/>
                </a:solidFill>
                <a:latin typeface="Trebuchet MS"/>
                <a:ea typeface="Trebuchet MS"/>
                <a:cs typeface="Trebuchet MS"/>
                <a:sym typeface="Trebuchet MS"/>
              </a:rPr>
              <a:t>‹#›</a:t>
            </a:fld>
            <a:endParaRPr b="0" i="0" sz="1100" u="none" cap="none" strike="noStrike">
              <a:solidFill>
                <a:srgbClr val="000000"/>
              </a:solidFill>
              <a:latin typeface="Trebuchet MS"/>
              <a:ea typeface="Trebuchet MS"/>
              <a:cs typeface="Trebuchet MS"/>
              <a:sym typeface="Trebuchet MS"/>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3" name="Shape 973"/>
        <p:cNvGrpSpPr/>
        <p:nvPr/>
      </p:nvGrpSpPr>
      <p:grpSpPr>
        <a:xfrm>
          <a:off x="0" y="0"/>
          <a:ext cx="0" cy="0"/>
          <a:chOff x="0" y="0"/>
          <a:chExt cx="0" cy="0"/>
        </a:xfrm>
      </p:grpSpPr>
      <p:sp>
        <p:nvSpPr>
          <p:cNvPr id="974" name="Google Shape;974;p23: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75" name="Google Shape;975;p23:notes"/>
          <p:cNvSpPr txBox="1"/>
          <p:nvPr>
            <p:ph idx="1" type="body"/>
          </p:nvPr>
        </p:nvSpPr>
        <p:spPr>
          <a:xfrm>
            <a:off x="701040" y="4415790"/>
            <a:ext cx="5608320" cy="4183380"/>
          </a:xfrm>
          <a:prstGeom prst="rect">
            <a:avLst/>
          </a:prstGeom>
          <a:noFill/>
          <a:ln>
            <a:noFill/>
          </a:ln>
        </p:spPr>
        <p:txBody>
          <a:bodyPr anchorCtr="0" anchor="t" bIns="46575" lIns="93175" spcFirstLastPara="1" rIns="93175" wrap="square" tIns="46575">
            <a:noAutofit/>
          </a:bodyPr>
          <a:lstStyle/>
          <a:p>
            <a:pPr indent="0" lvl="0" marL="0" rtl="0" algn="l">
              <a:spcBef>
                <a:spcPts val="0"/>
              </a:spcBef>
              <a:spcAft>
                <a:spcPts val="0"/>
              </a:spcAft>
              <a:buNone/>
            </a:pPr>
            <a:r>
              <a:t/>
            </a:r>
            <a:endParaRPr/>
          </a:p>
          <a:p>
            <a:pPr indent="0" lvl="0" marL="0" rtl="0" algn="l">
              <a:spcBef>
                <a:spcPts val="330"/>
              </a:spcBef>
              <a:spcAft>
                <a:spcPts val="0"/>
              </a:spcAft>
              <a:buNone/>
            </a:pPr>
            <a:r>
              <a:t/>
            </a:r>
            <a:endParaRPr/>
          </a:p>
        </p:txBody>
      </p:sp>
      <p:sp>
        <p:nvSpPr>
          <p:cNvPr id="976" name="Google Shape;976;p23:notes"/>
          <p:cNvSpPr txBox="1"/>
          <p:nvPr>
            <p:ph idx="12" type="sldNum"/>
          </p:nvPr>
        </p:nvSpPr>
        <p:spPr>
          <a:xfrm>
            <a:off x="3663170" y="8829967"/>
            <a:ext cx="3037840" cy="464820"/>
          </a:xfrm>
          <a:prstGeom prst="rect">
            <a:avLst/>
          </a:prstGeom>
          <a:noFill/>
          <a:ln>
            <a:noFill/>
          </a:ln>
        </p:spPr>
        <p:txBody>
          <a:bodyPr anchorCtr="0" anchor="ctr" bIns="46575" lIns="93175" spcFirstLastPara="1" rIns="93175" wrap="square" tIns="4657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8" name="Shape 998"/>
        <p:cNvGrpSpPr/>
        <p:nvPr/>
      </p:nvGrpSpPr>
      <p:grpSpPr>
        <a:xfrm>
          <a:off x="0" y="0"/>
          <a:ext cx="0" cy="0"/>
          <a:chOff x="0" y="0"/>
          <a:chExt cx="0" cy="0"/>
        </a:xfrm>
      </p:grpSpPr>
      <p:sp>
        <p:nvSpPr>
          <p:cNvPr id="999" name="Google Shape;999;g6f6b21fc16_10_0:notes"/>
          <p:cNvSpPr/>
          <p:nvPr>
            <p:ph idx="2" type="sldImg"/>
          </p:nvPr>
        </p:nvSpPr>
        <p:spPr>
          <a:xfrm>
            <a:off x="406400" y="696913"/>
            <a:ext cx="6197700" cy="34863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00" name="Google Shape;1000;g6f6b21fc16_10_0:notes"/>
          <p:cNvSpPr txBox="1"/>
          <p:nvPr>
            <p:ph idx="1" type="body"/>
          </p:nvPr>
        </p:nvSpPr>
        <p:spPr>
          <a:xfrm>
            <a:off x="701040" y="4415790"/>
            <a:ext cx="5608200" cy="4183500"/>
          </a:xfrm>
          <a:prstGeom prst="rect">
            <a:avLst/>
          </a:prstGeom>
          <a:noFill/>
          <a:ln>
            <a:noFill/>
          </a:ln>
        </p:spPr>
        <p:txBody>
          <a:bodyPr anchorCtr="0" anchor="t" bIns="46575" lIns="93175" spcFirstLastPara="1" rIns="93175" wrap="square" tIns="46575">
            <a:noAutofit/>
          </a:bodyPr>
          <a:lstStyle/>
          <a:p>
            <a:pPr indent="0" lvl="0" marL="0" rtl="0" algn="l">
              <a:spcBef>
                <a:spcPts val="0"/>
              </a:spcBef>
              <a:spcAft>
                <a:spcPts val="0"/>
              </a:spcAft>
              <a:buNone/>
            </a:pPr>
            <a:r>
              <a:t/>
            </a:r>
            <a:endParaRPr/>
          </a:p>
          <a:p>
            <a:pPr indent="0" lvl="0" marL="0" rtl="0" algn="l">
              <a:spcBef>
                <a:spcPts val="330"/>
              </a:spcBef>
              <a:spcAft>
                <a:spcPts val="0"/>
              </a:spcAft>
              <a:buNone/>
            </a:pPr>
            <a:r>
              <a:t/>
            </a:r>
            <a:endParaRPr/>
          </a:p>
        </p:txBody>
      </p:sp>
      <p:sp>
        <p:nvSpPr>
          <p:cNvPr id="1001" name="Google Shape;1001;g6f6b21fc16_10_0:notes"/>
          <p:cNvSpPr txBox="1"/>
          <p:nvPr>
            <p:ph idx="12" type="sldNum"/>
          </p:nvPr>
        </p:nvSpPr>
        <p:spPr>
          <a:xfrm>
            <a:off x="3663170" y="8829967"/>
            <a:ext cx="3037800" cy="464700"/>
          </a:xfrm>
          <a:prstGeom prst="rect">
            <a:avLst/>
          </a:prstGeom>
          <a:noFill/>
          <a:ln>
            <a:noFill/>
          </a:ln>
        </p:spPr>
        <p:txBody>
          <a:bodyPr anchorCtr="0" anchor="ctr" bIns="46575" lIns="93175" spcFirstLastPara="1" rIns="93175" wrap="square" tIns="4657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2" name="Shape 1012"/>
        <p:cNvGrpSpPr/>
        <p:nvPr/>
      </p:nvGrpSpPr>
      <p:grpSpPr>
        <a:xfrm>
          <a:off x="0" y="0"/>
          <a:ext cx="0" cy="0"/>
          <a:chOff x="0" y="0"/>
          <a:chExt cx="0" cy="0"/>
        </a:xfrm>
      </p:grpSpPr>
      <p:sp>
        <p:nvSpPr>
          <p:cNvPr id="1013" name="Google Shape;1013;p24: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14" name="Google Shape;1014;p24:notes"/>
          <p:cNvSpPr txBox="1"/>
          <p:nvPr>
            <p:ph idx="1" type="body"/>
          </p:nvPr>
        </p:nvSpPr>
        <p:spPr>
          <a:xfrm>
            <a:off x="701040" y="4415790"/>
            <a:ext cx="5608320" cy="4183380"/>
          </a:xfrm>
          <a:prstGeom prst="rect">
            <a:avLst/>
          </a:prstGeom>
          <a:noFill/>
          <a:ln>
            <a:noFill/>
          </a:ln>
        </p:spPr>
        <p:txBody>
          <a:bodyPr anchorCtr="0" anchor="t" bIns="46575" lIns="93175" spcFirstLastPara="1" rIns="93175" wrap="square" tIns="46575">
            <a:noAutofit/>
          </a:bodyPr>
          <a:lstStyle/>
          <a:p>
            <a:pPr indent="0" lvl="0" marL="0" rtl="0" algn="l">
              <a:spcBef>
                <a:spcPts val="330"/>
              </a:spcBef>
              <a:spcAft>
                <a:spcPts val="0"/>
              </a:spcAft>
              <a:buNone/>
            </a:pPr>
            <a:r>
              <a:t/>
            </a:r>
            <a:endParaRPr/>
          </a:p>
        </p:txBody>
      </p:sp>
      <p:sp>
        <p:nvSpPr>
          <p:cNvPr id="1015" name="Google Shape;1015;p24:notes"/>
          <p:cNvSpPr txBox="1"/>
          <p:nvPr>
            <p:ph idx="12" type="sldNum"/>
          </p:nvPr>
        </p:nvSpPr>
        <p:spPr>
          <a:xfrm>
            <a:off x="3663170" y="8829967"/>
            <a:ext cx="3037840" cy="464820"/>
          </a:xfrm>
          <a:prstGeom prst="rect">
            <a:avLst/>
          </a:prstGeom>
          <a:noFill/>
          <a:ln>
            <a:noFill/>
          </a:ln>
        </p:spPr>
        <p:txBody>
          <a:bodyPr anchorCtr="0" anchor="ctr" bIns="46575" lIns="93175" spcFirstLastPara="1" rIns="93175" wrap="square" tIns="4657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4" name="Shape 1024"/>
        <p:cNvGrpSpPr/>
        <p:nvPr/>
      </p:nvGrpSpPr>
      <p:grpSpPr>
        <a:xfrm>
          <a:off x="0" y="0"/>
          <a:ext cx="0" cy="0"/>
          <a:chOff x="0" y="0"/>
          <a:chExt cx="0" cy="0"/>
        </a:xfrm>
      </p:grpSpPr>
      <p:sp>
        <p:nvSpPr>
          <p:cNvPr id="1025" name="Google Shape;1025;g5d47946afa_12_0:notes"/>
          <p:cNvSpPr/>
          <p:nvPr>
            <p:ph idx="2" type="sldImg"/>
          </p:nvPr>
        </p:nvSpPr>
        <p:spPr>
          <a:xfrm>
            <a:off x="406400" y="696913"/>
            <a:ext cx="6197700" cy="34863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26" name="Google Shape;1026;g5d47946afa_12_0:notes"/>
          <p:cNvSpPr txBox="1"/>
          <p:nvPr>
            <p:ph idx="1" type="body"/>
          </p:nvPr>
        </p:nvSpPr>
        <p:spPr>
          <a:xfrm>
            <a:off x="701040" y="4415790"/>
            <a:ext cx="5608200" cy="4183500"/>
          </a:xfrm>
          <a:prstGeom prst="rect">
            <a:avLst/>
          </a:prstGeom>
          <a:noFill/>
          <a:ln>
            <a:noFill/>
          </a:ln>
        </p:spPr>
        <p:txBody>
          <a:bodyPr anchorCtr="0" anchor="t" bIns="46575" lIns="93175" spcFirstLastPara="1" rIns="93175" wrap="square" tIns="46575">
            <a:noAutofit/>
          </a:bodyPr>
          <a:lstStyle/>
          <a:p>
            <a:pPr indent="0" lvl="0" marL="0" rtl="0" algn="l">
              <a:spcBef>
                <a:spcPts val="330"/>
              </a:spcBef>
              <a:spcAft>
                <a:spcPts val="0"/>
              </a:spcAft>
              <a:buClr>
                <a:schemeClr val="dk1"/>
              </a:buClr>
              <a:buSzPts val="1100"/>
              <a:buFont typeface="Trebuchet MS"/>
              <a:buNone/>
            </a:pPr>
            <a:r>
              <a:t/>
            </a:r>
            <a:endParaRPr/>
          </a:p>
        </p:txBody>
      </p:sp>
      <p:sp>
        <p:nvSpPr>
          <p:cNvPr id="1027" name="Google Shape;1027;g5d47946afa_12_0:notes"/>
          <p:cNvSpPr txBox="1"/>
          <p:nvPr>
            <p:ph idx="12" type="sldNum"/>
          </p:nvPr>
        </p:nvSpPr>
        <p:spPr>
          <a:xfrm>
            <a:off x="3663170" y="8829967"/>
            <a:ext cx="3037800" cy="464700"/>
          </a:xfrm>
          <a:prstGeom prst="rect">
            <a:avLst/>
          </a:prstGeom>
          <a:noFill/>
          <a:ln>
            <a:noFill/>
          </a:ln>
        </p:spPr>
        <p:txBody>
          <a:bodyPr anchorCtr="0" anchor="ctr" bIns="46575" lIns="93175" spcFirstLastPara="1" rIns="93175" wrap="square" tIns="46575">
            <a:noAutofit/>
          </a:bodyPr>
          <a:lstStyle/>
          <a:p>
            <a:pPr indent="0" lvl="0" marL="0" rtl="0" algn="r">
              <a:spcBef>
                <a:spcPts val="0"/>
              </a:spcBef>
              <a:spcAft>
                <a:spcPts val="0"/>
              </a:spcAft>
              <a:buClr>
                <a:schemeClr val="dk1"/>
              </a:buClr>
              <a:buSzPts val="1100"/>
              <a:buFont typeface="Trebuchet MS"/>
              <a:buNone/>
            </a:pPr>
            <a:fld id="{00000000-1234-1234-1234-123412341234}" type="slidenum">
              <a:rPr lang="en-US"/>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2" name="Shape 1032"/>
        <p:cNvGrpSpPr/>
        <p:nvPr/>
      </p:nvGrpSpPr>
      <p:grpSpPr>
        <a:xfrm>
          <a:off x="0" y="0"/>
          <a:ext cx="0" cy="0"/>
          <a:chOff x="0" y="0"/>
          <a:chExt cx="0" cy="0"/>
        </a:xfrm>
      </p:grpSpPr>
      <p:sp>
        <p:nvSpPr>
          <p:cNvPr id="1033" name="Google Shape;1033;g5d47946afa_12_22:notes"/>
          <p:cNvSpPr/>
          <p:nvPr>
            <p:ph idx="2" type="sldImg"/>
          </p:nvPr>
        </p:nvSpPr>
        <p:spPr>
          <a:xfrm>
            <a:off x="406400" y="696913"/>
            <a:ext cx="6197700" cy="34863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34" name="Google Shape;1034;g5d47946afa_12_22:notes"/>
          <p:cNvSpPr txBox="1"/>
          <p:nvPr>
            <p:ph idx="1" type="body"/>
          </p:nvPr>
        </p:nvSpPr>
        <p:spPr>
          <a:xfrm>
            <a:off x="701040" y="4415790"/>
            <a:ext cx="5608200" cy="4183500"/>
          </a:xfrm>
          <a:prstGeom prst="rect">
            <a:avLst/>
          </a:prstGeom>
          <a:noFill/>
          <a:ln>
            <a:noFill/>
          </a:ln>
        </p:spPr>
        <p:txBody>
          <a:bodyPr anchorCtr="0" anchor="t" bIns="46575" lIns="93175" spcFirstLastPara="1" rIns="93175" wrap="square" tIns="46575">
            <a:noAutofit/>
          </a:bodyPr>
          <a:lstStyle/>
          <a:p>
            <a:pPr indent="0" lvl="0" marL="0" rtl="0" algn="l">
              <a:spcBef>
                <a:spcPts val="330"/>
              </a:spcBef>
              <a:spcAft>
                <a:spcPts val="0"/>
              </a:spcAft>
              <a:buClr>
                <a:schemeClr val="dk1"/>
              </a:buClr>
              <a:buSzPts val="1100"/>
              <a:buFont typeface="Trebuchet MS"/>
              <a:buNone/>
            </a:pPr>
            <a:r>
              <a:t/>
            </a:r>
            <a:endParaRPr/>
          </a:p>
        </p:txBody>
      </p:sp>
      <p:sp>
        <p:nvSpPr>
          <p:cNvPr id="1035" name="Google Shape;1035;g5d47946afa_12_22:notes"/>
          <p:cNvSpPr txBox="1"/>
          <p:nvPr>
            <p:ph idx="12" type="sldNum"/>
          </p:nvPr>
        </p:nvSpPr>
        <p:spPr>
          <a:xfrm>
            <a:off x="3663170" y="8829967"/>
            <a:ext cx="3037800" cy="464700"/>
          </a:xfrm>
          <a:prstGeom prst="rect">
            <a:avLst/>
          </a:prstGeom>
          <a:noFill/>
          <a:ln>
            <a:noFill/>
          </a:ln>
        </p:spPr>
        <p:txBody>
          <a:bodyPr anchorCtr="0" anchor="ctr" bIns="46575" lIns="93175" spcFirstLastPara="1" rIns="93175" wrap="square" tIns="46575">
            <a:noAutofit/>
          </a:bodyPr>
          <a:lstStyle/>
          <a:p>
            <a:pPr indent="0" lvl="0" marL="0" rtl="0" algn="r">
              <a:spcBef>
                <a:spcPts val="0"/>
              </a:spcBef>
              <a:spcAft>
                <a:spcPts val="0"/>
              </a:spcAft>
              <a:buClr>
                <a:schemeClr val="dk1"/>
              </a:buClr>
              <a:buSzPts val="1100"/>
              <a:buFont typeface="Trebuchet MS"/>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6" name="Shape 406"/>
        <p:cNvGrpSpPr/>
        <p:nvPr/>
      </p:nvGrpSpPr>
      <p:grpSpPr>
        <a:xfrm>
          <a:off x="0" y="0"/>
          <a:ext cx="0" cy="0"/>
          <a:chOff x="0" y="0"/>
          <a:chExt cx="0" cy="0"/>
        </a:xfrm>
      </p:grpSpPr>
      <p:sp>
        <p:nvSpPr>
          <p:cNvPr id="407" name="Google Shape;407;g5d47946afa_26_0:notes"/>
          <p:cNvSpPr txBox="1"/>
          <p:nvPr>
            <p:ph idx="1" type="body"/>
          </p:nvPr>
        </p:nvSpPr>
        <p:spPr>
          <a:xfrm>
            <a:off x="701040" y="4415790"/>
            <a:ext cx="5608200" cy="4183500"/>
          </a:xfrm>
          <a:prstGeom prst="rect">
            <a:avLst/>
          </a:prstGeom>
        </p:spPr>
        <p:txBody>
          <a:bodyPr anchorCtr="0" anchor="t" bIns="46575" lIns="93175" spcFirstLastPara="1" rIns="93175" wrap="square" tIns="46575">
            <a:noAutofit/>
          </a:bodyPr>
          <a:lstStyle/>
          <a:p>
            <a:pPr indent="0" lvl="0" marL="0" rtl="0" algn="l">
              <a:spcBef>
                <a:spcPts val="330"/>
              </a:spcBef>
              <a:spcAft>
                <a:spcPts val="0"/>
              </a:spcAft>
              <a:buNone/>
            </a:pPr>
            <a:r>
              <a:t/>
            </a:r>
            <a:endParaRPr/>
          </a:p>
        </p:txBody>
      </p:sp>
      <p:sp>
        <p:nvSpPr>
          <p:cNvPr id="408" name="Google Shape;408;g5d47946afa_26_0:notes"/>
          <p:cNvSpPr/>
          <p:nvPr>
            <p:ph idx="2" type="sldImg"/>
          </p:nvPr>
        </p:nvSpPr>
        <p:spPr>
          <a:xfrm>
            <a:off x="406400" y="696913"/>
            <a:ext cx="6197700" cy="3486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0" name="Shape 1040"/>
        <p:cNvGrpSpPr/>
        <p:nvPr/>
      </p:nvGrpSpPr>
      <p:grpSpPr>
        <a:xfrm>
          <a:off x="0" y="0"/>
          <a:ext cx="0" cy="0"/>
          <a:chOff x="0" y="0"/>
          <a:chExt cx="0" cy="0"/>
        </a:xfrm>
      </p:grpSpPr>
      <p:sp>
        <p:nvSpPr>
          <p:cNvPr id="1041" name="Google Shape;1041;g5d47946afa_11_897:notes"/>
          <p:cNvSpPr/>
          <p:nvPr>
            <p:ph idx="2" type="sldImg"/>
          </p:nvPr>
        </p:nvSpPr>
        <p:spPr>
          <a:xfrm>
            <a:off x="406400" y="696913"/>
            <a:ext cx="6197700" cy="34863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42" name="Google Shape;1042;g5d47946afa_11_897:notes"/>
          <p:cNvSpPr txBox="1"/>
          <p:nvPr>
            <p:ph idx="1" type="body"/>
          </p:nvPr>
        </p:nvSpPr>
        <p:spPr>
          <a:xfrm>
            <a:off x="701040" y="4415790"/>
            <a:ext cx="5608200" cy="4183500"/>
          </a:xfrm>
          <a:prstGeom prst="rect">
            <a:avLst/>
          </a:prstGeom>
          <a:noFill/>
          <a:ln>
            <a:noFill/>
          </a:ln>
        </p:spPr>
        <p:txBody>
          <a:bodyPr anchorCtr="0" anchor="t" bIns="46575" lIns="93175" spcFirstLastPara="1" rIns="93175" wrap="square" tIns="46575">
            <a:noAutofit/>
          </a:bodyPr>
          <a:lstStyle/>
          <a:p>
            <a:pPr indent="0" lvl="0" marL="0" rtl="0" algn="l">
              <a:spcBef>
                <a:spcPts val="0"/>
              </a:spcBef>
              <a:spcAft>
                <a:spcPts val="0"/>
              </a:spcAft>
              <a:buNone/>
            </a:pPr>
            <a:r>
              <a:t/>
            </a:r>
            <a:endParaRPr/>
          </a:p>
          <a:p>
            <a:pPr indent="0" lvl="0" marL="0" rtl="0" algn="l">
              <a:spcBef>
                <a:spcPts val="330"/>
              </a:spcBef>
              <a:spcAft>
                <a:spcPts val="0"/>
              </a:spcAft>
              <a:buNone/>
            </a:pPr>
            <a:r>
              <a:t/>
            </a:r>
            <a:endParaRPr/>
          </a:p>
        </p:txBody>
      </p:sp>
      <p:sp>
        <p:nvSpPr>
          <p:cNvPr id="1043" name="Google Shape;1043;g5d47946afa_11_897:notes"/>
          <p:cNvSpPr txBox="1"/>
          <p:nvPr>
            <p:ph idx="12" type="sldNum"/>
          </p:nvPr>
        </p:nvSpPr>
        <p:spPr>
          <a:xfrm>
            <a:off x="3663170" y="8829967"/>
            <a:ext cx="3037800" cy="464700"/>
          </a:xfrm>
          <a:prstGeom prst="rect">
            <a:avLst/>
          </a:prstGeom>
          <a:noFill/>
          <a:ln>
            <a:noFill/>
          </a:ln>
        </p:spPr>
        <p:txBody>
          <a:bodyPr anchorCtr="0" anchor="ctr" bIns="46575" lIns="93175" spcFirstLastPara="1" rIns="93175" wrap="square" tIns="4657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1" name="Shape 1051"/>
        <p:cNvGrpSpPr/>
        <p:nvPr/>
      </p:nvGrpSpPr>
      <p:grpSpPr>
        <a:xfrm>
          <a:off x="0" y="0"/>
          <a:ext cx="0" cy="0"/>
          <a:chOff x="0" y="0"/>
          <a:chExt cx="0" cy="0"/>
        </a:xfrm>
      </p:grpSpPr>
      <p:sp>
        <p:nvSpPr>
          <p:cNvPr id="1052" name="Google Shape;1052;p25: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53" name="Google Shape;1053;p25:notes"/>
          <p:cNvSpPr txBox="1"/>
          <p:nvPr>
            <p:ph idx="1" type="body"/>
          </p:nvPr>
        </p:nvSpPr>
        <p:spPr>
          <a:xfrm>
            <a:off x="701040" y="4415790"/>
            <a:ext cx="5608320" cy="4183380"/>
          </a:xfrm>
          <a:prstGeom prst="rect">
            <a:avLst/>
          </a:prstGeom>
          <a:noFill/>
          <a:ln>
            <a:noFill/>
          </a:ln>
        </p:spPr>
        <p:txBody>
          <a:bodyPr anchorCtr="0" anchor="t" bIns="46575" lIns="93175" spcFirstLastPara="1" rIns="93175" wrap="square" tIns="46575">
            <a:noAutofit/>
          </a:bodyPr>
          <a:lstStyle/>
          <a:p>
            <a:pPr indent="0" lvl="0" marL="0" rtl="0" algn="l">
              <a:spcBef>
                <a:spcPts val="0"/>
              </a:spcBef>
              <a:spcAft>
                <a:spcPts val="0"/>
              </a:spcAft>
              <a:buNone/>
            </a:pPr>
            <a:r>
              <a:t/>
            </a:r>
            <a:endParaRPr/>
          </a:p>
          <a:p>
            <a:pPr indent="0" lvl="0" marL="0" rtl="0" algn="l">
              <a:spcBef>
                <a:spcPts val="330"/>
              </a:spcBef>
              <a:spcAft>
                <a:spcPts val="0"/>
              </a:spcAft>
              <a:buNone/>
            </a:pPr>
            <a:r>
              <a:t/>
            </a:r>
            <a:endParaRPr/>
          </a:p>
        </p:txBody>
      </p:sp>
      <p:sp>
        <p:nvSpPr>
          <p:cNvPr id="1054" name="Google Shape;1054;p25:notes"/>
          <p:cNvSpPr txBox="1"/>
          <p:nvPr>
            <p:ph idx="12" type="sldNum"/>
          </p:nvPr>
        </p:nvSpPr>
        <p:spPr>
          <a:xfrm>
            <a:off x="3663170" y="8829967"/>
            <a:ext cx="3037840" cy="464820"/>
          </a:xfrm>
          <a:prstGeom prst="rect">
            <a:avLst/>
          </a:prstGeom>
          <a:noFill/>
          <a:ln>
            <a:noFill/>
          </a:ln>
        </p:spPr>
        <p:txBody>
          <a:bodyPr anchorCtr="0" anchor="ctr" bIns="46575" lIns="93175" spcFirstLastPara="1" rIns="93175" wrap="square" tIns="4657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2" name="Shape 1062"/>
        <p:cNvGrpSpPr/>
        <p:nvPr/>
      </p:nvGrpSpPr>
      <p:grpSpPr>
        <a:xfrm>
          <a:off x="0" y="0"/>
          <a:ext cx="0" cy="0"/>
          <a:chOff x="0" y="0"/>
          <a:chExt cx="0" cy="0"/>
        </a:xfrm>
      </p:grpSpPr>
      <p:sp>
        <p:nvSpPr>
          <p:cNvPr id="1063" name="Google Shape;1063;p29:notes"/>
          <p:cNvSpPr txBox="1"/>
          <p:nvPr>
            <p:ph idx="1" type="body"/>
          </p:nvPr>
        </p:nvSpPr>
        <p:spPr>
          <a:xfrm>
            <a:off x="701040" y="4415790"/>
            <a:ext cx="5608320" cy="4183380"/>
          </a:xfrm>
          <a:prstGeom prst="rect">
            <a:avLst/>
          </a:prstGeom>
        </p:spPr>
        <p:txBody>
          <a:bodyPr anchorCtr="0" anchor="t" bIns="46575" lIns="93175" spcFirstLastPara="1" rIns="93175" wrap="square" tIns="46575">
            <a:noAutofit/>
          </a:bodyPr>
          <a:lstStyle/>
          <a:p>
            <a:pPr indent="0" lvl="0" marL="0" rtl="0" algn="l">
              <a:spcBef>
                <a:spcPts val="330"/>
              </a:spcBef>
              <a:spcAft>
                <a:spcPts val="0"/>
              </a:spcAft>
              <a:buNone/>
            </a:pPr>
            <a:r>
              <a:t/>
            </a:r>
            <a:endParaRPr/>
          </a:p>
        </p:txBody>
      </p:sp>
      <p:sp>
        <p:nvSpPr>
          <p:cNvPr id="1064" name="Google Shape;1064;p29: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7" name="Shape 1067"/>
        <p:cNvGrpSpPr/>
        <p:nvPr/>
      </p:nvGrpSpPr>
      <p:grpSpPr>
        <a:xfrm>
          <a:off x="0" y="0"/>
          <a:ext cx="0" cy="0"/>
          <a:chOff x="0" y="0"/>
          <a:chExt cx="0" cy="0"/>
        </a:xfrm>
      </p:grpSpPr>
      <p:sp>
        <p:nvSpPr>
          <p:cNvPr id="1068" name="Google Shape;1068;p30: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69" name="Google Shape;1069;p30:notes"/>
          <p:cNvSpPr txBox="1"/>
          <p:nvPr>
            <p:ph idx="1" type="body"/>
          </p:nvPr>
        </p:nvSpPr>
        <p:spPr>
          <a:xfrm>
            <a:off x="701040" y="4415790"/>
            <a:ext cx="5608320" cy="4183380"/>
          </a:xfrm>
          <a:prstGeom prst="rect">
            <a:avLst/>
          </a:prstGeom>
          <a:noFill/>
          <a:ln>
            <a:noFill/>
          </a:ln>
        </p:spPr>
        <p:txBody>
          <a:bodyPr anchorCtr="0" anchor="t" bIns="46575" lIns="93175" spcFirstLastPara="1" rIns="93175" wrap="square" tIns="46575">
            <a:noAutofit/>
          </a:bodyPr>
          <a:lstStyle/>
          <a:p>
            <a:pPr indent="0" lvl="0" marL="0" rtl="0" algn="l">
              <a:spcBef>
                <a:spcPts val="0"/>
              </a:spcBef>
              <a:spcAft>
                <a:spcPts val="0"/>
              </a:spcAft>
              <a:buNone/>
            </a:pPr>
            <a:r>
              <a:t/>
            </a:r>
            <a:endParaRPr/>
          </a:p>
        </p:txBody>
      </p:sp>
      <p:sp>
        <p:nvSpPr>
          <p:cNvPr id="1070" name="Google Shape;1070;p30:notes"/>
          <p:cNvSpPr txBox="1"/>
          <p:nvPr>
            <p:ph idx="12" type="sldNum"/>
          </p:nvPr>
        </p:nvSpPr>
        <p:spPr>
          <a:xfrm>
            <a:off x="3663170" y="8829967"/>
            <a:ext cx="3037840" cy="464820"/>
          </a:xfrm>
          <a:prstGeom prst="rect">
            <a:avLst/>
          </a:prstGeom>
          <a:noFill/>
          <a:ln>
            <a:noFill/>
          </a:ln>
        </p:spPr>
        <p:txBody>
          <a:bodyPr anchorCtr="0" anchor="ctr" bIns="46575" lIns="93175" spcFirstLastPara="1" rIns="93175" wrap="square" tIns="46575">
            <a:noAutofit/>
          </a:bodyPr>
          <a:lstStyle/>
          <a:p>
            <a:pPr indent="0" lvl="0" marL="0" marR="0" rtl="0" algn="r">
              <a:lnSpc>
                <a:spcPct val="100000"/>
              </a:lnSpc>
              <a:spcBef>
                <a:spcPts val="0"/>
              </a:spcBef>
              <a:spcAft>
                <a:spcPts val="0"/>
              </a:spcAft>
              <a:buClr>
                <a:srgbClr val="000000"/>
              </a:buClr>
              <a:buSzPts val="1100"/>
              <a:buFont typeface="Trebuchet MS"/>
              <a:buNone/>
            </a:pPr>
            <a:fld id="{00000000-1234-1234-1234-123412341234}" type="slidenum">
              <a:rPr b="0" i="0" lang="en-US" sz="1100" u="none" cap="none" strike="noStrike">
                <a:solidFill>
                  <a:srgbClr val="000000"/>
                </a:solidFill>
                <a:latin typeface="Trebuchet MS"/>
                <a:ea typeface="Trebuchet MS"/>
                <a:cs typeface="Trebuchet MS"/>
                <a:sym typeface="Trebuchet MS"/>
              </a:rPr>
              <a:t>‹#›</a:t>
            </a:fld>
            <a:endParaRPr b="0" i="0" sz="1100" u="none" cap="none" strike="noStrike">
              <a:solidFill>
                <a:srgbClr val="000000"/>
              </a:solidFill>
              <a:latin typeface="Trebuchet MS"/>
              <a:ea typeface="Trebuchet MS"/>
              <a:cs typeface="Trebuchet MS"/>
              <a:sym typeface="Trebuchet MS"/>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3" name="Shape 1093"/>
        <p:cNvGrpSpPr/>
        <p:nvPr/>
      </p:nvGrpSpPr>
      <p:grpSpPr>
        <a:xfrm>
          <a:off x="0" y="0"/>
          <a:ext cx="0" cy="0"/>
          <a:chOff x="0" y="0"/>
          <a:chExt cx="0" cy="0"/>
        </a:xfrm>
      </p:grpSpPr>
      <p:sp>
        <p:nvSpPr>
          <p:cNvPr id="1094" name="Google Shape;1094;p31: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95" name="Google Shape;1095;p31:notes"/>
          <p:cNvSpPr txBox="1"/>
          <p:nvPr>
            <p:ph idx="1" type="body"/>
          </p:nvPr>
        </p:nvSpPr>
        <p:spPr>
          <a:xfrm>
            <a:off x="701040" y="4415790"/>
            <a:ext cx="5608320" cy="4183380"/>
          </a:xfrm>
          <a:prstGeom prst="rect">
            <a:avLst/>
          </a:prstGeom>
          <a:noFill/>
          <a:ln>
            <a:noFill/>
          </a:ln>
        </p:spPr>
        <p:txBody>
          <a:bodyPr anchorCtr="0" anchor="t" bIns="46575" lIns="93175" spcFirstLastPara="1" rIns="93175" wrap="square" tIns="46575">
            <a:noAutofit/>
          </a:bodyPr>
          <a:lstStyle/>
          <a:p>
            <a:pPr indent="0" lvl="0" marL="0" rtl="0" algn="l">
              <a:spcBef>
                <a:spcPts val="0"/>
              </a:spcBef>
              <a:spcAft>
                <a:spcPts val="0"/>
              </a:spcAft>
              <a:buNone/>
            </a:pPr>
            <a:r>
              <a:rPr lang="en-US">
                <a:latin typeface="Calibri"/>
                <a:ea typeface="Calibri"/>
                <a:cs typeface="Calibri"/>
                <a:sym typeface="Calibri"/>
              </a:rPr>
              <a:t>Several iterations through our preprocessing, exploration, and training cycle could even take weeks! I’ve been on projects solving complex problems where months would pass before any valuable insight is gained- attributed almost entirely to computation time!</a:t>
            </a:r>
            <a:endParaRPr>
              <a:latin typeface="Calibri"/>
              <a:ea typeface="Calibri"/>
              <a:cs typeface="Calibri"/>
              <a:sym typeface="Calibri"/>
            </a:endParaRPr>
          </a:p>
        </p:txBody>
      </p:sp>
      <p:sp>
        <p:nvSpPr>
          <p:cNvPr id="1096" name="Google Shape;1096;p31:notes"/>
          <p:cNvSpPr txBox="1"/>
          <p:nvPr>
            <p:ph idx="12" type="sldNum"/>
          </p:nvPr>
        </p:nvSpPr>
        <p:spPr>
          <a:xfrm>
            <a:off x="3663170" y="8829967"/>
            <a:ext cx="3037840" cy="464820"/>
          </a:xfrm>
          <a:prstGeom prst="rect">
            <a:avLst/>
          </a:prstGeom>
          <a:noFill/>
          <a:ln>
            <a:noFill/>
          </a:ln>
        </p:spPr>
        <p:txBody>
          <a:bodyPr anchorCtr="0" anchor="ctr" bIns="46575" lIns="93175" spcFirstLastPara="1" rIns="93175" wrap="square" tIns="46575">
            <a:noAutofit/>
          </a:bodyPr>
          <a:lstStyle/>
          <a:p>
            <a:pPr indent="0" lvl="0" marL="0" marR="0" rtl="0" algn="r">
              <a:lnSpc>
                <a:spcPct val="100000"/>
              </a:lnSpc>
              <a:spcBef>
                <a:spcPts val="0"/>
              </a:spcBef>
              <a:spcAft>
                <a:spcPts val="0"/>
              </a:spcAft>
              <a:buClr>
                <a:srgbClr val="000000"/>
              </a:buClr>
              <a:buSzPts val="1100"/>
              <a:buFont typeface="Trebuchet MS"/>
              <a:buNone/>
            </a:pPr>
            <a:fld id="{00000000-1234-1234-1234-123412341234}" type="slidenum">
              <a:rPr b="0" i="0" lang="en-US" sz="1100" u="none" cap="none" strike="noStrike">
                <a:solidFill>
                  <a:srgbClr val="000000"/>
                </a:solidFill>
                <a:latin typeface="Trebuchet MS"/>
                <a:ea typeface="Trebuchet MS"/>
                <a:cs typeface="Trebuchet MS"/>
                <a:sym typeface="Trebuchet MS"/>
              </a:rPr>
              <a:t>‹#›</a:t>
            </a:fld>
            <a:endParaRPr b="0" i="0" sz="1100" u="none" cap="none" strike="noStrike">
              <a:solidFill>
                <a:srgbClr val="000000"/>
              </a:solidFill>
              <a:latin typeface="Trebuchet MS"/>
              <a:ea typeface="Trebuchet MS"/>
              <a:cs typeface="Trebuchet MS"/>
              <a:sym typeface="Trebuchet MS"/>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4" name="Shape 1114"/>
        <p:cNvGrpSpPr/>
        <p:nvPr/>
      </p:nvGrpSpPr>
      <p:grpSpPr>
        <a:xfrm>
          <a:off x="0" y="0"/>
          <a:ext cx="0" cy="0"/>
          <a:chOff x="0" y="0"/>
          <a:chExt cx="0" cy="0"/>
        </a:xfrm>
      </p:grpSpPr>
      <p:sp>
        <p:nvSpPr>
          <p:cNvPr id="1115" name="Google Shape;1115;p32:notes"/>
          <p:cNvSpPr txBox="1"/>
          <p:nvPr>
            <p:ph idx="1" type="body"/>
          </p:nvPr>
        </p:nvSpPr>
        <p:spPr>
          <a:xfrm>
            <a:off x="701040" y="4415790"/>
            <a:ext cx="5608320" cy="4183380"/>
          </a:xfrm>
          <a:prstGeom prst="rect">
            <a:avLst/>
          </a:prstGeom>
        </p:spPr>
        <p:txBody>
          <a:bodyPr anchorCtr="0" anchor="t" bIns="46575" lIns="93175" spcFirstLastPara="1" rIns="93175" wrap="square" tIns="46575">
            <a:noAutofit/>
          </a:bodyPr>
          <a:lstStyle/>
          <a:p>
            <a:pPr indent="0" lvl="0" marL="0" rtl="0" algn="l">
              <a:spcBef>
                <a:spcPts val="330"/>
              </a:spcBef>
              <a:spcAft>
                <a:spcPts val="0"/>
              </a:spcAft>
              <a:buNone/>
            </a:pPr>
            <a:r>
              <a:t/>
            </a:r>
            <a:endParaRPr/>
          </a:p>
        </p:txBody>
      </p:sp>
      <p:sp>
        <p:nvSpPr>
          <p:cNvPr id="1116" name="Google Shape;1116;p32: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2" name="Shape 1132"/>
        <p:cNvGrpSpPr/>
        <p:nvPr/>
      </p:nvGrpSpPr>
      <p:grpSpPr>
        <a:xfrm>
          <a:off x="0" y="0"/>
          <a:ext cx="0" cy="0"/>
          <a:chOff x="0" y="0"/>
          <a:chExt cx="0" cy="0"/>
        </a:xfrm>
      </p:grpSpPr>
      <p:sp>
        <p:nvSpPr>
          <p:cNvPr id="1133" name="Google Shape;1133;p33: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34" name="Google Shape;1134;p33:notes"/>
          <p:cNvSpPr txBox="1"/>
          <p:nvPr>
            <p:ph idx="1" type="body"/>
          </p:nvPr>
        </p:nvSpPr>
        <p:spPr>
          <a:xfrm>
            <a:off x="701040" y="4415790"/>
            <a:ext cx="5608320" cy="4183380"/>
          </a:xfrm>
          <a:prstGeom prst="rect">
            <a:avLst/>
          </a:prstGeom>
          <a:noFill/>
          <a:ln>
            <a:noFill/>
          </a:ln>
        </p:spPr>
        <p:txBody>
          <a:bodyPr anchorCtr="0" anchor="t" bIns="46575" lIns="93175" spcFirstLastPara="1" rIns="93175" wrap="square" tIns="46575">
            <a:noAutofit/>
          </a:bodyPr>
          <a:lstStyle/>
          <a:p>
            <a:pPr indent="0" lvl="0" marL="0" rtl="0" algn="l">
              <a:spcBef>
                <a:spcPts val="0"/>
              </a:spcBef>
              <a:spcAft>
                <a:spcPts val="0"/>
              </a:spcAft>
              <a:buNone/>
            </a:pPr>
            <a:r>
              <a:rPr lang="en-US">
                <a:latin typeface="Calibri"/>
                <a:ea typeface="Calibri"/>
                <a:cs typeface="Calibri"/>
                <a:sym typeface="Calibri"/>
              </a:rPr>
              <a:t>In the C++ Algorithms side, you'll find full machine learning algorithms such as classification &amp; regression, statistical inference, clustering, dimensionality reduction, timeseries forecasting, &amp; recommendations. We'll have cross validation very soon and much more. </a:t>
            </a:r>
            <a:endParaRPr/>
          </a:p>
        </p:txBody>
      </p:sp>
      <p:sp>
        <p:nvSpPr>
          <p:cNvPr id="1135" name="Google Shape;1135;p33:notes"/>
          <p:cNvSpPr txBox="1"/>
          <p:nvPr>
            <p:ph idx="12" type="sldNum"/>
          </p:nvPr>
        </p:nvSpPr>
        <p:spPr>
          <a:xfrm>
            <a:off x="3663170" y="8829967"/>
            <a:ext cx="3037840" cy="464820"/>
          </a:xfrm>
          <a:prstGeom prst="rect">
            <a:avLst/>
          </a:prstGeom>
          <a:noFill/>
          <a:ln>
            <a:noFill/>
          </a:ln>
        </p:spPr>
        <p:txBody>
          <a:bodyPr anchorCtr="0" anchor="ctr" bIns="46575" lIns="93175" spcFirstLastPara="1" rIns="93175" wrap="square" tIns="46575">
            <a:noAutofit/>
          </a:bodyPr>
          <a:lstStyle/>
          <a:p>
            <a:pPr indent="0" lvl="0" marL="0" marR="0" rtl="0" algn="r">
              <a:lnSpc>
                <a:spcPct val="100000"/>
              </a:lnSpc>
              <a:spcBef>
                <a:spcPts val="0"/>
              </a:spcBef>
              <a:spcAft>
                <a:spcPts val="0"/>
              </a:spcAft>
              <a:buClr>
                <a:srgbClr val="000000"/>
              </a:buClr>
              <a:buSzPts val="1100"/>
              <a:buFont typeface="Trebuchet MS"/>
              <a:buNone/>
            </a:pPr>
            <a:fld id="{00000000-1234-1234-1234-123412341234}" type="slidenum">
              <a:rPr b="0" i="0" lang="en-US" sz="1100" u="none" cap="none" strike="noStrike">
                <a:solidFill>
                  <a:srgbClr val="000000"/>
                </a:solidFill>
                <a:latin typeface="Trebuchet MS"/>
                <a:ea typeface="Trebuchet MS"/>
                <a:cs typeface="Trebuchet MS"/>
                <a:sym typeface="Trebuchet MS"/>
              </a:rPr>
              <a:t>‹#›</a:t>
            </a:fld>
            <a:endParaRPr b="0" i="0" sz="1100" u="none" cap="none" strike="noStrike">
              <a:solidFill>
                <a:srgbClr val="000000"/>
              </a:solidFill>
              <a:latin typeface="Trebuchet MS"/>
              <a:ea typeface="Trebuchet MS"/>
              <a:cs typeface="Trebuchet MS"/>
              <a:sym typeface="Trebuchet MS"/>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54" name="Shape 1154"/>
        <p:cNvGrpSpPr/>
        <p:nvPr/>
      </p:nvGrpSpPr>
      <p:grpSpPr>
        <a:xfrm>
          <a:off x="0" y="0"/>
          <a:ext cx="0" cy="0"/>
          <a:chOff x="0" y="0"/>
          <a:chExt cx="0" cy="0"/>
        </a:xfrm>
      </p:grpSpPr>
      <p:sp>
        <p:nvSpPr>
          <p:cNvPr id="1155" name="Google Shape;1155;g5d47946afa_11_47:notes"/>
          <p:cNvSpPr/>
          <p:nvPr>
            <p:ph idx="2" type="sldImg"/>
          </p:nvPr>
        </p:nvSpPr>
        <p:spPr>
          <a:xfrm>
            <a:off x="406400" y="696913"/>
            <a:ext cx="6197700" cy="34863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56" name="Google Shape;1156;g5d47946afa_11_47:notes"/>
          <p:cNvSpPr txBox="1"/>
          <p:nvPr>
            <p:ph idx="1" type="body"/>
          </p:nvPr>
        </p:nvSpPr>
        <p:spPr>
          <a:xfrm>
            <a:off x="701040" y="4415790"/>
            <a:ext cx="5608200" cy="4183500"/>
          </a:xfrm>
          <a:prstGeom prst="rect">
            <a:avLst/>
          </a:prstGeom>
          <a:noFill/>
          <a:ln>
            <a:noFill/>
          </a:ln>
        </p:spPr>
        <p:txBody>
          <a:bodyPr anchorCtr="0" anchor="t" bIns="46575" lIns="93175" spcFirstLastPara="1" rIns="93175" wrap="square" tIns="46575">
            <a:noAutofit/>
          </a:bodyPr>
          <a:lstStyle/>
          <a:p>
            <a:pPr indent="-228600" lvl="0" marL="457200" marR="0" rtl="0" algn="l">
              <a:lnSpc>
                <a:spcPct val="100000"/>
              </a:lnSpc>
              <a:spcBef>
                <a:spcPts val="330"/>
              </a:spcBef>
              <a:spcAft>
                <a:spcPts val="0"/>
              </a:spcAft>
              <a:buClr>
                <a:schemeClr val="dk1"/>
              </a:buClr>
              <a:buSzPts val="1400"/>
              <a:buFont typeface="Calibri"/>
              <a:buNone/>
            </a:pPr>
            <a:r>
              <a:rPr lang="en-US">
                <a:latin typeface="Calibri"/>
                <a:ea typeface="Calibri"/>
                <a:cs typeface="Calibri"/>
                <a:sym typeface="Calibri"/>
              </a:rPr>
              <a:t>And our resulting clusters. </a:t>
            </a:r>
            <a:endParaRPr/>
          </a:p>
        </p:txBody>
      </p:sp>
      <p:sp>
        <p:nvSpPr>
          <p:cNvPr id="1157" name="Google Shape;1157;g5d47946afa_11_47:notes"/>
          <p:cNvSpPr txBox="1"/>
          <p:nvPr>
            <p:ph idx="12" type="sldNum"/>
          </p:nvPr>
        </p:nvSpPr>
        <p:spPr>
          <a:xfrm>
            <a:off x="3663170" y="8829967"/>
            <a:ext cx="3037800" cy="464700"/>
          </a:xfrm>
          <a:prstGeom prst="rect">
            <a:avLst/>
          </a:prstGeom>
          <a:noFill/>
          <a:ln>
            <a:noFill/>
          </a:ln>
        </p:spPr>
        <p:txBody>
          <a:bodyPr anchorCtr="0" anchor="ctr" bIns="46575" lIns="93175" spcFirstLastPara="1" rIns="93175" wrap="square" tIns="46575">
            <a:noAutofit/>
          </a:bodyPr>
          <a:lstStyle/>
          <a:p>
            <a:pPr indent="0" lvl="0" marL="0" rtl="0" algn="l">
              <a:lnSpc>
                <a:spcPct val="100000"/>
              </a:lnSpc>
              <a:spcBef>
                <a:spcPts val="0"/>
              </a:spcBef>
              <a:spcAft>
                <a:spcPts val="0"/>
              </a:spcAft>
              <a:buClr>
                <a:schemeClr val="dk1"/>
              </a:buClr>
              <a:buSzPts val="1100"/>
              <a:buFont typeface="Trebuchet MS"/>
              <a:buNone/>
            </a:pPr>
            <a:fld id="{00000000-1234-1234-1234-123412341234}" type="slidenum">
              <a:rPr lang="en-US"/>
              <a:t>‹#›</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6" name="Shape 1166"/>
        <p:cNvGrpSpPr/>
        <p:nvPr/>
      </p:nvGrpSpPr>
      <p:grpSpPr>
        <a:xfrm>
          <a:off x="0" y="0"/>
          <a:ext cx="0" cy="0"/>
          <a:chOff x="0" y="0"/>
          <a:chExt cx="0" cy="0"/>
        </a:xfrm>
      </p:grpSpPr>
      <p:sp>
        <p:nvSpPr>
          <p:cNvPr id="1167" name="Google Shape;1167;g5d47946afa_11_58:notes"/>
          <p:cNvSpPr/>
          <p:nvPr>
            <p:ph idx="2" type="sldImg"/>
          </p:nvPr>
        </p:nvSpPr>
        <p:spPr>
          <a:xfrm>
            <a:off x="406400" y="696913"/>
            <a:ext cx="6197700" cy="34863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68" name="Google Shape;1168;g5d47946afa_11_58:notes"/>
          <p:cNvSpPr txBox="1"/>
          <p:nvPr>
            <p:ph idx="1" type="body"/>
          </p:nvPr>
        </p:nvSpPr>
        <p:spPr>
          <a:xfrm>
            <a:off x="701040" y="4415790"/>
            <a:ext cx="5608200" cy="4183500"/>
          </a:xfrm>
          <a:prstGeom prst="rect">
            <a:avLst/>
          </a:prstGeom>
          <a:noFill/>
          <a:ln>
            <a:noFill/>
          </a:ln>
        </p:spPr>
        <p:txBody>
          <a:bodyPr anchorCtr="0" anchor="t" bIns="46575" lIns="93175" spcFirstLastPara="1" rIns="93175" wrap="square" tIns="46575">
            <a:noAutofit/>
          </a:bodyPr>
          <a:lstStyle/>
          <a:p>
            <a:pPr indent="-228600" lvl="0" marL="457200" marR="0" rtl="0" algn="l">
              <a:lnSpc>
                <a:spcPct val="100000"/>
              </a:lnSpc>
              <a:spcBef>
                <a:spcPts val="330"/>
              </a:spcBef>
              <a:spcAft>
                <a:spcPts val="0"/>
              </a:spcAft>
              <a:buClr>
                <a:schemeClr val="dk1"/>
              </a:buClr>
              <a:buSzPts val="1400"/>
              <a:buFont typeface="Calibri"/>
              <a:buNone/>
            </a:pPr>
            <a:r>
              <a:rPr lang="en-US">
                <a:latin typeface="Calibri"/>
                <a:ea typeface="Calibri"/>
                <a:cs typeface="Calibri"/>
                <a:sym typeface="Calibri"/>
              </a:rPr>
              <a:t>And our resulting clusters. </a:t>
            </a:r>
            <a:endParaRPr/>
          </a:p>
        </p:txBody>
      </p:sp>
      <p:sp>
        <p:nvSpPr>
          <p:cNvPr id="1169" name="Google Shape;1169;g5d47946afa_11_58:notes"/>
          <p:cNvSpPr txBox="1"/>
          <p:nvPr>
            <p:ph idx="12" type="sldNum"/>
          </p:nvPr>
        </p:nvSpPr>
        <p:spPr>
          <a:xfrm>
            <a:off x="3663170" y="8829967"/>
            <a:ext cx="3037800" cy="464700"/>
          </a:xfrm>
          <a:prstGeom prst="rect">
            <a:avLst/>
          </a:prstGeom>
          <a:noFill/>
          <a:ln>
            <a:noFill/>
          </a:ln>
        </p:spPr>
        <p:txBody>
          <a:bodyPr anchorCtr="0" anchor="ctr" bIns="46575" lIns="93175" spcFirstLastPara="1" rIns="93175" wrap="square" tIns="46575">
            <a:noAutofit/>
          </a:bodyPr>
          <a:lstStyle/>
          <a:p>
            <a:pPr indent="0" lvl="0" marL="0" rtl="0" algn="l">
              <a:lnSpc>
                <a:spcPct val="100000"/>
              </a:lnSpc>
              <a:spcBef>
                <a:spcPts val="0"/>
              </a:spcBef>
              <a:spcAft>
                <a:spcPts val="0"/>
              </a:spcAft>
              <a:buClr>
                <a:schemeClr val="dk1"/>
              </a:buClr>
              <a:buSzPts val="1100"/>
              <a:buFont typeface="Trebuchet MS"/>
              <a:buNone/>
            </a:pPr>
            <a:fld id="{00000000-1234-1234-1234-123412341234}" type="slidenum">
              <a:rPr lang="en-US"/>
              <a:t>‹#›</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8" name="Shape 1178"/>
        <p:cNvGrpSpPr/>
        <p:nvPr/>
      </p:nvGrpSpPr>
      <p:grpSpPr>
        <a:xfrm>
          <a:off x="0" y="0"/>
          <a:ext cx="0" cy="0"/>
          <a:chOff x="0" y="0"/>
          <a:chExt cx="0" cy="0"/>
        </a:xfrm>
      </p:grpSpPr>
      <p:sp>
        <p:nvSpPr>
          <p:cNvPr id="1179" name="Google Shape;1179;g5d47946afa_12_15:notes"/>
          <p:cNvSpPr/>
          <p:nvPr>
            <p:ph idx="2" type="sldImg"/>
          </p:nvPr>
        </p:nvSpPr>
        <p:spPr>
          <a:xfrm>
            <a:off x="406400" y="696913"/>
            <a:ext cx="6197700" cy="34863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80" name="Google Shape;1180;g5d47946afa_12_15:notes"/>
          <p:cNvSpPr txBox="1"/>
          <p:nvPr>
            <p:ph idx="1" type="body"/>
          </p:nvPr>
        </p:nvSpPr>
        <p:spPr>
          <a:xfrm>
            <a:off x="701040" y="4415790"/>
            <a:ext cx="5608200" cy="4183500"/>
          </a:xfrm>
          <a:prstGeom prst="rect">
            <a:avLst/>
          </a:prstGeom>
          <a:noFill/>
          <a:ln>
            <a:noFill/>
          </a:ln>
        </p:spPr>
        <p:txBody>
          <a:bodyPr anchorCtr="0" anchor="t" bIns="46575" lIns="93175" spcFirstLastPara="1" rIns="93175" wrap="square" tIns="46575">
            <a:noAutofit/>
          </a:bodyPr>
          <a:lstStyle/>
          <a:p>
            <a:pPr indent="0" lvl="0" marL="0" rtl="0" algn="l">
              <a:spcBef>
                <a:spcPts val="330"/>
              </a:spcBef>
              <a:spcAft>
                <a:spcPts val="0"/>
              </a:spcAft>
              <a:buClr>
                <a:schemeClr val="dk1"/>
              </a:buClr>
              <a:buSzPts val="1100"/>
              <a:buFont typeface="Trebuchet MS"/>
              <a:buNone/>
            </a:pPr>
            <a:r>
              <a:t/>
            </a:r>
            <a:endParaRPr/>
          </a:p>
        </p:txBody>
      </p:sp>
      <p:sp>
        <p:nvSpPr>
          <p:cNvPr id="1181" name="Google Shape;1181;g5d47946afa_12_15:notes"/>
          <p:cNvSpPr txBox="1"/>
          <p:nvPr>
            <p:ph idx="12" type="sldNum"/>
          </p:nvPr>
        </p:nvSpPr>
        <p:spPr>
          <a:xfrm>
            <a:off x="3663170" y="8829967"/>
            <a:ext cx="3037800" cy="464700"/>
          </a:xfrm>
          <a:prstGeom prst="rect">
            <a:avLst/>
          </a:prstGeom>
          <a:noFill/>
          <a:ln>
            <a:noFill/>
          </a:ln>
        </p:spPr>
        <p:txBody>
          <a:bodyPr anchorCtr="0" anchor="ctr" bIns="46575" lIns="93175" spcFirstLastPara="1" rIns="93175" wrap="square" tIns="46575">
            <a:noAutofit/>
          </a:bodyPr>
          <a:lstStyle/>
          <a:p>
            <a:pPr indent="0" lvl="0" marL="0" rtl="0" algn="r">
              <a:spcBef>
                <a:spcPts val="0"/>
              </a:spcBef>
              <a:spcAft>
                <a:spcPts val="0"/>
              </a:spcAft>
              <a:buClr>
                <a:schemeClr val="dk1"/>
              </a:buClr>
              <a:buSzPts val="1100"/>
              <a:buFont typeface="Trebuchet MS"/>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7" name="Shape 437"/>
        <p:cNvGrpSpPr/>
        <p:nvPr/>
      </p:nvGrpSpPr>
      <p:grpSpPr>
        <a:xfrm>
          <a:off x="0" y="0"/>
          <a:ext cx="0" cy="0"/>
          <a:chOff x="0" y="0"/>
          <a:chExt cx="0" cy="0"/>
        </a:xfrm>
      </p:grpSpPr>
      <p:sp>
        <p:nvSpPr>
          <p:cNvPr id="438" name="Google Shape;438;g5dd25e3287_4_85:notes"/>
          <p:cNvSpPr txBox="1"/>
          <p:nvPr>
            <p:ph idx="1" type="body"/>
          </p:nvPr>
        </p:nvSpPr>
        <p:spPr>
          <a:xfrm>
            <a:off x="701040" y="4415790"/>
            <a:ext cx="5608200" cy="4183500"/>
          </a:xfrm>
          <a:prstGeom prst="rect">
            <a:avLst/>
          </a:prstGeom>
        </p:spPr>
        <p:txBody>
          <a:bodyPr anchorCtr="0" anchor="t" bIns="46575" lIns="93175" spcFirstLastPara="1" rIns="93175" wrap="square" tIns="46575">
            <a:noAutofit/>
          </a:bodyPr>
          <a:lstStyle/>
          <a:p>
            <a:pPr indent="0" lvl="0" marL="0" rtl="0" algn="l">
              <a:spcBef>
                <a:spcPts val="330"/>
              </a:spcBef>
              <a:spcAft>
                <a:spcPts val="0"/>
              </a:spcAft>
              <a:buNone/>
            </a:pPr>
            <a:r>
              <a:t/>
            </a:r>
            <a:endParaRPr/>
          </a:p>
        </p:txBody>
      </p:sp>
      <p:sp>
        <p:nvSpPr>
          <p:cNvPr id="439" name="Google Shape;439;g5dd25e3287_4_85:notes"/>
          <p:cNvSpPr/>
          <p:nvPr>
            <p:ph idx="2" type="sldImg"/>
          </p:nvPr>
        </p:nvSpPr>
        <p:spPr>
          <a:xfrm>
            <a:off x="406400" y="696913"/>
            <a:ext cx="6197700" cy="3486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7" name="Shape 1187"/>
        <p:cNvGrpSpPr/>
        <p:nvPr/>
      </p:nvGrpSpPr>
      <p:grpSpPr>
        <a:xfrm>
          <a:off x="0" y="0"/>
          <a:ext cx="0" cy="0"/>
          <a:chOff x="0" y="0"/>
          <a:chExt cx="0" cy="0"/>
        </a:xfrm>
      </p:grpSpPr>
      <p:sp>
        <p:nvSpPr>
          <p:cNvPr id="1188" name="Google Shape;1188;g60f8b3446a_2_0:notes"/>
          <p:cNvSpPr/>
          <p:nvPr>
            <p:ph idx="2" type="sldImg"/>
          </p:nvPr>
        </p:nvSpPr>
        <p:spPr>
          <a:xfrm>
            <a:off x="406400" y="696913"/>
            <a:ext cx="6197700" cy="3486300"/>
          </a:xfrm>
          <a:custGeom>
            <a:rect b="b" l="l" r="r" t="t"/>
            <a:pathLst>
              <a:path extrusionOk="0" h="120000" w="120000">
                <a:moveTo>
                  <a:pt x="0" y="0"/>
                </a:moveTo>
                <a:lnTo>
                  <a:pt x="120000" y="0"/>
                </a:lnTo>
                <a:lnTo>
                  <a:pt x="120000" y="120000"/>
                </a:lnTo>
                <a:lnTo>
                  <a:pt x="0" y="120000"/>
                </a:lnTo>
                <a:close/>
              </a:path>
            </a:pathLst>
          </a:custGeom>
        </p:spPr>
      </p:sp>
      <p:sp>
        <p:nvSpPr>
          <p:cNvPr id="1189" name="Google Shape;1189;g60f8b3446a_2_0:notes"/>
          <p:cNvSpPr txBox="1"/>
          <p:nvPr>
            <p:ph idx="1" type="body"/>
          </p:nvPr>
        </p:nvSpPr>
        <p:spPr>
          <a:xfrm>
            <a:off x="701040" y="4415790"/>
            <a:ext cx="5608200" cy="4183500"/>
          </a:xfrm>
          <a:prstGeom prst="rect">
            <a:avLst/>
          </a:prstGeom>
        </p:spPr>
        <p:txBody>
          <a:bodyPr anchorCtr="0" anchor="t" bIns="46575" lIns="93175" spcFirstLastPara="1" rIns="93175" wrap="square" tIns="46575">
            <a:noAutofit/>
          </a:bodyPr>
          <a:lstStyle/>
          <a:p>
            <a:pPr indent="0" lvl="0" marL="0" rtl="0" algn="l">
              <a:spcBef>
                <a:spcPts val="330"/>
              </a:spcBef>
              <a:spcAft>
                <a:spcPts val="0"/>
              </a:spcAft>
              <a:buNone/>
            </a:pPr>
            <a:r>
              <a:rPr lang="en-US"/>
              <a:t>Detailed blog: </a:t>
            </a:r>
            <a:r>
              <a:rPr lang="en-US" u="sng">
                <a:solidFill>
                  <a:schemeClr val="hlink"/>
                </a:solidFill>
                <a:latin typeface="Arial"/>
                <a:ea typeface="Arial"/>
                <a:cs typeface="Arial"/>
                <a:sym typeface="Arial"/>
                <a:hlinkClick r:id="rId2"/>
              </a:rPr>
              <a:t>https://medium.com/rapids-ai/rapids-forest-inference-library-prediction-at-100-million-rows-per-second-19558890bc35?source=collection_home---6------0-----------------------</a:t>
            </a:r>
            <a:endParaRPr/>
          </a:p>
          <a:p>
            <a:pPr indent="0" lvl="0" marL="0" rtl="0" algn="l">
              <a:spcBef>
                <a:spcPts val="330"/>
              </a:spcBef>
              <a:spcAft>
                <a:spcPts val="0"/>
              </a:spcAft>
              <a:buNone/>
            </a:pPr>
            <a:r>
              <a:rPr lang="en-US"/>
              <a:t>Sparse models blog:  </a:t>
            </a:r>
            <a:r>
              <a:rPr lang="en-US" u="sng">
                <a:solidFill>
                  <a:schemeClr val="hlink"/>
                </a:solidFill>
                <a:latin typeface="Arial"/>
                <a:ea typeface="Arial"/>
                <a:cs typeface="Arial"/>
                <a:sym typeface="Arial"/>
                <a:hlinkClick r:id="rId3"/>
              </a:rPr>
              <a:t>https://medium.com/rapids-ai/sparse-forests-with-fil-ffbb42b0c7e3</a:t>
            </a:r>
            <a:br>
              <a:rPr lang="en-US"/>
            </a:br>
            <a:r>
              <a:rPr lang="en-US"/>
              <a:t>DGX-1, 2x E5-2698 v4 @ 2.20GHz, V100-32GB, using FIL BATCH_REORG algo, 1000 trees, max_depth=10</a:t>
            </a:r>
            <a:endParaRPr/>
          </a:p>
          <a:p>
            <a:pPr indent="0" lvl="0" marL="0" rtl="0" algn="l">
              <a:spcBef>
                <a:spcPts val="330"/>
              </a:spcBef>
              <a:spcAft>
                <a:spcPts val="0"/>
              </a:spcAft>
              <a:buNone/>
            </a:pPr>
            <a:r>
              <a:rPr lang="en-US"/>
              <a:t>Trained in XGBoost using data from </a:t>
            </a:r>
            <a:r>
              <a:rPr lang="en-US" u="sng">
                <a:solidFill>
                  <a:schemeClr val="hlink"/>
                </a:solidFill>
                <a:latin typeface="Arial"/>
                <a:ea typeface="Arial"/>
                <a:cs typeface="Arial"/>
                <a:sym typeface="Arial"/>
                <a:hlinkClick r:id="rId4"/>
              </a:rPr>
              <a:t>https://github.com/NVIDIA/gbm-bench</a:t>
            </a:r>
            <a:endParaRPr/>
          </a:p>
          <a:p>
            <a:pPr indent="0" lvl="0" marL="0" rtl="0" algn="l">
              <a:spcBef>
                <a:spcPts val="330"/>
              </a:spcBef>
              <a:spcAft>
                <a:spcPts val="0"/>
              </a:spcAft>
              <a:buNone/>
            </a:pPr>
            <a:r>
              <a:rPr lang="en-US"/>
              <a:t>Added in Release 0.9</a:t>
            </a:r>
            <a:endParaRPr/>
          </a:p>
        </p:txBody>
      </p:sp>
      <p:sp>
        <p:nvSpPr>
          <p:cNvPr id="1190" name="Google Shape;1190;g60f8b3446a_2_0:notes"/>
          <p:cNvSpPr txBox="1"/>
          <p:nvPr>
            <p:ph idx="12" type="sldNum"/>
          </p:nvPr>
        </p:nvSpPr>
        <p:spPr>
          <a:xfrm>
            <a:off x="3663170" y="8829967"/>
            <a:ext cx="3037800" cy="464700"/>
          </a:xfrm>
          <a:prstGeom prst="rect">
            <a:avLst/>
          </a:prstGeom>
        </p:spPr>
        <p:txBody>
          <a:bodyPr anchorCtr="0" anchor="ctr" bIns="46575" lIns="93175" spcFirstLastPara="1" rIns="93175" wrap="square" tIns="46575">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0" name="Shape 1200"/>
        <p:cNvGrpSpPr/>
        <p:nvPr/>
      </p:nvGrpSpPr>
      <p:grpSpPr>
        <a:xfrm>
          <a:off x="0" y="0"/>
          <a:ext cx="0" cy="0"/>
          <a:chOff x="0" y="0"/>
          <a:chExt cx="0" cy="0"/>
        </a:xfrm>
      </p:grpSpPr>
      <p:sp>
        <p:nvSpPr>
          <p:cNvPr id="1201" name="Google Shape;1201;g7d8bdb2f5c_14_0:notes"/>
          <p:cNvSpPr/>
          <p:nvPr>
            <p:ph idx="2" type="sldImg"/>
          </p:nvPr>
        </p:nvSpPr>
        <p:spPr>
          <a:xfrm>
            <a:off x="406400" y="696913"/>
            <a:ext cx="6197700" cy="3486300"/>
          </a:xfrm>
          <a:custGeom>
            <a:rect b="b" l="l" r="r" t="t"/>
            <a:pathLst>
              <a:path extrusionOk="0" h="120000" w="120000">
                <a:moveTo>
                  <a:pt x="0" y="0"/>
                </a:moveTo>
                <a:lnTo>
                  <a:pt x="120000" y="0"/>
                </a:lnTo>
                <a:lnTo>
                  <a:pt x="120000" y="120000"/>
                </a:lnTo>
                <a:lnTo>
                  <a:pt x="0" y="120000"/>
                </a:lnTo>
                <a:close/>
              </a:path>
            </a:pathLst>
          </a:custGeom>
        </p:spPr>
      </p:sp>
      <p:sp>
        <p:nvSpPr>
          <p:cNvPr id="1202" name="Google Shape;1202;g7d8bdb2f5c_14_0:notes"/>
          <p:cNvSpPr txBox="1"/>
          <p:nvPr>
            <p:ph idx="1" type="body"/>
          </p:nvPr>
        </p:nvSpPr>
        <p:spPr>
          <a:xfrm>
            <a:off x="701040" y="4415790"/>
            <a:ext cx="5608200" cy="4183500"/>
          </a:xfrm>
          <a:prstGeom prst="rect">
            <a:avLst/>
          </a:prstGeom>
        </p:spPr>
        <p:txBody>
          <a:bodyPr anchorCtr="0" anchor="t" bIns="46575" lIns="93175" spcFirstLastPara="1" rIns="93175" wrap="square" tIns="46575">
            <a:noAutofit/>
          </a:bodyPr>
          <a:lstStyle/>
          <a:p>
            <a:pPr indent="0" lvl="0" marL="0" rtl="0" algn="l">
              <a:spcBef>
                <a:spcPts val="330"/>
              </a:spcBef>
              <a:spcAft>
                <a:spcPts val="0"/>
              </a:spcAft>
              <a:buNone/>
            </a:pPr>
            <a:r>
              <a:rPr lang="en-US"/>
              <a:t>See: </a:t>
            </a:r>
            <a:r>
              <a:rPr lang="en-US" u="sng">
                <a:solidFill>
                  <a:schemeClr val="hlink"/>
                </a:solidFill>
                <a:latin typeface="Arial"/>
                <a:ea typeface="Arial"/>
                <a:cs typeface="Arial"/>
                <a:sym typeface="Arial"/>
                <a:hlinkClick r:id="rId2"/>
              </a:rPr>
              <a:t>https://rapids.ai/xgboost.html</a:t>
            </a:r>
            <a:br>
              <a:rPr lang="en-US"/>
            </a:br>
            <a:endParaRPr/>
          </a:p>
        </p:txBody>
      </p:sp>
      <p:sp>
        <p:nvSpPr>
          <p:cNvPr id="1203" name="Google Shape;1203;g7d8bdb2f5c_14_0:notes"/>
          <p:cNvSpPr txBox="1"/>
          <p:nvPr>
            <p:ph idx="12" type="sldNum"/>
          </p:nvPr>
        </p:nvSpPr>
        <p:spPr>
          <a:xfrm>
            <a:off x="3663170" y="8829967"/>
            <a:ext cx="3037800" cy="464700"/>
          </a:xfrm>
          <a:prstGeom prst="rect">
            <a:avLst/>
          </a:prstGeom>
        </p:spPr>
        <p:txBody>
          <a:bodyPr anchorCtr="0" anchor="ctr" bIns="46575" lIns="93175" spcFirstLastPara="1" rIns="93175" wrap="square" tIns="46575">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1" name="Shape 1211"/>
        <p:cNvGrpSpPr/>
        <p:nvPr/>
      </p:nvGrpSpPr>
      <p:grpSpPr>
        <a:xfrm>
          <a:off x="0" y="0"/>
          <a:ext cx="0" cy="0"/>
          <a:chOff x="0" y="0"/>
          <a:chExt cx="0" cy="0"/>
        </a:xfrm>
      </p:grpSpPr>
      <p:sp>
        <p:nvSpPr>
          <p:cNvPr id="1212" name="Google Shape;1212;g5d47946afa_12_36:notes"/>
          <p:cNvSpPr txBox="1"/>
          <p:nvPr>
            <p:ph idx="1" type="body"/>
          </p:nvPr>
        </p:nvSpPr>
        <p:spPr>
          <a:xfrm>
            <a:off x="701040" y="4415790"/>
            <a:ext cx="5608200" cy="4183500"/>
          </a:xfrm>
          <a:prstGeom prst="rect">
            <a:avLst/>
          </a:prstGeom>
          <a:noFill/>
          <a:ln>
            <a:noFill/>
          </a:ln>
        </p:spPr>
        <p:txBody>
          <a:bodyPr anchorCtr="0" anchor="t" bIns="46575" lIns="93175" spcFirstLastPara="1" rIns="93175" wrap="square" tIns="46575">
            <a:noAutofit/>
          </a:bodyPr>
          <a:lstStyle/>
          <a:p>
            <a:pPr indent="0" lvl="0" marL="0" rtl="0" algn="l">
              <a:lnSpc>
                <a:spcPct val="100000"/>
              </a:lnSpc>
              <a:spcBef>
                <a:spcPts val="330"/>
              </a:spcBef>
              <a:spcAft>
                <a:spcPts val="0"/>
              </a:spcAft>
              <a:buClr>
                <a:schemeClr val="dk1"/>
              </a:buClr>
              <a:buSzPts val="1400"/>
              <a:buFont typeface="Trebuchet MS"/>
              <a:buNone/>
            </a:pPr>
            <a:r>
              <a:t/>
            </a:r>
            <a:endParaRPr/>
          </a:p>
        </p:txBody>
      </p:sp>
      <p:sp>
        <p:nvSpPr>
          <p:cNvPr id="1213" name="Google Shape;1213;g5d47946afa_12_36:notes"/>
          <p:cNvSpPr/>
          <p:nvPr>
            <p:ph idx="2" type="sldImg"/>
          </p:nvPr>
        </p:nvSpPr>
        <p:spPr>
          <a:xfrm>
            <a:off x="406400" y="696913"/>
            <a:ext cx="6197700" cy="34863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8" name="Shape 1218"/>
        <p:cNvGrpSpPr/>
        <p:nvPr/>
      </p:nvGrpSpPr>
      <p:grpSpPr>
        <a:xfrm>
          <a:off x="0" y="0"/>
          <a:ext cx="0" cy="0"/>
          <a:chOff x="0" y="0"/>
          <a:chExt cx="0" cy="0"/>
        </a:xfrm>
      </p:grpSpPr>
      <p:sp>
        <p:nvSpPr>
          <p:cNvPr id="1219" name="Google Shape;1219;g5d47946afa_11_383:notes"/>
          <p:cNvSpPr txBox="1"/>
          <p:nvPr>
            <p:ph idx="1" type="body"/>
          </p:nvPr>
        </p:nvSpPr>
        <p:spPr>
          <a:xfrm>
            <a:off x="701040" y="4415790"/>
            <a:ext cx="5608200" cy="4183500"/>
          </a:xfrm>
          <a:prstGeom prst="rect">
            <a:avLst/>
          </a:prstGeom>
          <a:noFill/>
          <a:ln>
            <a:noFill/>
          </a:ln>
        </p:spPr>
        <p:txBody>
          <a:bodyPr anchorCtr="0" anchor="t" bIns="46575" lIns="93175" spcFirstLastPara="1" rIns="93175" wrap="square" tIns="46575">
            <a:noAutofit/>
          </a:bodyPr>
          <a:lstStyle/>
          <a:p>
            <a:pPr indent="0" lvl="0" marL="0" rtl="0" algn="l">
              <a:lnSpc>
                <a:spcPct val="100000"/>
              </a:lnSpc>
              <a:spcBef>
                <a:spcPts val="330"/>
              </a:spcBef>
              <a:spcAft>
                <a:spcPts val="0"/>
              </a:spcAft>
              <a:buClr>
                <a:schemeClr val="dk1"/>
              </a:buClr>
              <a:buSzPts val="1400"/>
              <a:buFont typeface="Trebuchet MS"/>
              <a:buNone/>
            </a:pPr>
            <a:r>
              <a:t/>
            </a:r>
            <a:endParaRPr/>
          </a:p>
        </p:txBody>
      </p:sp>
      <p:sp>
        <p:nvSpPr>
          <p:cNvPr id="1220" name="Google Shape;1220;g5d47946afa_11_383:notes"/>
          <p:cNvSpPr/>
          <p:nvPr>
            <p:ph idx="2" type="sldImg"/>
          </p:nvPr>
        </p:nvSpPr>
        <p:spPr>
          <a:xfrm>
            <a:off x="406400" y="696913"/>
            <a:ext cx="6197700" cy="34863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25" name="Shape 1225"/>
        <p:cNvGrpSpPr/>
        <p:nvPr/>
      </p:nvGrpSpPr>
      <p:grpSpPr>
        <a:xfrm>
          <a:off x="0" y="0"/>
          <a:ext cx="0" cy="0"/>
          <a:chOff x="0" y="0"/>
          <a:chExt cx="0" cy="0"/>
        </a:xfrm>
      </p:grpSpPr>
      <p:sp>
        <p:nvSpPr>
          <p:cNvPr id="1226" name="Google Shape;1226;p40:notes"/>
          <p:cNvSpPr txBox="1"/>
          <p:nvPr>
            <p:ph idx="1" type="body"/>
          </p:nvPr>
        </p:nvSpPr>
        <p:spPr>
          <a:xfrm>
            <a:off x="701040" y="4415790"/>
            <a:ext cx="5608320" cy="4183380"/>
          </a:xfrm>
          <a:prstGeom prst="rect">
            <a:avLst/>
          </a:prstGeom>
        </p:spPr>
        <p:txBody>
          <a:bodyPr anchorCtr="0" anchor="t" bIns="46575" lIns="93175" spcFirstLastPara="1" rIns="93175" wrap="square" tIns="46575">
            <a:noAutofit/>
          </a:bodyPr>
          <a:lstStyle/>
          <a:p>
            <a:pPr indent="0" lvl="0" marL="0" rtl="0" algn="l">
              <a:spcBef>
                <a:spcPts val="330"/>
              </a:spcBef>
              <a:spcAft>
                <a:spcPts val="0"/>
              </a:spcAft>
              <a:buNone/>
            </a:pPr>
            <a:r>
              <a:t/>
            </a:r>
            <a:endParaRPr/>
          </a:p>
        </p:txBody>
      </p:sp>
      <p:sp>
        <p:nvSpPr>
          <p:cNvPr id="1227" name="Google Shape;1227;p40: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30" name="Shape 1230"/>
        <p:cNvGrpSpPr/>
        <p:nvPr/>
      </p:nvGrpSpPr>
      <p:grpSpPr>
        <a:xfrm>
          <a:off x="0" y="0"/>
          <a:ext cx="0" cy="0"/>
          <a:chOff x="0" y="0"/>
          <a:chExt cx="0" cy="0"/>
        </a:xfrm>
      </p:grpSpPr>
      <p:sp>
        <p:nvSpPr>
          <p:cNvPr id="1231" name="Google Shape;1231;g5d47946afa_20_0:notes"/>
          <p:cNvSpPr/>
          <p:nvPr>
            <p:ph idx="2" type="sldImg"/>
          </p:nvPr>
        </p:nvSpPr>
        <p:spPr>
          <a:xfrm>
            <a:off x="406400" y="696913"/>
            <a:ext cx="6197700" cy="34863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32" name="Google Shape;1232;g5d47946afa_20_0:notes"/>
          <p:cNvSpPr txBox="1"/>
          <p:nvPr>
            <p:ph idx="1" type="body"/>
          </p:nvPr>
        </p:nvSpPr>
        <p:spPr>
          <a:xfrm>
            <a:off x="701040" y="4415790"/>
            <a:ext cx="5608200" cy="4183500"/>
          </a:xfrm>
          <a:prstGeom prst="rect">
            <a:avLst/>
          </a:prstGeom>
          <a:noFill/>
          <a:ln>
            <a:noFill/>
          </a:ln>
        </p:spPr>
        <p:txBody>
          <a:bodyPr anchorCtr="0" anchor="t" bIns="46575" lIns="93175" spcFirstLastPara="1" rIns="93175" wrap="square" tIns="46575">
            <a:noAutofit/>
          </a:bodyPr>
          <a:lstStyle/>
          <a:p>
            <a:pPr indent="0" lvl="0" marL="0" rtl="0" algn="l">
              <a:spcBef>
                <a:spcPts val="0"/>
              </a:spcBef>
              <a:spcAft>
                <a:spcPts val="0"/>
              </a:spcAft>
              <a:buNone/>
            </a:pPr>
            <a:r>
              <a:t/>
            </a:r>
            <a:endParaRPr/>
          </a:p>
        </p:txBody>
      </p:sp>
      <p:sp>
        <p:nvSpPr>
          <p:cNvPr id="1233" name="Google Shape;1233;g5d47946afa_20_0:notes"/>
          <p:cNvSpPr txBox="1"/>
          <p:nvPr>
            <p:ph idx="12" type="sldNum"/>
          </p:nvPr>
        </p:nvSpPr>
        <p:spPr>
          <a:xfrm>
            <a:off x="3663170" y="8829967"/>
            <a:ext cx="3037800" cy="464700"/>
          </a:xfrm>
          <a:prstGeom prst="rect">
            <a:avLst/>
          </a:prstGeom>
          <a:noFill/>
          <a:ln>
            <a:noFill/>
          </a:ln>
        </p:spPr>
        <p:txBody>
          <a:bodyPr anchorCtr="0" anchor="ctr" bIns="46575" lIns="93175" spcFirstLastPara="1" rIns="93175" wrap="square" tIns="46575">
            <a:noAutofit/>
          </a:bodyPr>
          <a:lstStyle/>
          <a:p>
            <a:pPr indent="0" lvl="0" marL="0" marR="0" rtl="0" algn="r">
              <a:lnSpc>
                <a:spcPct val="100000"/>
              </a:lnSpc>
              <a:spcBef>
                <a:spcPts val="0"/>
              </a:spcBef>
              <a:spcAft>
                <a:spcPts val="0"/>
              </a:spcAft>
              <a:buClr>
                <a:srgbClr val="000000"/>
              </a:buClr>
              <a:buSzPts val="1100"/>
              <a:buFont typeface="Trebuchet MS"/>
              <a:buNone/>
            </a:pPr>
            <a:fld id="{00000000-1234-1234-1234-123412341234}" type="slidenum">
              <a:rPr b="0" i="0" lang="en-US" sz="1100" u="none" cap="none" strike="noStrike">
                <a:solidFill>
                  <a:srgbClr val="000000"/>
                </a:solidFill>
                <a:latin typeface="Trebuchet MS"/>
                <a:ea typeface="Trebuchet MS"/>
                <a:cs typeface="Trebuchet MS"/>
                <a:sym typeface="Trebuchet MS"/>
              </a:rPr>
              <a:t>‹#›</a:t>
            </a:fld>
            <a:endParaRPr b="0" i="0" sz="1100" u="none" cap="none" strike="noStrike">
              <a:solidFill>
                <a:srgbClr val="000000"/>
              </a:solidFill>
              <a:latin typeface="Trebuchet MS"/>
              <a:ea typeface="Trebuchet MS"/>
              <a:cs typeface="Trebuchet MS"/>
              <a:sym typeface="Trebuchet MS"/>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6" name="Shape 1256"/>
        <p:cNvGrpSpPr/>
        <p:nvPr/>
      </p:nvGrpSpPr>
      <p:grpSpPr>
        <a:xfrm>
          <a:off x="0" y="0"/>
          <a:ext cx="0" cy="0"/>
          <a:chOff x="0" y="0"/>
          <a:chExt cx="0" cy="0"/>
        </a:xfrm>
      </p:grpSpPr>
      <p:sp>
        <p:nvSpPr>
          <p:cNvPr id="1257" name="Google Shape;1257;g60d5c54a49_7_174:notes"/>
          <p:cNvSpPr/>
          <p:nvPr>
            <p:ph idx="2" type="sldImg"/>
          </p:nvPr>
        </p:nvSpPr>
        <p:spPr>
          <a:xfrm>
            <a:off x="406400" y="696913"/>
            <a:ext cx="6197700" cy="34863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58" name="Google Shape;1258;g60d5c54a49_7_174:notes"/>
          <p:cNvSpPr txBox="1"/>
          <p:nvPr>
            <p:ph idx="1" type="body"/>
          </p:nvPr>
        </p:nvSpPr>
        <p:spPr>
          <a:xfrm>
            <a:off x="701040" y="4415790"/>
            <a:ext cx="5608200" cy="4183500"/>
          </a:xfrm>
          <a:prstGeom prst="rect">
            <a:avLst/>
          </a:prstGeom>
          <a:noFill/>
          <a:ln>
            <a:noFill/>
          </a:ln>
        </p:spPr>
        <p:txBody>
          <a:bodyPr anchorCtr="0" anchor="t" bIns="46575" lIns="93175" spcFirstLastPara="1" rIns="93175" wrap="square" tIns="46575">
            <a:noAutofit/>
          </a:bodyPr>
          <a:lstStyle/>
          <a:p>
            <a:pPr indent="0" lvl="0" marL="0" rtl="0" algn="l">
              <a:lnSpc>
                <a:spcPct val="100000"/>
              </a:lnSpc>
              <a:spcBef>
                <a:spcPts val="330"/>
              </a:spcBef>
              <a:spcAft>
                <a:spcPts val="0"/>
              </a:spcAft>
              <a:buSzPts val="1400"/>
              <a:buNone/>
            </a:pPr>
            <a:r>
              <a:t/>
            </a:r>
            <a:endParaRPr/>
          </a:p>
        </p:txBody>
      </p:sp>
      <p:sp>
        <p:nvSpPr>
          <p:cNvPr id="1259" name="Google Shape;1259;g60d5c54a49_7_174:notes"/>
          <p:cNvSpPr txBox="1"/>
          <p:nvPr>
            <p:ph idx="12" type="sldNum"/>
          </p:nvPr>
        </p:nvSpPr>
        <p:spPr>
          <a:xfrm>
            <a:off x="3663170" y="8829967"/>
            <a:ext cx="3037800" cy="464700"/>
          </a:xfrm>
          <a:prstGeom prst="rect">
            <a:avLst/>
          </a:prstGeom>
          <a:noFill/>
          <a:ln>
            <a:noFill/>
          </a:ln>
        </p:spPr>
        <p:txBody>
          <a:bodyPr anchorCtr="0" anchor="ctr" bIns="46575" lIns="93175" spcFirstLastPara="1" rIns="93175" wrap="square" tIns="46575">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75" name="Shape 1275"/>
        <p:cNvGrpSpPr/>
        <p:nvPr/>
      </p:nvGrpSpPr>
      <p:grpSpPr>
        <a:xfrm>
          <a:off x="0" y="0"/>
          <a:ext cx="0" cy="0"/>
          <a:chOff x="0" y="0"/>
          <a:chExt cx="0" cy="0"/>
        </a:xfrm>
      </p:grpSpPr>
      <p:sp>
        <p:nvSpPr>
          <p:cNvPr id="1276" name="Google Shape;1276;g5d47946afa_20_32:notes"/>
          <p:cNvSpPr txBox="1"/>
          <p:nvPr>
            <p:ph idx="1" type="body"/>
          </p:nvPr>
        </p:nvSpPr>
        <p:spPr>
          <a:xfrm>
            <a:off x="701040" y="4415790"/>
            <a:ext cx="5608200" cy="4183500"/>
          </a:xfrm>
          <a:prstGeom prst="rect">
            <a:avLst/>
          </a:prstGeom>
        </p:spPr>
        <p:txBody>
          <a:bodyPr anchorCtr="0" anchor="t" bIns="46575" lIns="93175" spcFirstLastPara="1" rIns="93175" wrap="square" tIns="46575">
            <a:noAutofit/>
          </a:bodyPr>
          <a:lstStyle/>
          <a:p>
            <a:pPr indent="0" lvl="0" marL="0" rtl="0" algn="l">
              <a:spcBef>
                <a:spcPts val="330"/>
              </a:spcBef>
              <a:spcAft>
                <a:spcPts val="0"/>
              </a:spcAft>
              <a:buNone/>
            </a:pPr>
            <a:r>
              <a:t/>
            </a:r>
            <a:endParaRPr/>
          </a:p>
        </p:txBody>
      </p:sp>
      <p:sp>
        <p:nvSpPr>
          <p:cNvPr id="1277" name="Google Shape;1277;g5d47946afa_20_32:notes"/>
          <p:cNvSpPr/>
          <p:nvPr>
            <p:ph idx="2" type="sldImg"/>
          </p:nvPr>
        </p:nvSpPr>
        <p:spPr>
          <a:xfrm>
            <a:off x="406400" y="696913"/>
            <a:ext cx="6197700" cy="3486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5" name="Shape 1295"/>
        <p:cNvGrpSpPr/>
        <p:nvPr/>
      </p:nvGrpSpPr>
      <p:grpSpPr>
        <a:xfrm>
          <a:off x="0" y="0"/>
          <a:ext cx="0" cy="0"/>
          <a:chOff x="0" y="0"/>
          <a:chExt cx="0" cy="0"/>
        </a:xfrm>
      </p:grpSpPr>
      <p:sp>
        <p:nvSpPr>
          <p:cNvPr id="1296" name="Google Shape;1296;g5d47946afa_20_54:notes"/>
          <p:cNvSpPr/>
          <p:nvPr>
            <p:ph idx="2" type="sldImg"/>
          </p:nvPr>
        </p:nvSpPr>
        <p:spPr>
          <a:xfrm>
            <a:off x="406400" y="696913"/>
            <a:ext cx="6197700" cy="34863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97" name="Google Shape;1297;g5d47946afa_20_54:notes"/>
          <p:cNvSpPr txBox="1"/>
          <p:nvPr>
            <p:ph idx="1" type="body"/>
          </p:nvPr>
        </p:nvSpPr>
        <p:spPr>
          <a:xfrm>
            <a:off x="701040" y="4415790"/>
            <a:ext cx="5608200" cy="4183500"/>
          </a:xfrm>
          <a:prstGeom prst="rect">
            <a:avLst/>
          </a:prstGeom>
          <a:noFill/>
          <a:ln>
            <a:noFill/>
          </a:ln>
        </p:spPr>
        <p:txBody>
          <a:bodyPr anchorCtr="0" anchor="t" bIns="46575" lIns="93175" spcFirstLastPara="1" rIns="93175" wrap="square" tIns="46575">
            <a:noAutofit/>
          </a:bodyPr>
          <a:lstStyle/>
          <a:p>
            <a:pPr indent="0" lvl="0" marL="0" rtl="0" algn="l">
              <a:spcBef>
                <a:spcPts val="0"/>
              </a:spcBef>
              <a:spcAft>
                <a:spcPts val="0"/>
              </a:spcAft>
              <a:buNone/>
            </a:pPr>
            <a:r>
              <a:t/>
            </a:r>
            <a:endParaRPr/>
          </a:p>
        </p:txBody>
      </p:sp>
      <p:sp>
        <p:nvSpPr>
          <p:cNvPr id="1298" name="Google Shape;1298;g5d47946afa_20_54:notes"/>
          <p:cNvSpPr txBox="1"/>
          <p:nvPr>
            <p:ph idx="12" type="sldNum"/>
          </p:nvPr>
        </p:nvSpPr>
        <p:spPr>
          <a:xfrm>
            <a:off x="3663170" y="8829967"/>
            <a:ext cx="3037800" cy="464700"/>
          </a:xfrm>
          <a:prstGeom prst="rect">
            <a:avLst/>
          </a:prstGeom>
          <a:noFill/>
          <a:ln>
            <a:noFill/>
          </a:ln>
        </p:spPr>
        <p:txBody>
          <a:bodyPr anchorCtr="0" anchor="ctr" bIns="46575" lIns="93175" spcFirstLastPara="1" rIns="93175" wrap="square" tIns="46575">
            <a:noAutofit/>
          </a:bodyPr>
          <a:lstStyle/>
          <a:p>
            <a:pPr indent="0" lvl="0" marL="0" marR="0" rtl="0" algn="r">
              <a:lnSpc>
                <a:spcPct val="100000"/>
              </a:lnSpc>
              <a:spcBef>
                <a:spcPts val="0"/>
              </a:spcBef>
              <a:spcAft>
                <a:spcPts val="0"/>
              </a:spcAft>
              <a:buClr>
                <a:srgbClr val="000000"/>
              </a:buClr>
              <a:buSzPts val="1100"/>
              <a:buFont typeface="Trebuchet MS"/>
              <a:buNone/>
            </a:pPr>
            <a:fld id="{00000000-1234-1234-1234-123412341234}" type="slidenum">
              <a:rPr b="0" i="0" lang="en-US" sz="1100" u="none" cap="none" strike="noStrike">
                <a:solidFill>
                  <a:srgbClr val="000000"/>
                </a:solidFill>
                <a:latin typeface="Trebuchet MS"/>
                <a:ea typeface="Trebuchet MS"/>
                <a:cs typeface="Trebuchet MS"/>
                <a:sym typeface="Trebuchet MS"/>
              </a:rPr>
              <a:t>‹#›</a:t>
            </a:fld>
            <a:endParaRPr b="0" i="0" sz="1100" u="none" cap="none" strike="noStrike">
              <a:solidFill>
                <a:srgbClr val="000000"/>
              </a:solidFill>
              <a:latin typeface="Trebuchet MS"/>
              <a:ea typeface="Trebuchet MS"/>
              <a:cs typeface="Trebuchet MS"/>
              <a:sym typeface="Trebuchet MS"/>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21" name="Shape 1321"/>
        <p:cNvGrpSpPr/>
        <p:nvPr/>
      </p:nvGrpSpPr>
      <p:grpSpPr>
        <a:xfrm>
          <a:off x="0" y="0"/>
          <a:ext cx="0" cy="0"/>
          <a:chOff x="0" y="0"/>
          <a:chExt cx="0" cy="0"/>
        </a:xfrm>
      </p:grpSpPr>
      <p:sp>
        <p:nvSpPr>
          <p:cNvPr id="1322" name="Google Shape;1322;p43:notes"/>
          <p:cNvSpPr txBox="1"/>
          <p:nvPr>
            <p:ph idx="1" type="body"/>
          </p:nvPr>
        </p:nvSpPr>
        <p:spPr>
          <a:xfrm>
            <a:off x="701040" y="4415790"/>
            <a:ext cx="5608320" cy="4183380"/>
          </a:xfrm>
          <a:prstGeom prst="rect">
            <a:avLst/>
          </a:prstGeom>
        </p:spPr>
        <p:txBody>
          <a:bodyPr anchorCtr="0" anchor="t" bIns="46575" lIns="93175" spcFirstLastPara="1" rIns="93175" wrap="square" tIns="46575">
            <a:noAutofit/>
          </a:bodyPr>
          <a:lstStyle/>
          <a:p>
            <a:pPr indent="0" lvl="0" marL="0" rtl="0" algn="l">
              <a:spcBef>
                <a:spcPts val="330"/>
              </a:spcBef>
              <a:spcAft>
                <a:spcPts val="0"/>
              </a:spcAft>
              <a:buNone/>
            </a:pPr>
            <a:r>
              <a:t/>
            </a:r>
            <a:endParaRPr/>
          </a:p>
        </p:txBody>
      </p:sp>
      <p:sp>
        <p:nvSpPr>
          <p:cNvPr id="1323" name="Google Shape;1323;p43: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3" name="Shape 473"/>
        <p:cNvGrpSpPr/>
        <p:nvPr/>
      </p:nvGrpSpPr>
      <p:grpSpPr>
        <a:xfrm>
          <a:off x="0" y="0"/>
          <a:ext cx="0" cy="0"/>
          <a:chOff x="0" y="0"/>
          <a:chExt cx="0" cy="0"/>
        </a:xfrm>
      </p:grpSpPr>
      <p:sp>
        <p:nvSpPr>
          <p:cNvPr id="474" name="Google Shape;474;g5d47946afa_11_685:notes"/>
          <p:cNvSpPr/>
          <p:nvPr>
            <p:ph idx="2" type="sldImg"/>
          </p:nvPr>
        </p:nvSpPr>
        <p:spPr>
          <a:xfrm>
            <a:off x="406400" y="696913"/>
            <a:ext cx="6197700" cy="34863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5" name="Google Shape;475;g5d47946afa_11_685:notes"/>
          <p:cNvSpPr txBox="1"/>
          <p:nvPr>
            <p:ph idx="1" type="body"/>
          </p:nvPr>
        </p:nvSpPr>
        <p:spPr>
          <a:xfrm>
            <a:off x="701040" y="4415790"/>
            <a:ext cx="5608200" cy="4183500"/>
          </a:xfrm>
          <a:prstGeom prst="rect">
            <a:avLst/>
          </a:prstGeom>
          <a:noFill/>
          <a:ln>
            <a:noFill/>
          </a:ln>
        </p:spPr>
        <p:txBody>
          <a:bodyPr anchorCtr="0" anchor="t" bIns="46575" lIns="93175" spcFirstLastPara="1" rIns="93175" wrap="square" tIns="46575">
            <a:noAutofit/>
          </a:bodyPr>
          <a:lstStyle/>
          <a:p>
            <a:pPr indent="0" lvl="0" marL="0" rtl="0" algn="l">
              <a:spcBef>
                <a:spcPts val="0"/>
              </a:spcBef>
              <a:spcAft>
                <a:spcPts val="0"/>
              </a:spcAft>
              <a:buNone/>
            </a:pPr>
            <a:r>
              <a:rPr lang="en-US"/>
              <a:t>But others were discovering this as each system had its own way of handling data.  You could use up to 80% of your compute in just copy and conversion</a:t>
            </a:r>
            <a:endParaRPr/>
          </a:p>
        </p:txBody>
      </p:sp>
      <p:sp>
        <p:nvSpPr>
          <p:cNvPr id="476" name="Google Shape;476;g5d47946afa_11_685:notes"/>
          <p:cNvSpPr txBox="1"/>
          <p:nvPr>
            <p:ph idx="12" type="sldNum"/>
          </p:nvPr>
        </p:nvSpPr>
        <p:spPr>
          <a:xfrm>
            <a:off x="3663170" y="8829967"/>
            <a:ext cx="3037800" cy="464700"/>
          </a:xfrm>
          <a:prstGeom prst="rect">
            <a:avLst/>
          </a:prstGeom>
          <a:noFill/>
          <a:ln>
            <a:noFill/>
          </a:ln>
        </p:spPr>
        <p:txBody>
          <a:bodyPr anchorCtr="0" anchor="ctr" bIns="46575" lIns="93175" spcFirstLastPara="1" rIns="93175" wrap="square" tIns="4657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28" name="Shape 1328"/>
        <p:cNvGrpSpPr/>
        <p:nvPr/>
      </p:nvGrpSpPr>
      <p:grpSpPr>
        <a:xfrm>
          <a:off x="0" y="0"/>
          <a:ext cx="0" cy="0"/>
          <a:chOff x="0" y="0"/>
          <a:chExt cx="0" cy="0"/>
        </a:xfrm>
      </p:grpSpPr>
      <p:sp>
        <p:nvSpPr>
          <p:cNvPr id="1329" name="Google Shape;1329;g7b6bd23c43_19_0:notes"/>
          <p:cNvSpPr txBox="1"/>
          <p:nvPr>
            <p:ph idx="1" type="body"/>
          </p:nvPr>
        </p:nvSpPr>
        <p:spPr>
          <a:xfrm>
            <a:off x="701040" y="4415790"/>
            <a:ext cx="5608200" cy="4183500"/>
          </a:xfrm>
          <a:prstGeom prst="rect">
            <a:avLst/>
          </a:prstGeom>
        </p:spPr>
        <p:txBody>
          <a:bodyPr anchorCtr="0" anchor="t" bIns="46575" lIns="93175" spcFirstLastPara="1" rIns="93175" wrap="square" tIns="46575">
            <a:noAutofit/>
          </a:bodyPr>
          <a:lstStyle/>
          <a:p>
            <a:pPr indent="0" lvl="0" marL="0" rtl="0" algn="l">
              <a:spcBef>
                <a:spcPts val="330"/>
              </a:spcBef>
              <a:spcAft>
                <a:spcPts val="0"/>
              </a:spcAft>
              <a:buNone/>
            </a:pPr>
            <a:r>
              <a:t/>
            </a:r>
            <a:endParaRPr/>
          </a:p>
        </p:txBody>
      </p:sp>
      <p:sp>
        <p:nvSpPr>
          <p:cNvPr id="1330" name="Google Shape;1330;g7b6bd23c43_19_0:notes"/>
          <p:cNvSpPr/>
          <p:nvPr>
            <p:ph idx="2" type="sldImg"/>
          </p:nvPr>
        </p:nvSpPr>
        <p:spPr>
          <a:xfrm>
            <a:off x="406400" y="696913"/>
            <a:ext cx="6197700" cy="3486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35" name="Shape 1335"/>
        <p:cNvGrpSpPr/>
        <p:nvPr/>
      </p:nvGrpSpPr>
      <p:grpSpPr>
        <a:xfrm>
          <a:off x="0" y="0"/>
          <a:ext cx="0" cy="0"/>
          <a:chOff x="0" y="0"/>
          <a:chExt cx="0" cy="0"/>
        </a:xfrm>
      </p:grpSpPr>
      <p:sp>
        <p:nvSpPr>
          <p:cNvPr id="1336" name="Google Shape;1336;g60d5c54a49_7_254:notes"/>
          <p:cNvSpPr/>
          <p:nvPr>
            <p:ph idx="2" type="sldImg"/>
          </p:nvPr>
        </p:nvSpPr>
        <p:spPr>
          <a:xfrm>
            <a:off x="406400" y="696913"/>
            <a:ext cx="6197700" cy="34863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37" name="Google Shape;1337;g60d5c54a49_7_254:notes"/>
          <p:cNvSpPr txBox="1"/>
          <p:nvPr>
            <p:ph idx="1" type="body"/>
          </p:nvPr>
        </p:nvSpPr>
        <p:spPr>
          <a:xfrm>
            <a:off x="701040" y="4415790"/>
            <a:ext cx="5608200" cy="4183500"/>
          </a:xfrm>
          <a:prstGeom prst="rect">
            <a:avLst/>
          </a:prstGeom>
          <a:noFill/>
          <a:ln>
            <a:noFill/>
          </a:ln>
        </p:spPr>
        <p:txBody>
          <a:bodyPr anchorCtr="0" anchor="t" bIns="46575" lIns="93175" spcFirstLastPara="1" rIns="93175" wrap="square" tIns="46575">
            <a:noAutofit/>
          </a:bodyPr>
          <a:lstStyle/>
          <a:p>
            <a:pPr indent="0" lvl="0" marL="0" rtl="0" algn="l">
              <a:lnSpc>
                <a:spcPct val="100000"/>
              </a:lnSpc>
              <a:spcBef>
                <a:spcPts val="330"/>
              </a:spcBef>
              <a:spcAft>
                <a:spcPts val="0"/>
              </a:spcAft>
              <a:buSzPts val="1400"/>
              <a:buNone/>
            </a:pPr>
            <a:r>
              <a:t/>
            </a:r>
            <a:endParaRPr/>
          </a:p>
        </p:txBody>
      </p:sp>
      <p:sp>
        <p:nvSpPr>
          <p:cNvPr id="1338" name="Google Shape;1338;g60d5c54a49_7_254:notes"/>
          <p:cNvSpPr txBox="1"/>
          <p:nvPr>
            <p:ph idx="12" type="sldNum"/>
          </p:nvPr>
        </p:nvSpPr>
        <p:spPr>
          <a:xfrm>
            <a:off x="3663170" y="8829967"/>
            <a:ext cx="3037800" cy="464700"/>
          </a:xfrm>
          <a:prstGeom prst="rect">
            <a:avLst/>
          </a:prstGeom>
          <a:noFill/>
          <a:ln>
            <a:noFill/>
          </a:ln>
        </p:spPr>
        <p:txBody>
          <a:bodyPr anchorCtr="0" anchor="ctr" bIns="46575" lIns="93175" spcFirstLastPara="1" rIns="93175" wrap="square" tIns="46575">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44" name="Shape 1344"/>
        <p:cNvGrpSpPr/>
        <p:nvPr/>
      </p:nvGrpSpPr>
      <p:grpSpPr>
        <a:xfrm>
          <a:off x="0" y="0"/>
          <a:ext cx="0" cy="0"/>
          <a:chOff x="0" y="0"/>
          <a:chExt cx="0" cy="0"/>
        </a:xfrm>
      </p:grpSpPr>
      <p:sp>
        <p:nvSpPr>
          <p:cNvPr id="1345" name="Google Shape;1345;g5d47946afa_20_110:notes"/>
          <p:cNvSpPr txBox="1"/>
          <p:nvPr>
            <p:ph idx="1" type="body"/>
          </p:nvPr>
        </p:nvSpPr>
        <p:spPr>
          <a:xfrm>
            <a:off x="701040" y="4415790"/>
            <a:ext cx="5608200" cy="4183500"/>
          </a:xfrm>
          <a:prstGeom prst="rect">
            <a:avLst/>
          </a:prstGeom>
          <a:noFill/>
          <a:ln>
            <a:noFill/>
          </a:ln>
        </p:spPr>
        <p:txBody>
          <a:bodyPr anchorCtr="0" anchor="t" bIns="46575" lIns="93175" spcFirstLastPara="1" rIns="93175" wrap="square" tIns="46575">
            <a:noAutofit/>
          </a:bodyPr>
          <a:lstStyle/>
          <a:p>
            <a:pPr indent="0" lvl="0" marL="0" rtl="0" algn="l">
              <a:lnSpc>
                <a:spcPct val="100000"/>
              </a:lnSpc>
              <a:spcBef>
                <a:spcPts val="330"/>
              </a:spcBef>
              <a:spcAft>
                <a:spcPts val="0"/>
              </a:spcAft>
              <a:buClr>
                <a:schemeClr val="dk1"/>
              </a:buClr>
              <a:buSzPts val="1400"/>
              <a:buFont typeface="Trebuchet MS"/>
              <a:buNone/>
            </a:pPr>
            <a:r>
              <a:t/>
            </a:r>
            <a:endParaRPr/>
          </a:p>
        </p:txBody>
      </p:sp>
      <p:sp>
        <p:nvSpPr>
          <p:cNvPr id="1346" name="Google Shape;1346;g5d47946afa_20_110:notes"/>
          <p:cNvSpPr/>
          <p:nvPr>
            <p:ph idx="2" type="sldImg"/>
          </p:nvPr>
        </p:nvSpPr>
        <p:spPr>
          <a:xfrm>
            <a:off x="406400" y="696913"/>
            <a:ext cx="6197700" cy="34863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51" name="Shape 1351"/>
        <p:cNvGrpSpPr/>
        <p:nvPr/>
      </p:nvGrpSpPr>
      <p:grpSpPr>
        <a:xfrm>
          <a:off x="0" y="0"/>
          <a:ext cx="0" cy="0"/>
          <a:chOff x="0" y="0"/>
          <a:chExt cx="0" cy="0"/>
        </a:xfrm>
      </p:grpSpPr>
      <p:sp>
        <p:nvSpPr>
          <p:cNvPr id="1352" name="Google Shape;1352;g5d47946afa_20_116:notes"/>
          <p:cNvSpPr txBox="1"/>
          <p:nvPr>
            <p:ph idx="1" type="body"/>
          </p:nvPr>
        </p:nvSpPr>
        <p:spPr>
          <a:xfrm>
            <a:off x="701040" y="4415790"/>
            <a:ext cx="5608200" cy="4183500"/>
          </a:xfrm>
          <a:prstGeom prst="rect">
            <a:avLst/>
          </a:prstGeom>
          <a:noFill/>
          <a:ln>
            <a:noFill/>
          </a:ln>
        </p:spPr>
        <p:txBody>
          <a:bodyPr anchorCtr="0" anchor="t" bIns="46575" lIns="93175" spcFirstLastPara="1" rIns="93175" wrap="square" tIns="46575">
            <a:noAutofit/>
          </a:bodyPr>
          <a:lstStyle/>
          <a:p>
            <a:pPr indent="0" lvl="0" marL="0" rtl="0" algn="l">
              <a:lnSpc>
                <a:spcPct val="100000"/>
              </a:lnSpc>
              <a:spcBef>
                <a:spcPts val="330"/>
              </a:spcBef>
              <a:spcAft>
                <a:spcPts val="0"/>
              </a:spcAft>
              <a:buClr>
                <a:schemeClr val="dk1"/>
              </a:buClr>
              <a:buSzPts val="1400"/>
              <a:buFont typeface="Trebuchet MS"/>
              <a:buNone/>
            </a:pPr>
            <a:r>
              <a:t/>
            </a:r>
            <a:endParaRPr/>
          </a:p>
        </p:txBody>
      </p:sp>
      <p:sp>
        <p:nvSpPr>
          <p:cNvPr id="1353" name="Google Shape;1353;g5d47946afa_20_116:notes"/>
          <p:cNvSpPr/>
          <p:nvPr>
            <p:ph idx="2" type="sldImg"/>
          </p:nvPr>
        </p:nvSpPr>
        <p:spPr>
          <a:xfrm>
            <a:off x="406400" y="696913"/>
            <a:ext cx="6197700" cy="34863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58" name="Shape 1358"/>
        <p:cNvGrpSpPr/>
        <p:nvPr/>
      </p:nvGrpSpPr>
      <p:grpSpPr>
        <a:xfrm>
          <a:off x="0" y="0"/>
          <a:ext cx="0" cy="0"/>
          <a:chOff x="0" y="0"/>
          <a:chExt cx="0" cy="0"/>
        </a:xfrm>
      </p:grpSpPr>
      <p:sp>
        <p:nvSpPr>
          <p:cNvPr id="1359" name="Google Shape;1359;g6f6b21fc16_7_10:notes"/>
          <p:cNvSpPr txBox="1"/>
          <p:nvPr>
            <p:ph idx="1" type="body"/>
          </p:nvPr>
        </p:nvSpPr>
        <p:spPr>
          <a:xfrm>
            <a:off x="701040" y="4415790"/>
            <a:ext cx="5608200" cy="4183500"/>
          </a:xfrm>
          <a:prstGeom prst="rect">
            <a:avLst/>
          </a:prstGeom>
        </p:spPr>
        <p:txBody>
          <a:bodyPr anchorCtr="0" anchor="t" bIns="46575" lIns="93175" spcFirstLastPara="1" rIns="93175" wrap="square" tIns="46575">
            <a:noAutofit/>
          </a:bodyPr>
          <a:lstStyle/>
          <a:p>
            <a:pPr indent="0" lvl="0" marL="0" rtl="0" algn="l">
              <a:spcBef>
                <a:spcPts val="330"/>
              </a:spcBef>
              <a:spcAft>
                <a:spcPts val="0"/>
              </a:spcAft>
              <a:buNone/>
            </a:pPr>
            <a:r>
              <a:t/>
            </a:r>
            <a:endParaRPr/>
          </a:p>
        </p:txBody>
      </p:sp>
      <p:sp>
        <p:nvSpPr>
          <p:cNvPr id="1360" name="Google Shape;1360;g6f6b21fc16_7_10:notes"/>
          <p:cNvSpPr/>
          <p:nvPr>
            <p:ph idx="2" type="sldImg"/>
          </p:nvPr>
        </p:nvSpPr>
        <p:spPr>
          <a:xfrm>
            <a:off x="406400" y="696913"/>
            <a:ext cx="6197700" cy="3486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3" name="Shape 1363"/>
        <p:cNvGrpSpPr/>
        <p:nvPr/>
      </p:nvGrpSpPr>
      <p:grpSpPr>
        <a:xfrm>
          <a:off x="0" y="0"/>
          <a:ext cx="0" cy="0"/>
          <a:chOff x="0" y="0"/>
          <a:chExt cx="0" cy="0"/>
        </a:xfrm>
      </p:grpSpPr>
      <p:sp>
        <p:nvSpPr>
          <p:cNvPr id="1364" name="Google Shape;1364;g6f6b21fc16_7_28:notes"/>
          <p:cNvSpPr txBox="1"/>
          <p:nvPr>
            <p:ph idx="1" type="body"/>
          </p:nvPr>
        </p:nvSpPr>
        <p:spPr>
          <a:xfrm>
            <a:off x="701040" y="4415790"/>
            <a:ext cx="5608200" cy="4183500"/>
          </a:xfrm>
          <a:prstGeom prst="rect">
            <a:avLst/>
          </a:prstGeom>
        </p:spPr>
        <p:txBody>
          <a:bodyPr anchorCtr="0" anchor="t" bIns="46575" lIns="93175" spcFirstLastPara="1" rIns="93175" wrap="square" tIns="46575">
            <a:noAutofit/>
          </a:bodyPr>
          <a:lstStyle/>
          <a:p>
            <a:pPr indent="0" lvl="0" marL="0" rtl="0" algn="l">
              <a:spcBef>
                <a:spcPts val="330"/>
              </a:spcBef>
              <a:spcAft>
                <a:spcPts val="0"/>
              </a:spcAft>
              <a:buNone/>
            </a:pPr>
            <a:r>
              <a:t/>
            </a:r>
            <a:endParaRPr/>
          </a:p>
        </p:txBody>
      </p:sp>
      <p:sp>
        <p:nvSpPr>
          <p:cNvPr id="1365" name="Google Shape;1365;g6f6b21fc16_7_28:notes"/>
          <p:cNvSpPr/>
          <p:nvPr>
            <p:ph idx="2" type="sldImg"/>
          </p:nvPr>
        </p:nvSpPr>
        <p:spPr>
          <a:xfrm>
            <a:off x="406400" y="696913"/>
            <a:ext cx="6197700" cy="3486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78" name="Shape 1378"/>
        <p:cNvGrpSpPr/>
        <p:nvPr/>
      </p:nvGrpSpPr>
      <p:grpSpPr>
        <a:xfrm>
          <a:off x="0" y="0"/>
          <a:ext cx="0" cy="0"/>
          <a:chOff x="0" y="0"/>
          <a:chExt cx="0" cy="0"/>
        </a:xfrm>
      </p:grpSpPr>
      <p:sp>
        <p:nvSpPr>
          <p:cNvPr id="1379" name="Google Shape;1379;g6f6b21fc16_7_14:notes"/>
          <p:cNvSpPr txBox="1"/>
          <p:nvPr>
            <p:ph idx="1" type="body"/>
          </p:nvPr>
        </p:nvSpPr>
        <p:spPr>
          <a:xfrm>
            <a:off x="701040" y="4415790"/>
            <a:ext cx="5608200" cy="4183500"/>
          </a:xfrm>
          <a:prstGeom prst="rect">
            <a:avLst/>
          </a:prstGeom>
        </p:spPr>
        <p:txBody>
          <a:bodyPr anchorCtr="0" anchor="t" bIns="46575" lIns="93175" spcFirstLastPara="1" rIns="93175" wrap="square" tIns="46575">
            <a:noAutofit/>
          </a:bodyPr>
          <a:lstStyle/>
          <a:p>
            <a:pPr indent="0" lvl="0" marL="0" rtl="0" algn="l">
              <a:spcBef>
                <a:spcPts val="330"/>
              </a:spcBef>
              <a:spcAft>
                <a:spcPts val="0"/>
              </a:spcAft>
              <a:buNone/>
            </a:pPr>
            <a:r>
              <a:t/>
            </a:r>
            <a:endParaRPr/>
          </a:p>
        </p:txBody>
      </p:sp>
      <p:sp>
        <p:nvSpPr>
          <p:cNvPr id="1380" name="Google Shape;1380;g6f6b21fc16_7_14:notes"/>
          <p:cNvSpPr/>
          <p:nvPr>
            <p:ph idx="2" type="sldImg"/>
          </p:nvPr>
        </p:nvSpPr>
        <p:spPr>
          <a:xfrm>
            <a:off x="406400" y="696913"/>
            <a:ext cx="6197700" cy="3486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93" name="Shape 1393"/>
        <p:cNvGrpSpPr/>
        <p:nvPr/>
      </p:nvGrpSpPr>
      <p:grpSpPr>
        <a:xfrm>
          <a:off x="0" y="0"/>
          <a:ext cx="0" cy="0"/>
          <a:chOff x="0" y="0"/>
          <a:chExt cx="0" cy="0"/>
        </a:xfrm>
      </p:grpSpPr>
      <p:sp>
        <p:nvSpPr>
          <p:cNvPr id="1394" name="Google Shape;1394;g6f6b21fc16_7_34:notes"/>
          <p:cNvSpPr/>
          <p:nvPr>
            <p:ph idx="2" type="sldImg"/>
          </p:nvPr>
        </p:nvSpPr>
        <p:spPr>
          <a:xfrm>
            <a:off x="406400" y="696913"/>
            <a:ext cx="6197700" cy="3486300"/>
          </a:xfrm>
          <a:custGeom>
            <a:rect b="b" l="l" r="r" t="t"/>
            <a:pathLst>
              <a:path extrusionOk="0" h="120000" w="120000">
                <a:moveTo>
                  <a:pt x="0" y="0"/>
                </a:moveTo>
                <a:lnTo>
                  <a:pt x="120000" y="0"/>
                </a:lnTo>
                <a:lnTo>
                  <a:pt x="120000" y="120000"/>
                </a:lnTo>
                <a:lnTo>
                  <a:pt x="0" y="120000"/>
                </a:lnTo>
                <a:close/>
              </a:path>
            </a:pathLst>
          </a:custGeom>
        </p:spPr>
      </p:sp>
      <p:sp>
        <p:nvSpPr>
          <p:cNvPr id="1395" name="Google Shape;1395;g6f6b21fc16_7_34:notes"/>
          <p:cNvSpPr txBox="1"/>
          <p:nvPr>
            <p:ph idx="1" type="body"/>
          </p:nvPr>
        </p:nvSpPr>
        <p:spPr>
          <a:xfrm>
            <a:off x="701040" y="4415790"/>
            <a:ext cx="5608200" cy="4183500"/>
          </a:xfrm>
          <a:prstGeom prst="rect">
            <a:avLst/>
          </a:prstGeom>
        </p:spPr>
        <p:txBody>
          <a:bodyPr anchorCtr="0" anchor="t" bIns="46575" lIns="93175" spcFirstLastPara="1" rIns="93175" wrap="square" tIns="46575">
            <a:noAutofit/>
          </a:bodyPr>
          <a:lstStyle/>
          <a:p>
            <a:pPr indent="0" lvl="0" marL="0" rtl="0" algn="l">
              <a:spcBef>
                <a:spcPts val="330"/>
              </a:spcBef>
              <a:spcAft>
                <a:spcPts val="0"/>
              </a:spcAft>
              <a:buNone/>
            </a:pPr>
            <a:r>
              <a:t/>
            </a:r>
            <a:endParaRPr/>
          </a:p>
        </p:txBody>
      </p:sp>
      <p:sp>
        <p:nvSpPr>
          <p:cNvPr id="1396" name="Google Shape;1396;g6f6b21fc16_7_34:notes"/>
          <p:cNvSpPr txBox="1"/>
          <p:nvPr>
            <p:ph idx="12" type="sldNum"/>
          </p:nvPr>
        </p:nvSpPr>
        <p:spPr>
          <a:xfrm>
            <a:off x="3663170" y="8829967"/>
            <a:ext cx="3037800" cy="464700"/>
          </a:xfrm>
          <a:prstGeom prst="rect">
            <a:avLst/>
          </a:prstGeom>
        </p:spPr>
        <p:txBody>
          <a:bodyPr anchorCtr="0" anchor="ctr" bIns="46575" lIns="93175" spcFirstLastPara="1" rIns="93175" wrap="square" tIns="46575">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01" name="Shape 1401"/>
        <p:cNvGrpSpPr/>
        <p:nvPr/>
      </p:nvGrpSpPr>
      <p:grpSpPr>
        <a:xfrm>
          <a:off x="0" y="0"/>
          <a:ext cx="0" cy="0"/>
          <a:chOff x="0" y="0"/>
          <a:chExt cx="0" cy="0"/>
        </a:xfrm>
      </p:grpSpPr>
      <p:sp>
        <p:nvSpPr>
          <p:cNvPr id="1402" name="Google Shape;1402;g6f6b21fc16_7_41:notes"/>
          <p:cNvSpPr txBox="1"/>
          <p:nvPr>
            <p:ph idx="1" type="body"/>
          </p:nvPr>
        </p:nvSpPr>
        <p:spPr>
          <a:xfrm>
            <a:off x="701040" y="4415790"/>
            <a:ext cx="5608200" cy="4183500"/>
          </a:xfrm>
          <a:prstGeom prst="rect">
            <a:avLst/>
          </a:prstGeom>
        </p:spPr>
        <p:txBody>
          <a:bodyPr anchorCtr="0" anchor="t" bIns="46575" lIns="93175" spcFirstLastPara="1" rIns="93175" wrap="square" tIns="46575">
            <a:noAutofit/>
          </a:bodyPr>
          <a:lstStyle/>
          <a:p>
            <a:pPr indent="0" lvl="0" marL="0" rtl="0" algn="l">
              <a:spcBef>
                <a:spcPts val="330"/>
              </a:spcBef>
              <a:spcAft>
                <a:spcPts val="0"/>
              </a:spcAft>
              <a:buNone/>
            </a:pPr>
            <a:r>
              <a:t/>
            </a:r>
            <a:endParaRPr/>
          </a:p>
        </p:txBody>
      </p:sp>
      <p:sp>
        <p:nvSpPr>
          <p:cNvPr id="1403" name="Google Shape;1403;g6f6b21fc16_7_41:notes"/>
          <p:cNvSpPr/>
          <p:nvPr>
            <p:ph idx="2" type="sldImg"/>
          </p:nvPr>
        </p:nvSpPr>
        <p:spPr>
          <a:xfrm>
            <a:off x="406400" y="696913"/>
            <a:ext cx="6197700" cy="3486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08" name="Shape 1408"/>
        <p:cNvGrpSpPr/>
        <p:nvPr/>
      </p:nvGrpSpPr>
      <p:grpSpPr>
        <a:xfrm>
          <a:off x="0" y="0"/>
          <a:ext cx="0" cy="0"/>
          <a:chOff x="0" y="0"/>
          <a:chExt cx="0" cy="0"/>
        </a:xfrm>
      </p:grpSpPr>
      <p:sp>
        <p:nvSpPr>
          <p:cNvPr id="1409" name="Google Shape;1409;g728513bcb9_31_0:notes"/>
          <p:cNvSpPr txBox="1"/>
          <p:nvPr>
            <p:ph idx="1" type="body"/>
          </p:nvPr>
        </p:nvSpPr>
        <p:spPr>
          <a:xfrm>
            <a:off x="701040" y="4415790"/>
            <a:ext cx="5608200" cy="4183500"/>
          </a:xfrm>
          <a:prstGeom prst="rect">
            <a:avLst/>
          </a:prstGeom>
          <a:noFill/>
          <a:ln>
            <a:noFill/>
          </a:ln>
        </p:spPr>
        <p:txBody>
          <a:bodyPr anchorCtr="0" anchor="t" bIns="46575" lIns="93175" spcFirstLastPara="1" rIns="93175" wrap="square" tIns="46575">
            <a:noAutofit/>
          </a:bodyPr>
          <a:lstStyle/>
          <a:p>
            <a:pPr indent="0" lvl="0" marL="0" rtl="0" algn="l">
              <a:lnSpc>
                <a:spcPct val="100000"/>
              </a:lnSpc>
              <a:spcBef>
                <a:spcPts val="330"/>
              </a:spcBef>
              <a:spcAft>
                <a:spcPts val="0"/>
              </a:spcAft>
              <a:buSzPts val="1400"/>
              <a:buNone/>
            </a:pPr>
            <a:r>
              <a:t/>
            </a:r>
            <a:endParaRPr/>
          </a:p>
        </p:txBody>
      </p:sp>
      <p:sp>
        <p:nvSpPr>
          <p:cNvPr id="1410" name="Google Shape;1410;g728513bcb9_31_0: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4" name="Shape 484"/>
        <p:cNvGrpSpPr/>
        <p:nvPr/>
      </p:nvGrpSpPr>
      <p:grpSpPr>
        <a:xfrm>
          <a:off x="0" y="0"/>
          <a:ext cx="0" cy="0"/>
          <a:chOff x="0" y="0"/>
          <a:chExt cx="0" cy="0"/>
        </a:xfrm>
      </p:grpSpPr>
      <p:sp>
        <p:nvSpPr>
          <p:cNvPr id="485" name="Google Shape;485;g5d47946afa_12_42:notes"/>
          <p:cNvSpPr/>
          <p:nvPr>
            <p:ph idx="2" type="sldImg"/>
          </p:nvPr>
        </p:nvSpPr>
        <p:spPr>
          <a:xfrm>
            <a:off x="406400" y="696913"/>
            <a:ext cx="6197700" cy="34863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86" name="Google Shape;486;g5d47946afa_12_42:notes"/>
          <p:cNvSpPr txBox="1"/>
          <p:nvPr>
            <p:ph idx="1" type="body"/>
          </p:nvPr>
        </p:nvSpPr>
        <p:spPr>
          <a:xfrm>
            <a:off x="701039" y="4415789"/>
            <a:ext cx="5608200" cy="4183500"/>
          </a:xfrm>
          <a:prstGeom prst="rect">
            <a:avLst/>
          </a:prstGeom>
          <a:noFill/>
          <a:ln>
            <a:noFill/>
          </a:ln>
        </p:spPr>
        <p:txBody>
          <a:bodyPr anchorCtr="0" anchor="t" bIns="46575" lIns="93175" spcFirstLastPara="1" rIns="93175" wrap="square" tIns="46575">
            <a:noAutofit/>
          </a:bodyPr>
          <a:lstStyle/>
          <a:p>
            <a:pPr indent="0" lvl="0" marL="0" marR="0" rtl="0" algn="l">
              <a:spcBef>
                <a:spcPts val="0"/>
              </a:spcBef>
              <a:spcAft>
                <a:spcPts val="0"/>
              </a:spcAft>
              <a:buClr>
                <a:schemeClr val="dk1"/>
              </a:buClr>
              <a:buSzPts val="275"/>
              <a:buFont typeface="Trebuchet MS"/>
              <a:buNone/>
            </a:pPr>
            <a:r>
              <a:t/>
            </a:r>
            <a:endParaRPr b="0" i="0" sz="1100" u="none" cap="none" strike="noStrike">
              <a:solidFill>
                <a:schemeClr val="dk1"/>
              </a:solidFill>
              <a:latin typeface="Trebuchet MS"/>
              <a:ea typeface="Trebuchet MS"/>
              <a:cs typeface="Trebuchet MS"/>
              <a:sym typeface="Trebuchet MS"/>
            </a:endParaRPr>
          </a:p>
        </p:txBody>
      </p:sp>
      <p:sp>
        <p:nvSpPr>
          <p:cNvPr id="487" name="Google Shape;487;g5d47946afa_12_42:notes"/>
          <p:cNvSpPr txBox="1"/>
          <p:nvPr>
            <p:ph idx="12" type="sldNum"/>
          </p:nvPr>
        </p:nvSpPr>
        <p:spPr>
          <a:xfrm>
            <a:off x="3663169" y="8829967"/>
            <a:ext cx="3037800" cy="464700"/>
          </a:xfrm>
          <a:prstGeom prst="rect">
            <a:avLst/>
          </a:prstGeom>
          <a:noFill/>
          <a:ln>
            <a:noFill/>
          </a:ln>
        </p:spPr>
        <p:txBody>
          <a:bodyPr anchorCtr="0" anchor="ctr" bIns="46575" lIns="93175" spcFirstLastPara="1" rIns="93175" wrap="square" tIns="46575">
            <a:noAutofit/>
          </a:bodyPr>
          <a:lstStyle/>
          <a:p>
            <a:pPr indent="0" lvl="0" marL="0" rtl="0" algn="r">
              <a:spcBef>
                <a:spcPts val="0"/>
              </a:spcBef>
              <a:spcAft>
                <a:spcPts val="0"/>
              </a:spcAft>
              <a:buNone/>
            </a:pPr>
            <a:fld id="{00000000-1234-1234-1234-123412341234}" type="slidenum">
              <a:rPr lang="en-US" sz="1100">
                <a:latin typeface="Trebuchet MS"/>
                <a:ea typeface="Trebuchet MS"/>
                <a:cs typeface="Trebuchet MS"/>
                <a:sym typeface="Trebuchet MS"/>
              </a:rPr>
              <a:t>‹#›</a:t>
            </a:fld>
            <a:endParaRPr sz="1100">
              <a:latin typeface="Trebuchet MS"/>
              <a:ea typeface="Trebuchet MS"/>
              <a:cs typeface="Trebuchet MS"/>
              <a:sym typeface="Trebuchet MS"/>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13" name="Shape 1413"/>
        <p:cNvGrpSpPr/>
        <p:nvPr/>
      </p:nvGrpSpPr>
      <p:grpSpPr>
        <a:xfrm>
          <a:off x="0" y="0"/>
          <a:ext cx="0" cy="0"/>
          <a:chOff x="0" y="0"/>
          <a:chExt cx="0" cy="0"/>
        </a:xfrm>
      </p:grpSpPr>
      <p:sp>
        <p:nvSpPr>
          <p:cNvPr id="1414" name="Google Shape;1414;g728513bcb9_20_0:notes"/>
          <p:cNvSpPr txBox="1"/>
          <p:nvPr>
            <p:ph idx="1" type="body"/>
          </p:nvPr>
        </p:nvSpPr>
        <p:spPr>
          <a:xfrm>
            <a:off x="701040" y="4415790"/>
            <a:ext cx="5608200" cy="4183500"/>
          </a:xfrm>
          <a:prstGeom prst="rect">
            <a:avLst/>
          </a:prstGeom>
          <a:noFill/>
          <a:ln>
            <a:noFill/>
          </a:ln>
        </p:spPr>
        <p:txBody>
          <a:bodyPr anchorCtr="0" anchor="t" bIns="46575" lIns="93175" spcFirstLastPara="1" rIns="93175" wrap="square" tIns="46575">
            <a:noAutofit/>
          </a:bodyPr>
          <a:lstStyle/>
          <a:p>
            <a:pPr indent="0" lvl="0" marL="0" rtl="0" algn="l">
              <a:lnSpc>
                <a:spcPct val="100000"/>
              </a:lnSpc>
              <a:spcBef>
                <a:spcPts val="330"/>
              </a:spcBef>
              <a:spcAft>
                <a:spcPts val="0"/>
              </a:spcAft>
              <a:buSzPts val="1400"/>
              <a:buNone/>
            </a:pPr>
            <a:r>
              <a:rPr lang="en-US"/>
              <a:t>Unlike the other RAPIDS libraries, cuSignal makes use of GPU accelerated PyData ecosystem (Numba and CuPy in particular) to innovate from the Python layer. There is currently no C++ or native CUDA in cuSignal. While we investigate if this makes sense in the long term, if you ‘re NOT interested in signal processing, one major takeaway is that you can build really great and fast GPU accelerated libraries for an arbitrary application without touching a low level language.</a:t>
            </a:r>
            <a:endParaRPr/>
          </a:p>
        </p:txBody>
      </p:sp>
      <p:sp>
        <p:nvSpPr>
          <p:cNvPr id="1415" name="Google Shape;1415;g728513bcb9_20_0:notes"/>
          <p:cNvSpPr/>
          <p:nvPr>
            <p:ph idx="2" type="sldImg"/>
          </p:nvPr>
        </p:nvSpPr>
        <p:spPr>
          <a:xfrm>
            <a:off x="406400" y="696913"/>
            <a:ext cx="6197700" cy="34863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4" name="Shape 1424"/>
        <p:cNvGrpSpPr/>
        <p:nvPr/>
      </p:nvGrpSpPr>
      <p:grpSpPr>
        <a:xfrm>
          <a:off x="0" y="0"/>
          <a:ext cx="0" cy="0"/>
          <a:chOff x="0" y="0"/>
          <a:chExt cx="0" cy="0"/>
        </a:xfrm>
      </p:grpSpPr>
      <p:sp>
        <p:nvSpPr>
          <p:cNvPr id="1425" name="Google Shape;1425;g728513bcb9_31_37: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26" name="Google Shape;1426;g728513bcb9_31_37:notes"/>
          <p:cNvSpPr txBox="1"/>
          <p:nvPr>
            <p:ph idx="1" type="body"/>
          </p:nvPr>
        </p:nvSpPr>
        <p:spPr>
          <a:xfrm>
            <a:off x="701040" y="4415790"/>
            <a:ext cx="5608320" cy="4183380"/>
          </a:xfrm>
          <a:prstGeom prst="rect">
            <a:avLst/>
          </a:prstGeom>
          <a:noFill/>
          <a:ln>
            <a:noFill/>
          </a:ln>
        </p:spPr>
        <p:txBody>
          <a:bodyPr anchorCtr="0" anchor="t" bIns="46575" lIns="93175" spcFirstLastPara="1" rIns="93175" wrap="square" tIns="46575">
            <a:noAutofit/>
          </a:bodyPr>
          <a:lstStyle/>
          <a:p>
            <a:pPr indent="0" lvl="0" marL="0" rtl="0" algn="l">
              <a:lnSpc>
                <a:spcPct val="100000"/>
              </a:lnSpc>
              <a:spcBef>
                <a:spcPts val="0"/>
              </a:spcBef>
              <a:spcAft>
                <a:spcPts val="0"/>
              </a:spcAft>
              <a:buSzPts val="1400"/>
              <a:buNone/>
            </a:pPr>
            <a:r>
              <a:rPr lang="en-US"/>
              <a:t>This is a non-exhaustive list of features</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Perf, 1e8 points (Python, using time, with garbage collection).</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Fftconvolve – 76x</a:t>
            </a:r>
            <a:endParaRPr/>
          </a:p>
          <a:p>
            <a:pPr indent="0" lvl="0" marL="0" rtl="0" algn="l">
              <a:lnSpc>
                <a:spcPct val="100000"/>
              </a:lnSpc>
              <a:spcBef>
                <a:spcPts val="0"/>
              </a:spcBef>
              <a:spcAft>
                <a:spcPts val="0"/>
              </a:spcAft>
              <a:buSzPts val="1400"/>
              <a:buNone/>
            </a:pPr>
            <a:r>
              <a:rPr lang="en-US"/>
              <a:t>Correlate – 53x</a:t>
            </a:r>
            <a:endParaRPr/>
          </a:p>
          <a:p>
            <a:pPr indent="0" lvl="0" marL="0" rtl="0" algn="l">
              <a:lnSpc>
                <a:spcPct val="100000"/>
              </a:lnSpc>
              <a:spcBef>
                <a:spcPts val="0"/>
              </a:spcBef>
              <a:spcAft>
                <a:spcPts val="0"/>
              </a:spcAft>
              <a:buSzPts val="1400"/>
              <a:buNone/>
            </a:pPr>
            <a:r>
              <a:rPr lang="en-US"/>
              <a:t>Resample – 51x</a:t>
            </a:r>
            <a:endParaRPr/>
          </a:p>
          <a:p>
            <a:pPr indent="0" lvl="0" marL="0" rtl="0" algn="l">
              <a:lnSpc>
                <a:spcPct val="100000"/>
              </a:lnSpc>
              <a:spcBef>
                <a:spcPts val="0"/>
              </a:spcBef>
              <a:spcAft>
                <a:spcPts val="0"/>
              </a:spcAft>
              <a:buSzPts val="1400"/>
              <a:buNone/>
            </a:pPr>
            <a:r>
              <a:rPr lang="en-US"/>
              <a:t>Polyphase resample – 14x</a:t>
            </a:r>
            <a:endParaRPr/>
          </a:p>
          <a:p>
            <a:pPr indent="0" lvl="0" marL="0" rtl="0" algn="l">
              <a:lnSpc>
                <a:spcPct val="100000"/>
              </a:lnSpc>
              <a:spcBef>
                <a:spcPts val="0"/>
              </a:spcBef>
              <a:spcAft>
                <a:spcPts val="0"/>
              </a:spcAft>
              <a:buSzPts val="1400"/>
              <a:buNone/>
            </a:pPr>
            <a:r>
              <a:rPr lang="en-US"/>
              <a:t>Welch Spectrum estimation – 26x</a:t>
            </a:r>
            <a:endParaRPr/>
          </a:p>
          <a:p>
            <a:pPr indent="0" lvl="0" marL="0" rtl="0" algn="l">
              <a:lnSpc>
                <a:spcPct val="100000"/>
              </a:lnSpc>
              <a:spcBef>
                <a:spcPts val="0"/>
              </a:spcBef>
              <a:spcAft>
                <a:spcPts val="0"/>
              </a:spcAft>
              <a:buSzPts val="1400"/>
              <a:buNone/>
            </a:pPr>
            <a:r>
              <a:rPr lang="en-US"/>
              <a:t>Spectrogram – 15x</a:t>
            </a:r>
            <a:endParaRPr/>
          </a:p>
          <a:p>
            <a:pPr indent="0" lvl="0" marL="0" rtl="0" algn="l">
              <a:lnSpc>
                <a:spcPct val="100000"/>
              </a:lnSpc>
              <a:spcBef>
                <a:spcPts val="0"/>
              </a:spcBef>
              <a:spcAft>
                <a:spcPts val="0"/>
              </a:spcAft>
              <a:buSzPts val="1400"/>
              <a:buNone/>
            </a:pPr>
            <a:r>
              <a:rPr lang="en-US"/>
              <a:t>Continuous wavelet transform – 89x</a:t>
            </a:r>
            <a:endParaRPr/>
          </a:p>
        </p:txBody>
      </p:sp>
      <p:sp>
        <p:nvSpPr>
          <p:cNvPr id="1427" name="Google Shape;1427;g728513bcb9_31_37:notes"/>
          <p:cNvSpPr txBox="1"/>
          <p:nvPr>
            <p:ph idx="12" type="sldNum"/>
          </p:nvPr>
        </p:nvSpPr>
        <p:spPr>
          <a:xfrm>
            <a:off x="3663170" y="8829967"/>
            <a:ext cx="3037840" cy="464820"/>
          </a:xfrm>
          <a:prstGeom prst="rect">
            <a:avLst/>
          </a:prstGeom>
          <a:noFill/>
          <a:ln>
            <a:noFill/>
          </a:ln>
        </p:spPr>
        <p:txBody>
          <a:bodyPr anchorCtr="0" anchor="ctr" bIns="46575" lIns="93175" spcFirstLastPara="1" rIns="93175" wrap="square" tIns="46575">
            <a:noAutofit/>
          </a:bodyPr>
          <a:lstStyle/>
          <a:p>
            <a:pPr indent="0" lvl="0" marL="0" marR="0" rtl="0" algn="r">
              <a:lnSpc>
                <a:spcPct val="100000"/>
              </a:lnSpc>
              <a:spcBef>
                <a:spcPts val="0"/>
              </a:spcBef>
              <a:spcAft>
                <a:spcPts val="0"/>
              </a:spcAft>
              <a:buClr>
                <a:srgbClr val="000000"/>
              </a:buClr>
              <a:buSzPts val="1100"/>
              <a:buFont typeface="Trebuchet MS"/>
              <a:buNone/>
            </a:pPr>
            <a:fld id="{00000000-1234-1234-1234-123412341234}" type="slidenum">
              <a:rPr b="0" i="0" lang="en-US" sz="1100" u="none" cap="none" strike="noStrike">
                <a:solidFill>
                  <a:srgbClr val="000000"/>
                </a:solidFill>
                <a:latin typeface="Trebuchet MS"/>
                <a:ea typeface="Trebuchet MS"/>
                <a:cs typeface="Trebuchet MS"/>
                <a:sym typeface="Trebuchet MS"/>
              </a:rPr>
              <a:t>‹#›</a:t>
            </a:fld>
            <a:endParaRPr b="0" i="0" sz="1100" u="none" cap="none" strike="noStrike">
              <a:solidFill>
                <a:srgbClr val="000000"/>
              </a:solidFill>
              <a:latin typeface="Trebuchet MS"/>
              <a:ea typeface="Trebuchet MS"/>
              <a:cs typeface="Trebuchet MS"/>
              <a:sym typeface="Trebuchet MS"/>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45" name="Shape 1445"/>
        <p:cNvGrpSpPr/>
        <p:nvPr/>
      </p:nvGrpSpPr>
      <p:grpSpPr>
        <a:xfrm>
          <a:off x="0" y="0"/>
          <a:ext cx="0" cy="0"/>
          <a:chOff x="0" y="0"/>
          <a:chExt cx="0" cy="0"/>
        </a:xfrm>
      </p:grpSpPr>
      <p:sp>
        <p:nvSpPr>
          <p:cNvPr id="1446" name="Google Shape;1446;g728513bcb9_31_57:notes"/>
          <p:cNvSpPr txBox="1"/>
          <p:nvPr>
            <p:ph idx="1" type="body"/>
          </p:nvPr>
        </p:nvSpPr>
        <p:spPr>
          <a:xfrm>
            <a:off x="701040" y="4415790"/>
            <a:ext cx="5608320" cy="4183380"/>
          </a:xfrm>
          <a:prstGeom prst="rect">
            <a:avLst/>
          </a:prstGeom>
        </p:spPr>
        <p:txBody>
          <a:bodyPr anchorCtr="0" anchor="t" bIns="46575" lIns="93175" spcFirstLastPara="1" rIns="93175" wrap="square" tIns="46575">
            <a:noAutofit/>
          </a:bodyPr>
          <a:lstStyle/>
          <a:p>
            <a:pPr indent="0" lvl="0" marL="0" rtl="0" algn="l">
              <a:spcBef>
                <a:spcPts val="330"/>
              </a:spcBef>
              <a:spcAft>
                <a:spcPts val="0"/>
              </a:spcAft>
              <a:buNone/>
            </a:pPr>
            <a:r>
              <a:t/>
            </a:r>
            <a:endParaRPr/>
          </a:p>
        </p:txBody>
      </p:sp>
      <p:sp>
        <p:nvSpPr>
          <p:cNvPr id="1447" name="Google Shape;1447;g728513bcb9_31_57: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53" name="Shape 1453"/>
        <p:cNvGrpSpPr/>
        <p:nvPr/>
      </p:nvGrpSpPr>
      <p:grpSpPr>
        <a:xfrm>
          <a:off x="0" y="0"/>
          <a:ext cx="0" cy="0"/>
          <a:chOff x="0" y="0"/>
          <a:chExt cx="0" cy="0"/>
        </a:xfrm>
      </p:grpSpPr>
      <p:sp>
        <p:nvSpPr>
          <p:cNvPr id="1454" name="Google Shape;1454;g728513bcb9_31_64:notes"/>
          <p:cNvSpPr txBox="1"/>
          <p:nvPr>
            <p:ph idx="1" type="body"/>
          </p:nvPr>
        </p:nvSpPr>
        <p:spPr>
          <a:xfrm>
            <a:off x="701040" y="4415790"/>
            <a:ext cx="5608320" cy="4183380"/>
          </a:xfrm>
          <a:prstGeom prst="rect">
            <a:avLst/>
          </a:prstGeom>
        </p:spPr>
        <p:txBody>
          <a:bodyPr anchorCtr="0" anchor="t" bIns="46575" lIns="93175" spcFirstLastPara="1" rIns="93175" wrap="square" tIns="46575">
            <a:noAutofit/>
          </a:bodyPr>
          <a:lstStyle/>
          <a:p>
            <a:pPr indent="0" lvl="0" marL="0" rtl="0" algn="l">
              <a:spcBef>
                <a:spcPts val="330"/>
              </a:spcBef>
              <a:spcAft>
                <a:spcPts val="0"/>
              </a:spcAft>
              <a:buNone/>
            </a:pPr>
            <a:r>
              <a:t/>
            </a:r>
            <a:endParaRPr/>
          </a:p>
        </p:txBody>
      </p:sp>
      <p:sp>
        <p:nvSpPr>
          <p:cNvPr id="1455" name="Google Shape;1455;g728513bcb9_31_64: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4" name="Shape 1464"/>
        <p:cNvGrpSpPr/>
        <p:nvPr/>
      </p:nvGrpSpPr>
      <p:grpSpPr>
        <a:xfrm>
          <a:off x="0" y="0"/>
          <a:ext cx="0" cy="0"/>
          <a:chOff x="0" y="0"/>
          <a:chExt cx="0" cy="0"/>
        </a:xfrm>
      </p:grpSpPr>
      <p:sp>
        <p:nvSpPr>
          <p:cNvPr id="1465" name="Google Shape;1465;g5d47946afa_11_1052:notes"/>
          <p:cNvSpPr txBox="1"/>
          <p:nvPr>
            <p:ph idx="1" type="body"/>
          </p:nvPr>
        </p:nvSpPr>
        <p:spPr>
          <a:xfrm>
            <a:off x="701040" y="4415790"/>
            <a:ext cx="5608200" cy="4183500"/>
          </a:xfrm>
          <a:prstGeom prst="rect">
            <a:avLst/>
          </a:prstGeom>
        </p:spPr>
        <p:txBody>
          <a:bodyPr anchorCtr="0" anchor="t" bIns="46575" lIns="93175" spcFirstLastPara="1" rIns="93175" wrap="square" tIns="46575">
            <a:noAutofit/>
          </a:bodyPr>
          <a:lstStyle/>
          <a:p>
            <a:pPr indent="0" lvl="0" marL="0" rtl="0" algn="l">
              <a:spcBef>
                <a:spcPts val="330"/>
              </a:spcBef>
              <a:spcAft>
                <a:spcPts val="0"/>
              </a:spcAft>
              <a:buNone/>
            </a:pPr>
            <a:r>
              <a:t/>
            </a:r>
            <a:endParaRPr/>
          </a:p>
        </p:txBody>
      </p:sp>
      <p:sp>
        <p:nvSpPr>
          <p:cNvPr id="1466" name="Google Shape;1466;g5d47946afa_11_1052:notes"/>
          <p:cNvSpPr/>
          <p:nvPr>
            <p:ph idx="2" type="sldImg"/>
          </p:nvPr>
        </p:nvSpPr>
        <p:spPr>
          <a:xfrm>
            <a:off x="406400" y="696913"/>
            <a:ext cx="6197700" cy="3486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9" name="Shape 1469"/>
        <p:cNvGrpSpPr/>
        <p:nvPr/>
      </p:nvGrpSpPr>
      <p:grpSpPr>
        <a:xfrm>
          <a:off x="0" y="0"/>
          <a:ext cx="0" cy="0"/>
          <a:chOff x="0" y="0"/>
          <a:chExt cx="0" cy="0"/>
        </a:xfrm>
      </p:grpSpPr>
      <p:sp>
        <p:nvSpPr>
          <p:cNvPr id="1470" name="Google Shape;1470;g5dd25e3287_4_39:notes"/>
          <p:cNvSpPr txBox="1"/>
          <p:nvPr>
            <p:ph idx="1" type="body"/>
          </p:nvPr>
        </p:nvSpPr>
        <p:spPr>
          <a:xfrm>
            <a:off x="701040" y="4415790"/>
            <a:ext cx="5608200" cy="4183500"/>
          </a:xfrm>
          <a:prstGeom prst="rect">
            <a:avLst/>
          </a:prstGeom>
          <a:noFill/>
          <a:ln>
            <a:noFill/>
          </a:ln>
        </p:spPr>
        <p:txBody>
          <a:bodyPr anchorCtr="0" anchor="t" bIns="46575" lIns="93175" spcFirstLastPara="1" rIns="93175" wrap="square" tIns="46575">
            <a:noAutofit/>
          </a:bodyPr>
          <a:lstStyle/>
          <a:p>
            <a:pPr indent="0" lvl="0" marL="0" rtl="0" algn="l">
              <a:lnSpc>
                <a:spcPct val="100000"/>
              </a:lnSpc>
              <a:spcBef>
                <a:spcPts val="330"/>
              </a:spcBef>
              <a:spcAft>
                <a:spcPts val="0"/>
              </a:spcAft>
              <a:buClr>
                <a:schemeClr val="dk1"/>
              </a:buClr>
              <a:buSzPts val="1400"/>
              <a:buFont typeface="Trebuchet MS"/>
              <a:buNone/>
            </a:pPr>
            <a:r>
              <a:t/>
            </a:r>
            <a:endParaRPr/>
          </a:p>
        </p:txBody>
      </p:sp>
      <p:sp>
        <p:nvSpPr>
          <p:cNvPr id="1471" name="Google Shape;1471;g5dd25e3287_4_39:notes"/>
          <p:cNvSpPr/>
          <p:nvPr>
            <p:ph idx="2" type="sldImg"/>
          </p:nvPr>
        </p:nvSpPr>
        <p:spPr>
          <a:xfrm>
            <a:off x="406400" y="696913"/>
            <a:ext cx="6197700" cy="34863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75" name="Shape 1475"/>
        <p:cNvGrpSpPr/>
        <p:nvPr/>
      </p:nvGrpSpPr>
      <p:grpSpPr>
        <a:xfrm>
          <a:off x="0" y="0"/>
          <a:ext cx="0" cy="0"/>
          <a:chOff x="0" y="0"/>
          <a:chExt cx="0" cy="0"/>
        </a:xfrm>
      </p:grpSpPr>
      <p:sp>
        <p:nvSpPr>
          <p:cNvPr id="1476" name="Google Shape;1476;g5d47946afa_15_243:notes"/>
          <p:cNvSpPr/>
          <p:nvPr>
            <p:ph idx="2" type="sldImg"/>
          </p:nvPr>
        </p:nvSpPr>
        <p:spPr>
          <a:xfrm>
            <a:off x="406400" y="696913"/>
            <a:ext cx="6197700" cy="34863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77" name="Google Shape;1477;g5d47946afa_15_243:notes"/>
          <p:cNvSpPr txBox="1"/>
          <p:nvPr>
            <p:ph idx="1" type="body"/>
          </p:nvPr>
        </p:nvSpPr>
        <p:spPr>
          <a:xfrm>
            <a:off x="701040" y="4415790"/>
            <a:ext cx="5608200" cy="4183500"/>
          </a:xfrm>
          <a:prstGeom prst="rect">
            <a:avLst/>
          </a:prstGeom>
          <a:noFill/>
          <a:ln>
            <a:noFill/>
          </a:ln>
        </p:spPr>
        <p:txBody>
          <a:bodyPr anchorCtr="0" anchor="t" bIns="46575" lIns="93175" spcFirstLastPara="1" rIns="93175" wrap="square" tIns="46575">
            <a:noAutofit/>
          </a:bodyPr>
          <a:lstStyle/>
          <a:p>
            <a:pPr indent="0" lvl="0" marL="0" rtl="0" algn="l">
              <a:spcBef>
                <a:spcPts val="330"/>
              </a:spcBef>
              <a:spcAft>
                <a:spcPts val="0"/>
              </a:spcAft>
              <a:buNone/>
            </a:pPr>
            <a:r>
              <a:t/>
            </a:r>
            <a:endParaRPr/>
          </a:p>
        </p:txBody>
      </p:sp>
      <p:sp>
        <p:nvSpPr>
          <p:cNvPr id="1478" name="Google Shape;1478;g5d47946afa_15_243:notes"/>
          <p:cNvSpPr txBox="1"/>
          <p:nvPr>
            <p:ph idx="12" type="sldNum"/>
          </p:nvPr>
        </p:nvSpPr>
        <p:spPr>
          <a:xfrm>
            <a:off x="3663170" y="8829967"/>
            <a:ext cx="3037800" cy="464700"/>
          </a:xfrm>
          <a:prstGeom prst="rect">
            <a:avLst/>
          </a:prstGeom>
          <a:noFill/>
          <a:ln>
            <a:noFill/>
          </a:ln>
        </p:spPr>
        <p:txBody>
          <a:bodyPr anchorCtr="0" anchor="ctr" bIns="46575" lIns="93175" spcFirstLastPara="1" rIns="93175" wrap="square" tIns="4657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88" name="Shape 1488"/>
        <p:cNvGrpSpPr/>
        <p:nvPr/>
      </p:nvGrpSpPr>
      <p:grpSpPr>
        <a:xfrm>
          <a:off x="0" y="0"/>
          <a:ext cx="0" cy="0"/>
          <a:chOff x="0" y="0"/>
          <a:chExt cx="0" cy="0"/>
        </a:xfrm>
      </p:grpSpPr>
      <p:sp>
        <p:nvSpPr>
          <p:cNvPr id="1489" name="Google Shape;1489;g64fd139aa1_9_0:notes"/>
          <p:cNvSpPr txBox="1"/>
          <p:nvPr>
            <p:ph idx="1" type="body"/>
          </p:nvPr>
        </p:nvSpPr>
        <p:spPr>
          <a:xfrm>
            <a:off x="701040" y="4415790"/>
            <a:ext cx="5608200" cy="4183500"/>
          </a:xfrm>
          <a:prstGeom prst="rect">
            <a:avLst/>
          </a:prstGeom>
        </p:spPr>
        <p:txBody>
          <a:bodyPr anchorCtr="0" anchor="t" bIns="46575" lIns="93175" spcFirstLastPara="1" rIns="93175" wrap="square" tIns="46575">
            <a:noAutofit/>
          </a:bodyPr>
          <a:lstStyle/>
          <a:p>
            <a:pPr indent="0" lvl="0" marL="0" rtl="0" algn="l">
              <a:spcBef>
                <a:spcPts val="330"/>
              </a:spcBef>
              <a:spcAft>
                <a:spcPts val="0"/>
              </a:spcAft>
              <a:buNone/>
            </a:pPr>
            <a:r>
              <a:t/>
            </a:r>
            <a:endParaRPr/>
          </a:p>
        </p:txBody>
      </p:sp>
      <p:sp>
        <p:nvSpPr>
          <p:cNvPr id="1490" name="Google Shape;1490;g64fd139aa1_9_0:notes"/>
          <p:cNvSpPr/>
          <p:nvPr>
            <p:ph idx="2" type="sldImg"/>
          </p:nvPr>
        </p:nvSpPr>
        <p:spPr>
          <a:xfrm>
            <a:off x="406400" y="696913"/>
            <a:ext cx="6197700" cy="3486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13" name="Shape 1513"/>
        <p:cNvGrpSpPr/>
        <p:nvPr/>
      </p:nvGrpSpPr>
      <p:grpSpPr>
        <a:xfrm>
          <a:off x="0" y="0"/>
          <a:ext cx="0" cy="0"/>
          <a:chOff x="0" y="0"/>
          <a:chExt cx="0" cy="0"/>
        </a:xfrm>
      </p:grpSpPr>
      <p:sp>
        <p:nvSpPr>
          <p:cNvPr id="1514" name="Google Shape;1514;g64fd139aa1_9_127:notes"/>
          <p:cNvSpPr txBox="1"/>
          <p:nvPr>
            <p:ph idx="1" type="body"/>
          </p:nvPr>
        </p:nvSpPr>
        <p:spPr>
          <a:xfrm>
            <a:off x="701040" y="4415790"/>
            <a:ext cx="5608200" cy="4183500"/>
          </a:xfrm>
          <a:prstGeom prst="rect">
            <a:avLst/>
          </a:prstGeom>
        </p:spPr>
        <p:txBody>
          <a:bodyPr anchorCtr="0" anchor="t" bIns="46575" lIns="93175" spcFirstLastPara="1" rIns="93175" wrap="square" tIns="46575">
            <a:noAutofit/>
          </a:bodyPr>
          <a:lstStyle/>
          <a:p>
            <a:pPr indent="0" lvl="0" marL="0" rtl="0" algn="l">
              <a:spcBef>
                <a:spcPts val="330"/>
              </a:spcBef>
              <a:spcAft>
                <a:spcPts val="0"/>
              </a:spcAft>
              <a:buNone/>
            </a:pPr>
            <a:r>
              <a:t/>
            </a:r>
            <a:endParaRPr/>
          </a:p>
        </p:txBody>
      </p:sp>
      <p:sp>
        <p:nvSpPr>
          <p:cNvPr id="1515" name="Google Shape;1515;g64fd139aa1_9_127:notes"/>
          <p:cNvSpPr/>
          <p:nvPr>
            <p:ph idx="2" type="sldImg"/>
          </p:nvPr>
        </p:nvSpPr>
        <p:spPr>
          <a:xfrm>
            <a:off x="406400" y="696913"/>
            <a:ext cx="6197700" cy="3486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51" name="Shape 1551"/>
        <p:cNvGrpSpPr/>
        <p:nvPr/>
      </p:nvGrpSpPr>
      <p:grpSpPr>
        <a:xfrm>
          <a:off x="0" y="0"/>
          <a:ext cx="0" cy="0"/>
          <a:chOff x="0" y="0"/>
          <a:chExt cx="0" cy="0"/>
        </a:xfrm>
      </p:grpSpPr>
      <p:sp>
        <p:nvSpPr>
          <p:cNvPr id="1552" name="Google Shape;1552;g64b82f5a28_0_160:notes"/>
          <p:cNvSpPr/>
          <p:nvPr>
            <p:ph idx="2" type="sldImg"/>
          </p:nvPr>
        </p:nvSpPr>
        <p:spPr>
          <a:xfrm>
            <a:off x="406400" y="696913"/>
            <a:ext cx="6197700" cy="3486300"/>
          </a:xfrm>
          <a:custGeom>
            <a:rect b="b" l="l" r="r" t="t"/>
            <a:pathLst>
              <a:path extrusionOk="0" h="120000" w="120000">
                <a:moveTo>
                  <a:pt x="0" y="0"/>
                </a:moveTo>
                <a:lnTo>
                  <a:pt x="120000" y="0"/>
                </a:lnTo>
                <a:lnTo>
                  <a:pt x="120000" y="120000"/>
                </a:lnTo>
                <a:lnTo>
                  <a:pt x="0" y="120000"/>
                </a:lnTo>
                <a:close/>
              </a:path>
            </a:pathLst>
          </a:custGeom>
        </p:spPr>
      </p:sp>
      <p:sp>
        <p:nvSpPr>
          <p:cNvPr id="1553" name="Google Shape;1553;g64b82f5a28_0_160:notes"/>
          <p:cNvSpPr txBox="1"/>
          <p:nvPr>
            <p:ph idx="1" type="body"/>
          </p:nvPr>
        </p:nvSpPr>
        <p:spPr>
          <a:xfrm>
            <a:off x="701040" y="4415790"/>
            <a:ext cx="5608200" cy="4183500"/>
          </a:xfrm>
          <a:prstGeom prst="rect">
            <a:avLst/>
          </a:prstGeom>
        </p:spPr>
        <p:txBody>
          <a:bodyPr anchorCtr="0" anchor="t" bIns="46575" lIns="93175" spcFirstLastPara="1" rIns="93175" wrap="square" tIns="46575">
            <a:noAutofit/>
          </a:bodyPr>
          <a:lstStyle/>
          <a:p>
            <a:pPr indent="0" lvl="0" marL="0" rtl="0" algn="l">
              <a:spcBef>
                <a:spcPts val="330"/>
              </a:spcBef>
              <a:spcAft>
                <a:spcPts val="0"/>
              </a:spcAft>
              <a:buNone/>
            </a:pPr>
            <a:r>
              <a:t/>
            </a:r>
            <a:endParaRPr/>
          </a:p>
        </p:txBody>
      </p:sp>
      <p:sp>
        <p:nvSpPr>
          <p:cNvPr id="1554" name="Google Shape;1554;g64b82f5a28_0_160:notes"/>
          <p:cNvSpPr txBox="1"/>
          <p:nvPr>
            <p:ph idx="12" type="sldNum"/>
          </p:nvPr>
        </p:nvSpPr>
        <p:spPr>
          <a:xfrm>
            <a:off x="3663170" y="8829967"/>
            <a:ext cx="3037800" cy="464700"/>
          </a:xfrm>
          <a:prstGeom prst="rect">
            <a:avLst/>
          </a:prstGeom>
        </p:spPr>
        <p:txBody>
          <a:bodyPr anchorCtr="0" anchor="ctr" bIns="46575" lIns="93175" spcFirstLastPara="1" rIns="93175" wrap="square" tIns="4657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7" name="Shape 527"/>
        <p:cNvGrpSpPr/>
        <p:nvPr/>
      </p:nvGrpSpPr>
      <p:grpSpPr>
        <a:xfrm>
          <a:off x="0" y="0"/>
          <a:ext cx="0" cy="0"/>
          <a:chOff x="0" y="0"/>
          <a:chExt cx="0" cy="0"/>
        </a:xfrm>
      </p:grpSpPr>
      <p:sp>
        <p:nvSpPr>
          <p:cNvPr id="528" name="Google Shape;528;g6f6b21fc16_4_0:notes"/>
          <p:cNvSpPr txBox="1"/>
          <p:nvPr>
            <p:ph idx="1" type="body"/>
          </p:nvPr>
        </p:nvSpPr>
        <p:spPr>
          <a:xfrm>
            <a:off x="701040" y="4415790"/>
            <a:ext cx="5608200" cy="4183500"/>
          </a:xfrm>
          <a:prstGeom prst="rect">
            <a:avLst/>
          </a:prstGeom>
        </p:spPr>
        <p:txBody>
          <a:bodyPr anchorCtr="0" anchor="t" bIns="46575" lIns="93175" spcFirstLastPara="1" rIns="93175" wrap="square" tIns="46575">
            <a:noAutofit/>
          </a:bodyPr>
          <a:lstStyle/>
          <a:p>
            <a:pPr indent="0" lvl="0" marL="0" rtl="0" algn="l">
              <a:spcBef>
                <a:spcPts val="330"/>
              </a:spcBef>
              <a:spcAft>
                <a:spcPts val="0"/>
              </a:spcAft>
              <a:buNone/>
            </a:pPr>
            <a:r>
              <a:t/>
            </a:r>
            <a:endParaRPr/>
          </a:p>
        </p:txBody>
      </p:sp>
      <p:sp>
        <p:nvSpPr>
          <p:cNvPr id="529" name="Google Shape;529;g6f6b21fc16_4_0:notes"/>
          <p:cNvSpPr/>
          <p:nvPr>
            <p:ph idx="2" type="sldImg"/>
          </p:nvPr>
        </p:nvSpPr>
        <p:spPr>
          <a:xfrm>
            <a:off x="406400" y="696913"/>
            <a:ext cx="6197700" cy="3486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61" name="Shape 1561"/>
        <p:cNvGrpSpPr/>
        <p:nvPr/>
      </p:nvGrpSpPr>
      <p:grpSpPr>
        <a:xfrm>
          <a:off x="0" y="0"/>
          <a:ext cx="0" cy="0"/>
          <a:chOff x="0" y="0"/>
          <a:chExt cx="0" cy="0"/>
        </a:xfrm>
      </p:grpSpPr>
      <p:sp>
        <p:nvSpPr>
          <p:cNvPr id="1562" name="Google Shape;1562;p49:notes"/>
          <p:cNvSpPr txBox="1"/>
          <p:nvPr>
            <p:ph idx="1" type="body"/>
          </p:nvPr>
        </p:nvSpPr>
        <p:spPr>
          <a:xfrm>
            <a:off x="701040" y="4415790"/>
            <a:ext cx="5608320" cy="4183380"/>
          </a:xfrm>
          <a:prstGeom prst="rect">
            <a:avLst/>
          </a:prstGeom>
        </p:spPr>
        <p:txBody>
          <a:bodyPr anchorCtr="0" anchor="t" bIns="46575" lIns="93175" spcFirstLastPara="1" rIns="93175" wrap="square" tIns="46575">
            <a:noAutofit/>
          </a:bodyPr>
          <a:lstStyle/>
          <a:p>
            <a:pPr indent="0" lvl="0" marL="0" rtl="0" algn="l">
              <a:spcBef>
                <a:spcPts val="330"/>
              </a:spcBef>
              <a:spcAft>
                <a:spcPts val="0"/>
              </a:spcAft>
              <a:buNone/>
            </a:pPr>
            <a:r>
              <a:t/>
            </a:r>
            <a:endParaRPr/>
          </a:p>
        </p:txBody>
      </p:sp>
      <p:sp>
        <p:nvSpPr>
          <p:cNvPr id="1563" name="Google Shape;1563;p49: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80" name="Shape 1580"/>
        <p:cNvGrpSpPr/>
        <p:nvPr/>
      </p:nvGrpSpPr>
      <p:grpSpPr>
        <a:xfrm>
          <a:off x="0" y="0"/>
          <a:ext cx="0" cy="0"/>
          <a:chOff x="0" y="0"/>
          <a:chExt cx="0" cy="0"/>
        </a:xfrm>
      </p:grpSpPr>
      <p:sp>
        <p:nvSpPr>
          <p:cNvPr id="1581" name="Google Shape;1581;g60d5c54a49_7_323:notes"/>
          <p:cNvSpPr/>
          <p:nvPr>
            <p:ph idx="2" type="sldImg"/>
          </p:nvPr>
        </p:nvSpPr>
        <p:spPr>
          <a:xfrm>
            <a:off x="406400" y="696913"/>
            <a:ext cx="6197700" cy="3486300"/>
          </a:xfrm>
          <a:custGeom>
            <a:rect b="b" l="l" r="r" t="t"/>
            <a:pathLst>
              <a:path extrusionOk="0" h="120000" w="120000">
                <a:moveTo>
                  <a:pt x="0" y="0"/>
                </a:moveTo>
                <a:lnTo>
                  <a:pt x="120000" y="0"/>
                </a:lnTo>
                <a:lnTo>
                  <a:pt x="120000" y="120000"/>
                </a:lnTo>
                <a:lnTo>
                  <a:pt x="0" y="120000"/>
                </a:lnTo>
                <a:close/>
              </a:path>
            </a:pathLst>
          </a:custGeom>
        </p:spPr>
      </p:sp>
      <p:sp>
        <p:nvSpPr>
          <p:cNvPr id="1582" name="Google Shape;1582;g60d5c54a49_7_323:notes"/>
          <p:cNvSpPr txBox="1"/>
          <p:nvPr>
            <p:ph idx="1" type="body"/>
          </p:nvPr>
        </p:nvSpPr>
        <p:spPr>
          <a:xfrm>
            <a:off x="701040" y="4415790"/>
            <a:ext cx="5608200" cy="4183500"/>
          </a:xfrm>
          <a:prstGeom prst="rect">
            <a:avLst/>
          </a:prstGeom>
        </p:spPr>
        <p:txBody>
          <a:bodyPr anchorCtr="0" anchor="t" bIns="46575" lIns="93175" spcFirstLastPara="1" rIns="93175" wrap="square" tIns="46575">
            <a:noAutofit/>
          </a:bodyPr>
          <a:lstStyle/>
          <a:p>
            <a:pPr indent="0" lvl="0" marL="0" rtl="0" algn="l">
              <a:spcBef>
                <a:spcPts val="330"/>
              </a:spcBef>
              <a:spcAft>
                <a:spcPts val="0"/>
              </a:spcAft>
              <a:buNone/>
            </a:pPr>
            <a:r>
              <a:t/>
            </a:r>
            <a:endParaRPr/>
          </a:p>
        </p:txBody>
      </p:sp>
      <p:sp>
        <p:nvSpPr>
          <p:cNvPr id="1583" name="Google Shape;1583;g60d5c54a49_7_323:notes"/>
          <p:cNvSpPr txBox="1"/>
          <p:nvPr>
            <p:ph idx="12" type="sldNum"/>
          </p:nvPr>
        </p:nvSpPr>
        <p:spPr>
          <a:xfrm>
            <a:off x="3663170" y="8829967"/>
            <a:ext cx="3037800" cy="464700"/>
          </a:xfrm>
          <a:prstGeom prst="rect">
            <a:avLst/>
          </a:prstGeom>
        </p:spPr>
        <p:txBody>
          <a:bodyPr anchorCtr="0" anchor="ctr" bIns="46575" lIns="93175" spcFirstLastPara="1" rIns="93175" wrap="square" tIns="46575">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87" name="Shape 1587"/>
        <p:cNvGrpSpPr/>
        <p:nvPr/>
      </p:nvGrpSpPr>
      <p:grpSpPr>
        <a:xfrm>
          <a:off x="0" y="0"/>
          <a:ext cx="0" cy="0"/>
          <a:chOff x="0" y="0"/>
          <a:chExt cx="0" cy="0"/>
        </a:xfrm>
      </p:grpSpPr>
      <p:sp>
        <p:nvSpPr>
          <p:cNvPr id="1588" name="Google Shape;1588;g60d5c54a49_7_329:notes"/>
          <p:cNvSpPr/>
          <p:nvPr>
            <p:ph idx="2" type="sldImg"/>
          </p:nvPr>
        </p:nvSpPr>
        <p:spPr>
          <a:xfrm>
            <a:off x="406400" y="696913"/>
            <a:ext cx="6197700" cy="3486300"/>
          </a:xfrm>
          <a:custGeom>
            <a:rect b="b" l="l" r="r" t="t"/>
            <a:pathLst>
              <a:path extrusionOk="0" h="120000" w="120000">
                <a:moveTo>
                  <a:pt x="0" y="0"/>
                </a:moveTo>
                <a:lnTo>
                  <a:pt x="120000" y="0"/>
                </a:lnTo>
                <a:lnTo>
                  <a:pt x="120000" y="120000"/>
                </a:lnTo>
                <a:lnTo>
                  <a:pt x="0" y="120000"/>
                </a:lnTo>
                <a:close/>
              </a:path>
            </a:pathLst>
          </a:custGeom>
        </p:spPr>
      </p:sp>
      <p:sp>
        <p:nvSpPr>
          <p:cNvPr id="1589" name="Google Shape;1589;g60d5c54a49_7_329:notes"/>
          <p:cNvSpPr txBox="1"/>
          <p:nvPr>
            <p:ph idx="1" type="body"/>
          </p:nvPr>
        </p:nvSpPr>
        <p:spPr>
          <a:xfrm>
            <a:off x="701040" y="4415790"/>
            <a:ext cx="5608200" cy="4183500"/>
          </a:xfrm>
          <a:prstGeom prst="rect">
            <a:avLst/>
          </a:prstGeom>
        </p:spPr>
        <p:txBody>
          <a:bodyPr anchorCtr="0" anchor="t" bIns="46575" lIns="93175" spcFirstLastPara="1" rIns="93175" wrap="square" tIns="46575">
            <a:noAutofit/>
          </a:bodyPr>
          <a:lstStyle/>
          <a:p>
            <a:pPr indent="0" lvl="0" marL="0" rtl="0" algn="l">
              <a:spcBef>
                <a:spcPts val="330"/>
              </a:spcBef>
              <a:spcAft>
                <a:spcPts val="0"/>
              </a:spcAft>
              <a:buNone/>
            </a:pPr>
            <a:r>
              <a:t/>
            </a:r>
            <a:endParaRPr/>
          </a:p>
        </p:txBody>
      </p:sp>
      <p:sp>
        <p:nvSpPr>
          <p:cNvPr id="1590" name="Google Shape;1590;g60d5c54a49_7_329:notes"/>
          <p:cNvSpPr txBox="1"/>
          <p:nvPr>
            <p:ph idx="12" type="sldNum"/>
          </p:nvPr>
        </p:nvSpPr>
        <p:spPr>
          <a:xfrm>
            <a:off x="3663170" y="8829967"/>
            <a:ext cx="3037800" cy="464700"/>
          </a:xfrm>
          <a:prstGeom prst="rect">
            <a:avLst/>
          </a:prstGeom>
        </p:spPr>
        <p:txBody>
          <a:bodyPr anchorCtr="0" anchor="ctr" bIns="46575" lIns="93175" spcFirstLastPara="1" rIns="93175" wrap="square" tIns="46575">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95" name="Shape 1595"/>
        <p:cNvGrpSpPr/>
        <p:nvPr/>
      </p:nvGrpSpPr>
      <p:grpSpPr>
        <a:xfrm>
          <a:off x="0" y="0"/>
          <a:ext cx="0" cy="0"/>
          <a:chOff x="0" y="0"/>
          <a:chExt cx="0" cy="0"/>
        </a:xfrm>
      </p:grpSpPr>
      <p:sp>
        <p:nvSpPr>
          <p:cNvPr id="1596" name="Google Shape;1596;g60d5c54a49_7_342:notes"/>
          <p:cNvSpPr/>
          <p:nvPr>
            <p:ph idx="2" type="sldImg"/>
          </p:nvPr>
        </p:nvSpPr>
        <p:spPr>
          <a:xfrm>
            <a:off x="406400" y="696913"/>
            <a:ext cx="6197700" cy="3486300"/>
          </a:xfrm>
          <a:custGeom>
            <a:rect b="b" l="l" r="r" t="t"/>
            <a:pathLst>
              <a:path extrusionOk="0" h="120000" w="120000">
                <a:moveTo>
                  <a:pt x="0" y="0"/>
                </a:moveTo>
                <a:lnTo>
                  <a:pt x="120000" y="0"/>
                </a:lnTo>
                <a:lnTo>
                  <a:pt x="120000" y="120000"/>
                </a:lnTo>
                <a:lnTo>
                  <a:pt x="0" y="120000"/>
                </a:lnTo>
                <a:close/>
              </a:path>
            </a:pathLst>
          </a:custGeom>
        </p:spPr>
      </p:sp>
      <p:sp>
        <p:nvSpPr>
          <p:cNvPr id="1597" name="Google Shape;1597;g60d5c54a49_7_342:notes"/>
          <p:cNvSpPr txBox="1"/>
          <p:nvPr>
            <p:ph idx="1" type="body"/>
          </p:nvPr>
        </p:nvSpPr>
        <p:spPr>
          <a:xfrm>
            <a:off x="701040" y="4415790"/>
            <a:ext cx="5608200" cy="4183500"/>
          </a:xfrm>
          <a:prstGeom prst="rect">
            <a:avLst/>
          </a:prstGeom>
        </p:spPr>
        <p:txBody>
          <a:bodyPr anchorCtr="0" anchor="t" bIns="46575" lIns="93175" spcFirstLastPara="1" rIns="93175" wrap="square" tIns="46575">
            <a:noAutofit/>
          </a:bodyPr>
          <a:lstStyle/>
          <a:p>
            <a:pPr indent="0" lvl="0" marL="0" rtl="0" algn="l">
              <a:spcBef>
                <a:spcPts val="330"/>
              </a:spcBef>
              <a:spcAft>
                <a:spcPts val="0"/>
              </a:spcAft>
              <a:buNone/>
            </a:pPr>
            <a:r>
              <a:t/>
            </a:r>
            <a:endParaRPr/>
          </a:p>
        </p:txBody>
      </p:sp>
      <p:sp>
        <p:nvSpPr>
          <p:cNvPr id="1598" name="Google Shape;1598;g60d5c54a49_7_342:notes"/>
          <p:cNvSpPr txBox="1"/>
          <p:nvPr>
            <p:ph idx="12" type="sldNum"/>
          </p:nvPr>
        </p:nvSpPr>
        <p:spPr>
          <a:xfrm>
            <a:off x="3663170" y="8829967"/>
            <a:ext cx="3037800" cy="464700"/>
          </a:xfrm>
          <a:prstGeom prst="rect">
            <a:avLst/>
          </a:prstGeom>
        </p:spPr>
        <p:txBody>
          <a:bodyPr anchorCtr="0" anchor="ctr" bIns="46575" lIns="93175" spcFirstLastPara="1" rIns="93175" wrap="square" tIns="4657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03" name="Shape 1603"/>
        <p:cNvGrpSpPr/>
        <p:nvPr/>
      </p:nvGrpSpPr>
      <p:grpSpPr>
        <a:xfrm>
          <a:off x="0" y="0"/>
          <a:ext cx="0" cy="0"/>
          <a:chOff x="0" y="0"/>
          <a:chExt cx="0" cy="0"/>
        </a:xfrm>
      </p:grpSpPr>
      <p:sp>
        <p:nvSpPr>
          <p:cNvPr id="1604" name="Google Shape;1604;g60d5c54a49_7_349:notes"/>
          <p:cNvSpPr txBox="1"/>
          <p:nvPr>
            <p:ph idx="1" type="body"/>
          </p:nvPr>
        </p:nvSpPr>
        <p:spPr>
          <a:xfrm>
            <a:off x="701040" y="4415790"/>
            <a:ext cx="5608200" cy="4183500"/>
          </a:xfrm>
          <a:prstGeom prst="rect">
            <a:avLst/>
          </a:prstGeom>
        </p:spPr>
        <p:txBody>
          <a:bodyPr anchorCtr="0" anchor="t" bIns="46575" lIns="93175" spcFirstLastPara="1" rIns="93175" wrap="square" tIns="46575">
            <a:noAutofit/>
          </a:bodyPr>
          <a:lstStyle/>
          <a:p>
            <a:pPr indent="0" lvl="0" marL="0" rtl="0" algn="l">
              <a:spcBef>
                <a:spcPts val="330"/>
              </a:spcBef>
              <a:spcAft>
                <a:spcPts val="0"/>
              </a:spcAft>
              <a:buNone/>
            </a:pPr>
            <a:r>
              <a:t/>
            </a:r>
            <a:endParaRPr/>
          </a:p>
        </p:txBody>
      </p:sp>
      <p:sp>
        <p:nvSpPr>
          <p:cNvPr id="1605" name="Google Shape;1605;g60d5c54a49_7_349:notes"/>
          <p:cNvSpPr/>
          <p:nvPr>
            <p:ph idx="2" type="sldImg"/>
          </p:nvPr>
        </p:nvSpPr>
        <p:spPr>
          <a:xfrm>
            <a:off x="406400" y="696913"/>
            <a:ext cx="6197700" cy="3486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11" name="Shape 1611"/>
        <p:cNvGrpSpPr/>
        <p:nvPr/>
      </p:nvGrpSpPr>
      <p:grpSpPr>
        <a:xfrm>
          <a:off x="0" y="0"/>
          <a:ext cx="0" cy="0"/>
          <a:chOff x="0" y="0"/>
          <a:chExt cx="0" cy="0"/>
        </a:xfrm>
      </p:grpSpPr>
      <p:sp>
        <p:nvSpPr>
          <p:cNvPr id="1612" name="Google Shape;1612;g60d5c54a49_7_357:notes"/>
          <p:cNvSpPr txBox="1"/>
          <p:nvPr>
            <p:ph idx="1" type="body"/>
          </p:nvPr>
        </p:nvSpPr>
        <p:spPr>
          <a:xfrm>
            <a:off x="701040" y="4415790"/>
            <a:ext cx="5608200" cy="4183500"/>
          </a:xfrm>
          <a:prstGeom prst="rect">
            <a:avLst/>
          </a:prstGeom>
        </p:spPr>
        <p:txBody>
          <a:bodyPr anchorCtr="0" anchor="t" bIns="46575" lIns="93175" spcFirstLastPara="1" rIns="93175" wrap="square" tIns="46575">
            <a:noAutofit/>
          </a:bodyPr>
          <a:lstStyle/>
          <a:p>
            <a:pPr indent="0" lvl="0" marL="0" rtl="0" algn="l">
              <a:spcBef>
                <a:spcPts val="330"/>
              </a:spcBef>
              <a:spcAft>
                <a:spcPts val="0"/>
              </a:spcAft>
              <a:buNone/>
            </a:pPr>
            <a:r>
              <a:t/>
            </a:r>
            <a:endParaRPr/>
          </a:p>
        </p:txBody>
      </p:sp>
      <p:sp>
        <p:nvSpPr>
          <p:cNvPr id="1613" name="Google Shape;1613;g60d5c54a49_7_357:notes"/>
          <p:cNvSpPr/>
          <p:nvPr>
            <p:ph idx="2" type="sldImg"/>
          </p:nvPr>
        </p:nvSpPr>
        <p:spPr>
          <a:xfrm>
            <a:off x="406400" y="696913"/>
            <a:ext cx="6197700" cy="3486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21" name="Shape 1621"/>
        <p:cNvGrpSpPr/>
        <p:nvPr/>
      </p:nvGrpSpPr>
      <p:grpSpPr>
        <a:xfrm>
          <a:off x="0" y="0"/>
          <a:ext cx="0" cy="0"/>
          <a:chOff x="0" y="0"/>
          <a:chExt cx="0" cy="0"/>
        </a:xfrm>
      </p:grpSpPr>
      <p:sp>
        <p:nvSpPr>
          <p:cNvPr id="1622" name="Google Shape;1622;g60d5c54a49_7_366:notes"/>
          <p:cNvSpPr txBox="1"/>
          <p:nvPr>
            <p:ph idx="1" type="body"/>
          </p:nvPr>
        </p:nvSpPr>
        <p:spPr>
          <a:xfrm>
            <a:off x="701040" y="4415790"/>
            <a:ext cx="5608200" cy="4183500"/>
          </a:xfrm>
          <a:prstGeom prst="rect">
            <a:avLst/>
          </a:prstGeom>
        </p:spPr>
        <p:txBody>
          <a:bodyPr anchorCtr="0" anchor="t" bIns="46575" lIns="93175" spcFirstLastPara="1" rIns="93175" wrap="square" tIns="46575">
            <a:noAutofit/>
          </a:bodyPr>
          <a:lstStyle/>
          <a:p>
            <a:pPr indent="0" lvl="0" marL="0" rtl="0" algn="l">
              <a:spcBef>
                <a:spcPts val="330"/>
              </a:spcBef>
              <a:spcAft>
                <a:spcPts val="0"/>
              </a:spcAft>
              <a:buNone/>
            </a:pPr>
            <a:r>
              <a:t/>
            </a:r>
            <a:endParaRPr/>
          </a:p>
        </p:txBody>
      </p:sp>
      <p:sp>
        <p:nvSpPr>
          <p:cNvPr id="1623" name="Google Shape;1623;g60d5c54a49_7_366:notes"/>
          <p:cNvSpPr/>
          <p:nvPr>
            <p:ph idx="2" type="sldImg"/>
          </p:nvPr>
        </p:nvSpPr>
        <p:spPr>
          <a:xfrm>
            <a:off x="406400" y="696913"/>
            <a:ext cx="6197700" cy="3486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35" name="Shape 1635"/>
        <p:cNvGrpSpPr/>
        <p:nvPr/>
      </p:nvGrpSpPr>
      <p:grpSpPr>
        <a:xfrm>
          <a:off x="0" y="0"/>
          <a:ext cx="0" cy="0"/>
          <a:chOff x="0" y="0"/>
          <a:chExt cx="0" cy="0"/>
        </a:xfrm>
      </p:grpSpPr>
      <p:sp>
        <p:nvSpPr>
          <p:cNvPr id="1636" name="Google Shape;1636;g60d5c54a49_7_336:notes"/>
          <p:cNvSpPr/>
          <p:nvPr>
            <p:ph idx="2" type="sldImg"/>
          </p:nvPr>
        </p:nvSpPr>
        <p:spPr>
          <a:xfrm>
            <a:off x="406400" y="696913"/>
            <a:ext cx="6197700" cy="3486300"/>
          </a:xfrm>
          <a:custGeom>
            <a:rect b="b" l="l" r="r" t="t"/>
            <a:pathLst>
              <a:path extrusionOk="0" h="120000" w="120000">
                <a:moveTo>
                  <a:pt x="0" y="0"/>
                </a:moveTo>
                <a:lnTo>
                  <a:pt x="120000" y="0"/>
                </a:lnTo>
                <a:lnTo>
                  <a:pt x="120000" y="120000"/>
                </a:lnTo>
                <a:lnTo>
                  <a:pt x="0" y="120000"/>
                </a:lnTo>
                <a:close/>
              </a:path>
            </a:pathLst>
          </a:custGeom>
        </p:spPr>
      </p:sp>
      <p:sp>
        <p:nvSpPr>
          <p:cNvPr id="1637" name="Google Shape;1637;g60d5c54a49_7_336:notes"/>
          <p:cNvSpPr txBox="1"/>
          <p:nvPr>
            <p:ph idx="1" type="body"/>
          </p:nvPr>
        </p:nvSpPr>
        <p:spPr>
          <a:xfrm>
            <a:off x="701040" y="4415790"/>
            <a:ext cx="5608200" cy="4183500"/>
          </a:xfrm>
          <a:prstGeom prst="rect">
            <a:avLst/>
          </a:prstGeom>
        </p:spPr>
        <p:txBody>
          <a:bodyPr anchorCtr="0" anchor="t" bIns="46575" lIns="93175" spcFirstLastPara="1" rIns="93175" wrap="square" tIns="46575">
            <a:noAutofit/>
          </a:bodyPr>
          <a:lstStyle/>
          <a:p>
            <a:pPr indent="0" lvl="0" marL="0" rtl="0" algn="l">
              <a:spcBef>
                <a:spcPts val="330"/>
              </a:spcBef>
              <a:spcAft>
                <a:spcPts val="0"/>
              </a:spcAft>
              <a:buNone/>
            </a:pPr>
            <a:r>
              <a:t/>
            </a:r>
            <a:endParaRPr/>
          </a:p>
        </p:txBody>
      </p:sp>
      <p:sp>
        <p:nvSpPr>
          <p:cNvPr id="1638" name="Google Shape;1638;g60d5c54a49_7_336:notes"/>
          <p:cNvSpPr txBox="1"/>
          <p:nvPr>
            <p:ph idx="12" type="sldNum"/>
          </p:nvPr>
        </p:nvSpPr>
        <p:spPr>
          <a:xfrm>
            <a:off x="3663170" y="8829967"/>
            <a:ext cx="3037800" cy="464700"/>
          </a:xfrm>
          <a:prstGeom prst="rect">
            <a:avLst/>
          </a:prstGeom>
        </p:spPr>
        <p:txBody>
          <a:bodyPr anchorCtr="0" anchor="ctr" bIns="46575" lIns="93175" spcFirstLastPara="1" rIns="93175" wrap="square" tIns="46575">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42" name="Shape 1642"/>
        <p:cNvGrpSpPr/>
        <p:nvPr/>
      </p:nvGrpSpPr>
      <p:grpSpPr>
        <a:xfrm>
          <a:off x="0" y="0"/>
          <a:ext cx="0" cy="0"/>
          <a:chOff x="0" y="0"/>
          <a:chExt cx="0" cy="0"/>
        </a:xfrm>
      </p:grpSpPr>
      <p:sp>
        <p:nvSpPr>
          <p:cNvPr id="1643" name="Google Shape;1643;g60d5c54a49_7_379:notes"/>
          <p:cNvSpPr/>
          <p:nvPr>
            <p:ph idx="2" type="sldImg"/>
          </p:nvPr>
        </p:nvSpPr>
        <p:spPr>
          <a:xfrm>
            <a:off x="406400" y="696913"/>
            <a:ext cx="6197700" cy="3486300"/>
          </a:xfrm>
          <a:custGeom>
            <a:rect b="b" l="l" r="r" t="t"/>
            <a:pathLst>
              <a:path extrusionOk="0" h="120000" w="120000">
                <a:moveTo>
                  <a:pt x="0" y="0"/>
                </a:moveTo>
                <a:lnTo>
                  <a:pt x="120000" y="0"/>
                </a:lnTo>
                <a:lnTo>
                  <a:pt x="120000" y="120000"/>
                </a:lnTo>
                <a:lnTo>
                  <a:pt x="0" y="120000"/>
                </a:lnTo>
                <a:close/>
              </a:path>
            </a:pathLst>
          </a:custGeom>
        </p:spPr>
      </p:sp>
      <p:sp>
        <p:nvSpPr>
          <p:cNvPr id="1644" name="Google Shape;1644;g60d5c54a49_7_379:notes"/>
          <p:cNvSpPr txBox="1"/>
          <p:nvPr>
            <p:ph idx="1" type="body"/>
          </p:nvPr>
        </p:nvSpPr>
        <p:spPr>
          <a:xfrm>
            <a:off x="701040" y="4415790"/>
            <a:ext cx="5608200" cy="4183500"/>
          </a:xfrm>
          <a:prstGeom prst="rect">
            <a:avLst/>
          </a:prstGeom>
        </p:spPr>
        <p:txBody>
          <a:bodyPr anchorCtr="0" anchor="t" bIns="46575" lIns="93175" spcFirstLastPara="1" rIns="93175" wrap="square" tIns="46575">
            <a:noAutofit/>
          </a:bodyPr>
          <a:lstStyle/>
          <a:p>
            <a:pPr indent="0" lvl="0" marL="0" rtl="0" algn="l">
              <a:spcBef>
                <a:spcPts val="330"/>
              </a:spcBef>
              <a:spcAft>
                <a:spcPts val="0"/>
              </a:spcAft>
              <a:buNone/>
            </a:pPr>
            <a:r>
              <a:t/>
            </a:r>
            <a:endParaRPr/>
          </a:p>
        </p:txBody>
      </p:sp>
      <p:sp>
        <p:nvSpPr>
          <p:cNvPr id="1645" name="Google Shape;1645;g60d5c54a49_7_379:notes"/>
          <p:cNvSpPr txBox="1"/>
          <p:nvPr>
            <p:ph idx="12" type="sldNum"/>
          </p:nvPr>
        </p:nvSpPr>
        <p:spPr>
          <a:xfrm>
            <a:off x="3663170" y="8829967"/>
            <a:ext cx="3037800" cy="464700"/>
          </a:xfrm>
          <a:prstGeom prst="rect">
            <a:avLst/>
          </a:prstGeom>
        </p:spPr>
        <p:txBody>
          <a:bodyPr anchorCtr="0" anchor="ctr" bIns="46575" lIns="93175" spcFirstLastPara="1" rIns="93175" wrap="square" tIns="46575">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55" name="Shape 1655"/>
        <p:cNvGrpSpPr/>
        <p:nvPr/>
      </p:nvGrpSpPr>
      <p:grpSpPr>
        <a:xfrm>
          <a:off x="0" y="0"/>
          <a:ext cx="0" cy="0"/>
          <a:chOff x="0" y="0"/>
          <a:chExt cx="0" cy="0"/>
        </a:xfrm>
      </p:grpSpPr>
      <p:sp>
        <p:nvSpPr>
          <p:cNvPr id="1656" name="Google Shape;1656;g5dd25e3287_4_45:notes"/>
          <p:cNvSpPr/>
          <p:nvPr>
            <p:ph idx="2" type="sldImg"/>
          </p:nvPr>
        </p:nvSpPr>
        <p:spPr>
          <a:xfrm>
            <a:off x="406400" y="696913"/>
            <a:ext cx="6197700" cy="3486300"/>
          </a:xfrm>
          <a:custGeom>
            <a:rect b="b" l="l" r="r" t="t"/>
            <a:pathLst>
              <a:path extrusionOk="0" h="120000" w="120000">
                <a:moveTo>
                  <a:pt x="0" y="0"/>
                </a:moveTo>
                <a:lnTo>
                  <a:pt x="120000" y="0"/>
                </a:lnTo>
                <a:lnTo>
                  <a:pt x="120000" y="120000"/>
                </a:lnTo>
                <a:lnTo>
                  <a:pt x="0" y="120000"/>
                </a:lnTo>
                <a:close/>
              </a:path>
            </a:pathLst>
          </a:custGeom>
        </p:spPr>
      </p:sp>
      <p:sp>
        <p:nvSpPr>
          <p:cNvPr id="1657" name="Google Shape;1657;g5dd25e3287_4_45:notes"/>
          <p:cNvSpPr txBox="1"/>
          <p:nvPr>
            <p:ph idx="1" type="body"/>
          </p:nvPr>
        </p:nvSpPr>
        <p:spPr>
          <a:xfrm>
            <a:off x="701040" y="4415790"/>
            <a:ext cx="5608200" cy="4183500"/>
          </a:xfrm>
          <a:prstGeom prst="rect">
            <a:avLst/>
          </a:prstGeom>
        </p:spPr>
        <p:txBody>
          <a:bodyPr anchorCtr="0" anchor="t" bIns="46575" lIns="93175" spcFirstLastPara="1" rIns="93175" wrap="square" tIns="46575">
            <a:noAutofit/>
          </a:bodyPr>
          <a:lstStyle/>
          <a:p>
            <a:pPr indent="0" lvl="0" marL="0" rtl="0" algn="l">
              <a:spcBef>
                <a:spcPts val="330"/>
              </a:spcBef>
              <a:spcAft>
                <a:spcPts val="0"/>
              </a:spcAft>
              <a:buNone/>
            </a:pPr>
            <a:r>
              <a:t/>
            </a:r>
            <a:endParaRPr/>
          </a:p>
        </p:txBody>
      </p:sp>
      <p:sp>
        <p:nvSpPr>
          <p:cNvPr id="1658" name="Google Shape;1658;g5dd25e3287_4_45:notes"/>
          <p:cNvSpPr txBox="1"/>
          <p:nvPr>
            <p:ph idx="12" type="sldNum"/>
          </p:nvPr>
        </p:nvSpPr>
        <p:spPr>
          <a:xfrm>
            <a:off x="3663170" y="8829967"/>
            <a:ext cx="3037800" cy="464700"/>
          </a:xfrm>
          <a:prstGeom prst="rect">
            <a:avLst/>
          </a:prstGeom>
        </p:spPr>
        <p:txBody>
          <a:bodyPr anchorCtr="0" anchor="ctr" bIns="46575" lIns="93175" spcFirstLastPara="1" rIns="93175" wrap="square" tIns="4657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6" name="Shape 566"/>
        <p:cNvGrpSpPr/>
        <p:nvPr/>
      </p:nvGrpSpPr>
      <p:grpSpPr>
        <a:xfrm>
          <a:off x="0" y="0"/>
          <a:ext cx="0" cy="0"/>
          <a:chOff x="0" y="0"/>
          <a:chExt cx="0" cy="0"/>
        </a:xfrm>
      </p:grpSpPr>
      <p:sp>
        <p:nvSpPr>
          <p:cNvPr id="567" name="Google Shape;567;g5d47946afa_33_0:notes"/>
          <p:cNvSpPr txBox="1"/>
          <p:nvPr>
            <p:ph idx="1" type="body"/>
          </p:nvPr>
        </p:nvSpPr>
        <p:spPr>
          <a:xfrm>
            <a:off x="701040" y="4415790"/>
            <a:ext cx="5608200" cy="4183500"/>
          </a:xfrm>
          <a:prstGeom prst="rect">
            <a:avLst/>
          </a:prstGeom>
        </p:spPr>
        <p:txBody>
          <a:bodyPr anchorCtr="0" anchor="t" bIns="46575" lIns="93175" spcFirstLastPara="1" rIns="93175" wrap="square" tIns="46575">
            <a:noAutofit/>
          </a:bodyPr>
          <a:lstStyle/>
          <a:p>
            <a:pPr indent="0" lvl="0" marL="0" rtl="0" algn="l">
              <a:spcBef>
                <a:spcPts val="330"/>
              </a:spcBef>
              <a:spcAft>
                <a:spcPts val="0"/>
              </a:spcAft>
              <a:buNone/>
            </a:pPr>
            <a:r>
              <a:t/>
            </a:r>
            <a:endParaRPr/>
          </a:p>
        </p:txBody>
      </p:sp>
      <p:sp>
        <p:nvSpPr>
          <p:cNvPr id="568" name="Google Shape;568;g5d47946afa_33_0:notes"/>
          <p:cNvSpPr/>
          <p:nvPr>
            <p:ph idx="2" type="sldImg"/>
          </p:nvPr>
        </p:nvSpPr>
        <p:spPr>
          <a:xfrm>
            <a:off x="406400" y="696913"/>
            <a:ext cx="6197700" cy="3486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61" name="Shape 1661"/>
        <p:cNvGrpSpPr/>
        <p:nvPr/>
      </p:nvGrpSpPr>
      <p:grpSpPr>
        <a:xfrm>
          <a:off x="0" y="0"/>
          <a:ext cx="0" cy="0"/>
          <a:chOff x="0" y="0"/>
          <a:chExt cx="0" cy="0"/>
        </a:xfrm>
      </p:grpSpPr>
      <p:sp>
        <p:nvSpPr>
          <p:cNvPr id="1662" name="Google Shape;1662;p50:notes"/>
          <p:cNvSpPr txBox="1"/>
          <p:nvPr>
            <p:ph idx="1" type="body"/>
          </p:nvPr>
        </p:nvSpPr>
        <p:spPr>
          <a:xfrm>
            <a:off x="701040" y="4415790"/>
            <a:ext cx="5608320" cy="4183380"/>
          </a:xfrm>
          <a:prstGeom prst="rect">
            <a:avLst/>
          </a:prstGeom>
        </p:spPr>
        <p:txBody>
          <a:bodyPr anchorCtr="0" anchor="t" bIns="46575" lIns="93175" spcFirstLastPara="1" rIns="93175" wrap="square" tIns="46575">
            <a:noAutofit/>
          </a:bodyPr>
          <a:lstStyle/>
          <a:p>
            <a:pPr indent="0" lvl="0" marL="0" rtl="0" algn="l">
              <a:spcBef>
                <a:spcPts val="330"/>
              </a:spcBef>
              <a:spcAft>
                <a:spcPts val="0"/>
              </a:spcAft>
              <a:buNone/>
            </a:pPr>
            <a:r>
              <a:t/>
            </a:r>
            <a:endParaRPr/>
          </a:p>
        </p:txBody>
      </p:sp>
      <p:sp>
        <p:nvSpPr>
          <p:cNvPr id="1663" name="Google Shape;1663;p50: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69" name="Shape 1669"/>
        <p:cNvGrpSpPr/>
        <p:nvPr/>
      </p:nvGrpSpPr>
      <p:grpSpPr>
        <a:xfrm>
          <a:off x="0" y="0"/>
          <a:ext cx="0" cy="0"/>
          <a:chOff x="0" y="0"/>
          <a:chExt cx="0" cy="0"/>
        </a:xfrm>
      </p:grpSpPr>
      <p:sp>
        <p:nvSpPr>
          <p:cNvPr id="1670" name="Google Shape;1670;p51:notes"/>
          <p:cNvSpPr txBox="1"/>
          <p:nvPr>
            <p:ph idx="1" type="body"/>
          </p:nvPr>
        </p:nvSpPr>
        <p:spPr>
          <a:xfrm>
            <a:off x="701040" y="4415790"/>
            <a:ext cx="5608320" cy="4183380"/>
          </a:xfrm>
          <a:prstGeom prst="rect">
            <a:avLst/>
          </a:prstGeom>
        </p:spPr>
        <p:txBody>
          <a:bodyPr anchorCtr="0" anchor="t" bIns="46575" lIns="93175" spcFirstLastPara="1" rIns="93175" wrap="square" tIns="46575">
            <a:noAutofit/>
          </a:bodyPr>
          <a:lstStyle/>
          <a:p>
            <a:pPr indent="0" lvl="0" marL="0" rtl="0" algn="l">
              <a:spcBef>
                <a:spcPts val="330"/>
              </a:spcBef>
              <a:spcAft>
                <a:spcPts val="0"/>
              </a:spcAft>
              <a:buNone/>
            </a:pPr>
            <a:r>
              <a:t/>
            </a:r>
            <a:endParaRPr/>
          </a:p>
        </p:txBody>
      </p:sp>
      <p:sp>
        <p:nvSpPr>
          <p:cNvPr id="1671" name="Google Shape;1671;p51: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76" name="Shape 1676"/>
        <p:cNvGrpSpPr/>
        <p:nvPr/>
      </p:nvGrpSpPr>
      <p:grpSpPr>
        <a:xfrm>
          <a:off x="0" y="0"/>
          <a:ext cx="0" cy="0"/>
          <a:chOff x="0" y="0"/>
          <a:chExt cx="0" cy="0"/>
        </a:xfrm>
      </p:grpSpPr>
      <p:sp>
        <p:nvSpPr>
          <p:cNvPr id="1677" name="Google Shape;1677;p52: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78" name="Google Shape;1678;p52:notes"/>
          <p:cNvSpPr txBox="1"/>
          <p:nvPr>
            <p:ph idx="1" type="body"/>
          </p:nvPr>
        </p:nvSpPr>
        <p:spPr>
          <a:xfrm>
            <a:off x="701039" y="4415789"/>
            <a:ext cx="5608319" cy="4183379"/>
          </a:xfrm>
          <a:prstGeom prst="rect">
            <a:avLst/>
          </a:prstGeom>
          <a:noFill/>
          <a:ln>
            <a:noFill/>
          </a:ln>
        </p:spPr>
        <p:txBody>
          <a:bodyPr anchorCtr="0" anchor="t" bIns="46575" lIns="93175" spcFirstLastPara="1" rIns="93175" wrap="square" tIns="46575">
            <a:noAutofit/>
          </a:bodyPr>
          <a:lstStyle/>
          <a:p>
            <a:pPr indent="0" lvl="0" marL="0" marR="0" rtl="0" algn="l">
              <a:spcBef>
                <a:spcPts val="0"/>
              </a:spcBef>
              <a:spcAft>
                <a:spcPts val="0"/>
              </a:spcAft>
              <a:buClr>
                <a:schemeClr val="dk1"/>
              </a:buClr>
              <a:buSzPts val="275"/>
              <a:buFont typeface="Trebuchet MS"/>
              <a:buNone/>
            </a:pPr>
            <a:r>
              <a:t/>
            </a:r>
            <a:endParaRPr b="0" i="0" sz="1100" u="none" cap="none" strike="noStrike">
              <a:solidFill>
                <a:schemeClr val="dk1"/>
              </a:solidFill>
              <a:latin typeface="Trebuchet MS"/>
              <a:ea typeface="Trebuchet MS"/>
              <a:cs typeface="Trebuchet MS"/>
              <a:sym typeface="Trebuchet MS"/>
            </a:endParaRPr>
          </a:p>
        </p:txBody>
      </p:sp>
      <p:sp>
        <p:nvSpPr>
          <p:cNvPr id="1679" name="Google Shape;1679;p52:notes"/>
          <p:cNvSpPr txBox="1"/>
          <p:nvPr>
            <p:ph idx="12" type="sldNum"/>
          </p:nvPr>
        </p:nvSpPr>
        <p:spPr>
          <a:xfrm>
            <a:off x="3663169" y="8829967"/>
            <a:ext cx="3037839" cy="464819"/>
          </a:xfrm>
          <a:prstGeom prst="rect">
            <a:avLst/>
          </a:prstGeom>
          <a:noFill/>
          <a:ln>
            <a:noFill/>
          </a:ln>
        </p:spPr>
        <p:txBody>
          <a:bodyPr anchorCtr="0" anchor="ctr" bIns="46575" lIns="93175" spcFirstLastPara="1" rIns="93175" wrap="square" tIns="46575">
            <a:noAutofit/>
          </a:bodyPr>
          <a:lstStyle/>
          <a:p>
            <a:pPr indent="0" lvl="0" marL="0" marR="0" rtl="0" algn="r">
              <a:lnSpc>
                <a:spcPct val="100000"/>
              </a:lnSpc>
              <a:spcBef>
                <a:spcPts val="0"/>
              </a:spcBef>
              <a:spcAft>
                <a:spcPts val="0"/>
              </a:spcAft>
              <a:buClr>
                <a:srgbClr val="000000"/>
              </a:buClr>
              <a:buSzPts val="275"/>
              <a:buFont typeface="Trebuchet MS"/>
              <a:buNone/>
            </a:pPr>
            <a:fld id="{00000000-1234-1234-1234-123412341234}" type="slidenum">
              <a:rPr b="0" i="0" lang="en-US" sz="1100" u="none" cap="none" strike="noStrike">
                <a:solidFill>
                  <a:srgbClr val="000000"/>
                </a:solidFill>
                <a:latin typeface="Trebuchet MS"/>
                <a:ea typeface="Trebuchet MS"/>
                <a:cs typeface="Trebuchet MS"/>
                <a:sym typeface="Trebuchet MS"/>
              </a:rPr>
              <a:t>‹#›</a:t>
            </a:fld>
            <a:endParaRPr b="0" i="0" sz="1100" u="none" cap="none" strike="noStrike">
              <a:solidFill>
                <a:srgbClr val="000000"/>
              </a:solidFill>
              <a:latin typeface="Trebuchet MS"/>
              <a:ea typeface="Trebuchet MS"/>
              <a:cs typeface="Trebuchet MS"/>
              <a:sym typeface="Trebuchet MS"/>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90" name="Shape 1690"/>
        <p:cNvGrpSpPr/>
        <p:nvPr/>
      </p:nvGrpSpPr>
      <p:grpSpPr>
        <a:xfrm>
          <a:off x="0" y="0"/>
          <a:ext cx="0" cy="0"/>
          <a:chOff x="0" y="0"/>
          <a:chExt cx="0" cy="0"/>
        </a:xfrm>
      </p:grpSpPr>
      <p:sp>
        <p:nvSpPr>
          <p:cNvPr id="1691" name="Google Shape;1691;p53:notes"/>
          <p:cNvSpPr txBox="1"/>
          <p:nvPr>
            <p:ph idx="1" type="body"/>
          </p:nvPr>
        </p:nvSpPr>
        <p:spPr>
          <a:xfrm>
            <a:off x="701040" y="4415790"/>
            <a:ext cx="5608320" cy="4183380"/>
          </a:xfrm>
          <a:prstGeom prst="rect">
            <a:avLst/>
          </a:prstGeom>
        </p:spPr>
        <p:txBody>
          <a:bodyPr anchorCtr="0" anchor="t" bIns="46575" lIns="93175" spcFirstLastPara="1" rIns="93175" wrap="square" tIns="46575">
            <a:noAutofit/>
          </a:bodyPr>
          <a:lstStyle/>
          <a:p>
            <a:pPr indent="0" lvl="0" marL="0" rtl="0" algn="l">
              <a:spcBef>
                <a:spcPts val="330"/>
              </a:spcBef>
              <a:spcAft>
                <a:spcPts val="0"/>
              </a:spcAft>
              <a:buNone/>
            </a:pPr>
            <a:r>
              <a:t/>
            </a:r>
            <a:endParaRPr/>
          </a:p>
        </p:txBody>
      </p:sp>
      <p:sp>
        <p:nvSpPr>
          <p:cNvPr id="1692" name="Google Shape;1692;p53: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13" name="Shape 1713"/>
        <p:cNvGrpSpPr/>
        <p:nvPr/>
      </p:nvGrpSpPr>
      <p:grpSpPr>
        <a:xfrm>
          <a:off x="0" y="0"/>
          <a:ext cx="0" cy="0"/>
          <a:chOff x="0" y="0"/>
          <a:chExt cx="0" cy="0"/>
        </a:xfrm>
      </p:grpSpPr>
      <p:sp>
        <p:nvSpPr>
          <p:cNvPr id="1714" name="Google Shape;1714;p54: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15" name="Google Shape;1715;p54:notes"/>
          <p:cNvSpPr txBox="1"/>
          <p:nvPr>
            <p:ph idx="1" type="body"/>
          </p:nvPr>
        </p:nvSpPr>
        <p:spPr>
          <a:xfrm>
            <a:off x="701040" y="4415790"/>
            <a:ext cx="5608320" cy="4183380"/>
          </a:xfrm>
          <a:prstGeom prst="rect">
            <a:avLst/>
          </a:prstGeom>
          <a:noFill/>
          <a:ln>
            <a:noFill/>
          </a:ln>
        </p:spPr>
        <p:txBody>
          <a:bodyPr anchorCtr="0" anchor="t" bIns="46575" lIns="93175" spcFirstLastPara="1" rIns="93175" wrap="square" tIns="46575">
            <a:noAutofit/>
          </a:bodyPr>
          <a:lstStyle/>
          <a:p>
            <a:pPr indent="0" lvl="0" marL="0" rtl="0" algn="l">
              <a:spcBef>
                <a:spcPts val="0"/>
              </a:spcBef>
              <a:spcAft>
                <a:spcPts val="0"/>
              </a:spcAft>
              <a:buNone/>
            </a:pPr>
            <a:r>
              <a:t/>
            </a:r>
            <a:endParaRPr sz="1100" u="none" strike="noStrike">
              <a:solidFill>
                <a:schemeClr val="dk1"/>
              </a:solidFill>
              <a:latin typeface="Trebuchet MS"/>
              <a:ea typeface="Trebuchet MS"/>
              <a:cs typeface="Trebuchet MS"/>
              <a:sym typeface="Trebuchet MS"/>
            </a:endParaRPr>
          </a:p>
        </p:txBody>
      </p:sp>
      <p:sp>
        <p:nvSpPr>
          <p:cNvPr id="1716" name="Google Shape;1716;p54:notes"/>
          <p:cNvSpPr txBox="1"/>
          <p:nvPr>
            <p:ph idx="12" type="sldNum"/>
          </p:nvPr>
        </p:nvSpPr>
        <p:spPr>
          <a:xfrm>
            <a:off x="3663170" y="8829967"/>
            <a:ext cx="3037840" cy="464820"/>
          </a:xfrm>
          <a:prstGeom prst="rect">
            <a:avLst/>
          </a:prstGeom>
          <a:noFill/>
          <a:ln>
            <a:noFill/>
          </a:ln>
        </p:spPr>
        <p:txBody>
          <a:bodyPr anchorCtr="0" anchor="ctr" bIns="46575" lIns="93175" spcFirstLastPara="1" rIns="93175" wrap="square" tIns="4657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 Id="rId3"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8.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8.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2.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 Id="rId3" Type="http://schemas.openxmlformats.org/officeDocument/2006/relationships/image" Target="../media/image5.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 Id="rId3" Type="http://schemas.openxmlformats.org/officeDocument/2006/relationships/image" Target="../media/image5.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3.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3.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4.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3.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6.png"/><Relationship Id="rId3" Type="http://schemas.openxmlformats.org/officeDocument/2006/relationships/image" Target="../media/image18.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2.png"/><Relationship Id="rId3" Type="http://schemas.openxmlformats.org/officeDocument/2006/relationships/image" Target="../media/image15.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2.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6.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8.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4.png"/><Relationship Id="rId3" Type="http://schemas.openxmlformats.org/officeDocument/2006/relationships/image" Target="../media/image17.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0.png"/><Relationship Id="rId3" Type="http://schemas.openxmlformats.org/officeDocument/2006/relationships/image" Target="../media/image17.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3.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4.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7.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showMasterSp="0">
  <p:cSld name="Title Slide">
    <p:bg>
      <p:bgPr>
        <a:solidFill>
          <a:schemeClr val="lt1"/>
        </a:solidFill>
      </p:bgPr>
    </p:bg>
    <p:spTree>
      <p:nvGrpSpPr>
        <p:cNvPr id="16" name="Shape 16"/>
        <p:cNvGrpSpPr/>
        <p:nvPr/>
      </p:nvGrpSpPr>
      <p:grpSpPr>
        <a:xfrm>
          <a:off x="0" y="0"/>
          <a:ext cx="0" cy="0"/>
          <a:chOff x="0" y="0"/>
          <a:chExt cx="0" cy="0"/>
        </a:xfrm>
      </p:grpSpPr>
      <p:pic>
        <p:nvPicPr>
          <p:cNvPr id="17" name="Google Shape;17;p2"/>
          <p:cNvPicPr preferRelativeResize="0"/>
          <p:nvPr/>
        </p:nvPicPr>
        <p:blipFill rotWithShape="1">
          <a:blip r:embed="rId2">
            <a:alphaModFix/>
          </a:blip>
          <a:srcRect b="0" l="0" r="0" t="0"/>
          <a:stretch/>
        </p:blipFill>
        <p:spPr>
          <a:xfrm>
            <a:off x="0" y="0"/>
            <a:ext cx="10972799" cy="6172200"/>
          </a:xfrm>
          <a:prstGeom prst="rect">
            <a:avLst/>
          </a:prstGeom>
          <a:noFill/>
          <a:ln>
            <a:noFill/>
          </a:ln>
        </p:spPr>
      </p:pic>
      <p:sp>
        <p:nvSpPr>
          <p:cNvPr id="18" name="Google Shape;18;p2"/>
          <p:cNvSpPr txBox="1"/>
          <p:nvPr>
            <p:ph idx="1" type="subTitle"/>
          </p:nvPr>
        </p:nvSpPr>
        <p:spPr>
          <a:xfrm>
            <a:off x="723337" y="5274260"/>
            <a:ext cx="9526126" cy="369332"/>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2000"/>
              <a:buFont typeface="Trebuchet MS"/>
              <a:buNone/>
              <a:defRPr b="0" sz="2000">
                <a:solidFill>
                  <a:schemeClr val="lt2"/>
                </a:solidFill>
                <a:latin typeface="Trebuchet MS"/>
                <a:ea typeface="Trebuchet MS"/>
                <a:cs typeface="Trebuchet MS"/>
                <a:sym typeface="Trebuchet MS"/>
              </a:defRPr>
            </a:lvl1pPr>
            <a:lvl2pPr lvl="1" algn="l">
              <a:lnSpc>
                <a:spcPct val="90000"/>
              </a:lnSpc>
              <a:spcBef>
                <a:spcPts val="900"/>
              </a:spcBef>
              <a:spcAft>
                <a:spcPts val="0"/>
              </a:spcAft>
              <a:buSzPts val="1800"/>
              <a:buNone/>
              <a:defRPr/>
            </a:lvl2pPr>
            <a:lvl3pPr lvl="2" algn="l">
              <a:lnSpc>
                <a:spcPct val="90000"/>
              </a:lnSpc>
              <a:spcBef>
                <a:spcPts val="900"/>
              </a:spcBef>
              <a:spcAft>
                <a:spcPts val="0"/>
              </a:spcAft>
              <a:buSzPts val="1800"/>
              <a:buNone/>
              <a:defRPr/>
            </a:lvl3pPr>
            <a:lvl4pPr lvl="3" algn="l">
              <a:spcBef>
                <a:spcPts val="900"/>
              </a:spcBef>
              <a:spcAft>
                <a:spcPts val="0"/>
              </a:spcAft>
              <a:buClr>
                <a:schemeClr val="dk2"/>
              </a:buClr>
              <a:buSzPts val="1800"/>
              <a:buChar char="–"/>
              <a:defRPr/>
            </a:lvl4pPr>
            <a:lvl5pPr lvl="4" algn="l">
              <a:spcBef>
                <a:spcPts val="360"/>
              </a:spcBef>
              <a:spcAft>
                <a:spcPts val="0"/>
              </a:spcAft>
              <a:buClr>
                <a:schemeClr val="dk2"/>
              </a:buClr>
              <a:buSzPts val="1800"/>
              <a:buChar char="»"/>
              <a:defRPr/>
            </a:lvl5pPr>
            <a:lvl6pPr lvl="5" algn="l">
              <a:spcBef>
                <a:spcPts val="360"/>
              </a:spcBef>
              <a:spcAft>
                <a:spcPts val="0"/>
              </a:spcAft>
              <a:buClr>
                <a:schemeClr val="dk2"/>
              </a:buClr>
              <a:buSzPts val="1800"/>
              <a:buChar char="»"/>
              <a:defRPr/>
            </a:lvl6pPr>
            <a:lvl7pPr lvl="6" algn="l">
              <a:spcBef>
                <a:spcPts val="360"/>
              </a:spcBef>
              <a:spcAft>
                <a:spcPts val="0"/>
              </a:spcAft>
              <a:buClr>
                <a:schemeClr val="dk2"/>
              </a:buClr>
              <a:buSzPts val="1800"/>
              <a:buChar char="»"/>
              <a:defRPr/>
            </a:lvl7pPr>
            <a:lvl8pPr lvl="7" algn="l">
              <a:spcBef>
                <a:spcPts val="360"/>
              </a:spcBef>
              <a:spcAft>
                <a:spcPts val="0"/>
              </a:spcAft>
              <a:buClr>
                <a:schemeClr val="dk2"/>
              </a:buClr>
              <a:buSzPts val="1800"/>
              <a:buChar char="»"/>
              <a:defRPr/>
            </a:lvl8pPr>
            <a:lvl9pPr lvl="8" algn="l">
              <a:spcBef>
                <a:spcPts val="360"/>
              </a:spcBef>
              <a:spcAft>
                <a:spcPts val="0"/>
              </a:spcAft>
              <a:buClr>
                <a:schemeClr val="dk2"/>
              </a:buClr>
              <a:buSzPts val="1800"/>
              <a:buChar char="»"/>
              <a:defRPr/>
            </a:lvl9pPr>
          </a:lstStyle>
          <a:p/>
        </p:txBody>
      </p:sp>
      <p:pic>
        <p:nvPicPr>
          <p:cNvPr id="19" name="Google Shape;19;p2"/>
          <p:cNvPicPr preferRelativeResize="0"/>
          <p:nvPr/>
        </p:nvPicPr>
        <p:blipFill rotWithShape="1">
          <a:blip r:embed="rId3">
            <a:alphaModFix/>
          </a:blip>
          <a:srcRect b="0" l="0" r="0" t="0"/>
          <a:stretch/>
        </p:blipFill>
        <p:spPr>
          <a:xfrm>
            <a:off x="4047214" y="827528"/>
            <a:ext cx="2878372" cy="646346"/>
          </a:xfrm>
          <a:prstGeom prst="rect">
            <a:avLst/>
          </a:prstGeom>
          <a:noFill/>
          <a:ln>
            <a:noFill/>
          </a:ln>
        </p:spPr>
      </p:pic>
      <p:sp>
        <p:nvSpPr>
          <p:cNvPr id="20" name="Google Shape;20;p2"/>
          <p:cNvSpPr txBox="1"/>
          <p:nvPr>
            <p:ph type="title"/>
          </p:nvPr>
        </p:nvSpPr>
        <p:spPr>
          <a:xfrm>
            <a:off x="1160921" y="1829811"/>
            <a:ext cx="8650958" cy="982855"/>
          </a:xfrm>
          <a:prstGeom prst="rect">
            <a:avLst/>
          </a:prstGeom>
          <a:noFill/>
          <a:ln>
            <a:noFill/>
          </a:ln>
        </p:spPr>
        <p:txBody>
          <a:bodyPr anchorCtr="0" anchor="t" bIns="45700" lIns="91425" spcFirstLastPara="1" rIns="91425" wrap="square" tIns="45700">
            <a:noAutofit/>
          </a:bodyPr>
          <a:lstStyle>
            <a:lvl1pPr lvl="0" algn="ctr">
              <a:lnSpc>
                <a:spcPct val="90000"/>
              </a:lnSpc>
              <a:spcBef>
                <a:spcPts val="0"/>
              </a:spcBef>
              <a:spcAft>
                <a:spcPts val="0"/>
              </a:spcAft>
              <a:buSzPts val="1400"/>
              <a:buNone/>
              <a:defRPr b="0" sz="3600" cap="none">
                <a:solidFill>
                  <a:schemeClr val="lt1"/>
                </a:solidFill>
                <a:latin typeface="Trebuchet MS"/>
                <a:ea typeface="Trebuchet MS"/>
                <a:cs typeface="Trebuchet MS"/>
                <a:sym typeface="Trebuchet M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p:cSld name="Title Only">
    <p:spTree>
      <p:nvGrpSpPr>
        <p:cNvPr id="55" name="Shape 55"/>
        <p:cNvGrpSpPr/>
        <p:nvPr/>
      </p:nvGrpSpPr>
      <p:grpSpPr>
        <a:xfrm>
          <a:off x="0" y="0"/>
          <a:ext cx="0" cy="0"/>
          <a:chOff x="0" y="0"/>
          <a:chExt cx="0" cy="0"/>
        </a:xfrm>
      </p:grpSpPr>
      <p:sp>
        <p:nvSpPr>
          <p:cNvPr id="56" name="Google Shape;56;p11"/>
          <p:cNvSpPr/>
          <p:nvPr/>
        </p:nvSpPr>
        <p:spPr>
          <a:xfrm>
            <a:off x="0" y="0"/>
            <a:ext cx="10972800" cy="61722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7" name="Google Shape;57;p11"/>
          <p:cNvSpPr txBox="1"/>
          <p:nvPr>
            <p:ph type="title"/>
          </p:nvPr>
        </p:nvSpPr>
        <p:spPr>
          <a:xfrm>
            <a:off x="498348" y="737426"/>
            <a:ext cx="9976104" cy="590931"/>
          </a:xfrm>
          <a:prstGeom prst="rect">
            <a:avLst/>
          </a:prstGeom>
          <a:noFill/>
          <a:ln>
            <a:noFill/>
          </a:ln>
        </p:spPr>
        <p:txBody>
          <a:bodyPr anchorCtr="0" anchor="b" bIns="45700" lIns="91425" spcFirstLastPara="1" rIns="91425" wrap="square" tIns="45700">
            <a:noAutofit/>
          </a:bodyPr>
          <a:lstStyle>
            <a:lvl1pPr lvl="0" algn="ctr">
              <a:lnSpc>
                <a:spcPct val="90000"/>
              </a:lnSpc>
              <a:spcBef>
                <a:spcPts val="0"/>
              </a:spcBef>
              <a:spcAft>
                <a:spcPts val="0"/>
              </a:spcAft>
              <a:buSzPts val="1400"/>
              <a:buNone/>
              <a:defRPr>
                <a:solidFill>
                  <a:srgbClr val="4C4C4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Embargo Layout">
  <p:cSld name="Embargo Layout">
    <p:spTree>
      <p:nvGrpSpPr>
        <p:cNvPr id="58" name="Shape 58"/>
        <p:cNvGrpSpPr/>
        <p:nvPr/>
      </p:nvGrpSpPr>
      <p:grpSpPr>
        <a:xfrm>
          <a:off x="0" y="0"/>
          <a:ext cx="0" cy="0"/>
          <a:chOff x="0" y="0"/>
          <a:chExt cx="0" cy="0"/>
        </a:xfrm>
      </p:grpSpPr>
      <p:sp>
        <p:nvSpPr>
          <p:cNvPr id="59" name="Google Shape;59;p12"/>
          <p:cNvSpPr/>
          <p:nvPr/>
        </p:nvSpPr>
        <p:spPr>
          <a:xfrm>
            <a:off x="0" y="0"/>
            <a:ext cx="10972800" cy="6172200"/>
          </a:xfrm>
          <a:prstGeom prst="rect">
            <a:avLst/>
          </a:prstGeom>
          <a:solidFill>
            <a:srgbClr val="9E121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60" name="Google Shape;60;p12"/>
          <p:cNvPicPr preferRelativeResize="0"/>
          <p:nvPr/>
        </p:nvPicPr>
        <p:blipFill rotWithShape="1">
          <a:blip r:embed="rId2">
            <a:alphaModFix/>
          </a:blip>
          <a:srcRect b="0" l="0" r="0" t="0"/>
          <a:stretch/>
        </p:blipFill>
        <p:spPr>
          <a:xfrm>
            <a:off x="4206129" y="910278"/>
            <a:ext cx="2560542" cy="2280102"/>
          </a:xfrm>
          <a:prstGeom prst="rect">
            <a:avLst/>
          </a:prstGeom>
          <a:noFill/>
          <a:ln>
            <a:noFill/>
          </a:ln>
        </p:spPr>
      </p:pic>
      <p:sp>
        <p:nvSpPr>
          <p:cNvPr id="61" name="Google Shape;61;p12"/>
          <p:cNvSpPr txBox="1"/>
          <p:nvPr>
            <p:ph type="title"/>
          </p:nvPr>
        </p:nvSpPr>
        <p:spPr>
          <a:xfrm>
            <a:off x="498348" y="3814403"/>
            <a:ext cx="9976104" cy="590931"/>
          </a:xfrm>
          <a:prstGeom prst="rect">
            <a:avLst/>
          </a:prstGeom>
          <a:noFill/>
          <a:ln>
            <a:noFill/>
          </a:ln>
        </p:spPr>
        <p:txBody>
          <a:bodyPr anchorCtr="0" anchor="b" bIns="45700" lIns="91425" spcFirstLastPara="1" rIns="91425" wrap="square" tIns="45700">
            <a:noAutofit/>
          </a:bodyPr>
          <a:lstStyle>
            <a:lvl1pPr lvl="0" algn="ctr">
              <a:lnSpc>
                <a:spcPct val="90000"/>
              </a:lnSpc>
              <a:spcBef>
                <a:spcPts val="0"/>
              </a:spcBef>
              <a:spcAft>
                <a:spcPts val="0"/>
              </a:spcAft>
              <a:buSzPts val="1400"/>
              <a:buNone/>
              <a:defRPr sz="4000">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 name="Google Shape;62;p12"/>
          <p:cNvSpPr txBox="1"/>
          <p:nvPr>
            <p:ph idx="1" type="body"/>
          </p:nvPr>
        </p:nvSpPr>
        <p:spPr>
          <a:xfrm>
            <a:off x="498348" y="4479006"/>
            <a:ext cx="9976104" cy="525463"/>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900"/>
              </a:spcBef>
              <a:spcAft>
                <a:spcPts val="0"/>
              </a:spcAft>
              <a:buSzPts val="2400"/>
              <a:buFont typeface="Trebuchet MS"/>
              <a:buNone/>
              <a:defRPr b="0" sz="2400">
                <a:solidFill>
                  <a:schemeClr val="lt1"/>
                </a:solidFill>
                <a:latin typeface="Trebuchet MS"/>
                <a:ea typeface="Trebuchet MS"/>
                <a:cs typeface="Trebuchet MS"/>
                <a:sym typeface="Trebuchet MS"/>
              </a:defRPr>
            </a:lvl1pPr>
            <a:lvl2pPr indent="-228600" lvl="1" marL="9144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2pPr>
            <a:lvl3pPr indent="-228600" lvl="2" marL="1371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3pPr>
            <a:lvl4pPr indent="-228600" lvl="3" marL="1828800" algn="ctr">
              <a:spcBef>
                <a:spcPts val="90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4pPr>
            <a:lvl5pPr indent="-228600" lvl="4" marL="2286000" algn="ctr">
              <a:spcBef>
                <a:spcPts val="56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5pPr>
            <a:lvl6pPr indent="-342900" lvl="5" marL="2743200" algn="l">
              <a:spcBef>
                <a:spcPts val="360"/>
              </a:spcBef>
              <a:spcAft>
                <a:spcPts val="0"/>
              </a:spcAft>
              <a:buClr>
                <a:schemeClr val="dk2"/>
              </a:buClr>
              <a:buSzPts val="1800"/>
              <a:buChar char="»"/>
              <a:defRPr/>
            </a:lvl6pPr>
            <a:lvl7pPr indent="-342900" lvl="6" marL="3200400" algn="l">
              <a:spcBef>
                <a:spcPts val="360"/>
              </a:spcBef>
              <a:spcAft>
                <a:spcPts val="0"/>
              </a:spcAft>
              <a:buClr>
                <a:schemeClr val="dk2"/>
              </a:buClr>
              <a:buSzPts val="1800"/>
              <a:buChar char="»"/>
              <a:defRPr/>
            </a:lvl7pPr>
            <a:lvl8pPr indent="-342900" lvl="7" marL="3657600" algn="l">
              <a:spcBef>
                <a:spcPts val="360"/>
              </a:spcBef>
              <a:spcAft>
                <a:spcPts val="0"/>
              </a:spcAft>
              <a:buClr>
                <a:schemeClr val="dk2"/>
              </a:buClr>
              <a:buSzPts val="1800"/>
              <a:buChar char="»"/>
              <a:defRPr/>
            </a:lvl8pPr>
            <a:lvl9pPr indent="-342900" lvl="8" marL="4114800" algn="l">
              <a:spcBef>
                <a:spcPts val="360"/>
              </a:spcBef>
              <a:spcAft>
                <a:spcPts val="0"/>
              </a:spcAft>
              <a:buClr>
                <a:schemeClr val="dk2"/>
              </a:buClr>
              <a:buSzPts val="1800"/>
              <a:buChar char="»"/>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p:cSld name="Blank">
    <p:spTree>
      <p:nvGrpSpPr>
        <p:cNvPr id="63" name="Shape 63"/>
        <p:cNvGrpSpPr/>
        <p:nvPr/>
      </p:nvGrpSpPr>
      <p:grpSpPr>
        <a:xfrm>
          <a:off x="0" y="0"/>
          <a:ext cx="0" cy="0"/>
          <a:chOff x="0" y="0"/>
          <a:chExt cx="0" cy="0"/>
        </a:xfrm>
      </p:grpSpPr>
      <p:sp>
        <p:nvSpPr>
          <p:cNvPr id="64" name="Google Shape;64;p13"/>
          <p:cNvSpPr/>
          <p:nvPr/>
        </p:nvSpPr>
        <p:spPr>
          <a:xfrm>
            <a:off x="0" y="0"/>
            <a:ext cx="10972800" cy="61722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EMO Placeholder" type="titleOnly">
  <p:cSld name="TITLE_ONLY">
    <p:spTree>
      <p:nvGrpSpPr>
        <p:cNvPr id="65" name="Shape 65"/>
        <p:cNvGrpSpPr/>
        <p:nvPr/>
      </p:nvGrpSpPr>
      <p:grpSpPr>
        <a:xfrm>
          <a:off x="0" y="0"/>
          <a:ext cx="0" cy="0"/>
          <a:chOff x="0" y="0"/>
          <a:chExt cx="0" cy="0"/>
        </a:xfrm>
      </p:grpSpPr>
      <p:sp>
        <p:nvSpPr>
          <p:cNvPr id="66" name="Google Shape;66;p14"/>
          <p:cNvSpPr/>
          <p:nvPr/>
        </p:nvSpPr>
        <p:spPr>
          <a:xfrm>
            <a:off x="0" y="0"/>
            <a:ext cx="10972800" cy="61722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67" name="Google Shape;67;p14"/>
          <p:cNvSpPr txBox="1"/>
          <p:nvPr>
            <p:ph type="title"/>
          </p:nvPr>
        </p:nvSpPr>
        <p:spPr>
          <a:xfrm>
            <a:off x="498348" y="5169473"/>
            <a:ext cx="9976104" cy="535531"/>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sz="3200">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
  <p:cSld name="Quote">
    <p:spTree>
      <p:nvGrpSpPr>
        <p:cNvPr id="68" name="Shape 68"/>
        <p:cNvGrpSpPr/>
        <p:nvPr/>
      </p:nvGrpSpPr>
      <p:grpSpPr>
        <a:xfrm>
          <a:off x="0" y="0"/>
          <a:ext cx="0" cy="0"/>
          <a:chOff x="0" y="0"/>
          <a:chExt cx="0" cy="0"/>
        </a:xfrm>
      </p:grpSpPr>
      <p:pic>
        <p:nvPicPr>
          <p:cNvPr id="69" name="Google Shape;69;p15"/>
          <p:cNvPicPr preferRelativeResize="0"/>
          <p:nvPr/>
        </p:nvPicPr>
        <p:blipFill rotWithShape="1">
          <a:blip r:embed="rId2">
            <a:alphaModFix/>
          </a:blip>
          <a:srcRect b="0" l="0" r="0" t="0"/>
          <a:stretch/>
        </p:blipFill>
        <p:spPr>
          <a:xfrm>
            <a:off x="0" y="0"/>
            <a:ext cx="10972799" cy="617220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Title and Subtitle">
  <p:cSld name="1_Title and Subtitle">
    <p:bg>
      <p:bgPr>
        <a:solidFill>
          <a:schemeClr val="dk2"/>
        </a:solidFill>
      </p:bgPr>
    </p:bg>
    <p:spTree>
      <p:nvGrpSpPr>
        <p:cNvPr id="70" name="Shape 70"/>
        <p:cNvGrpSpPr/>
        <p:nvPr/>
      </p:nvGrpSpPr>
      <p:grpSpPr>
        <a:xfrm>
          <a:off x="0" y="0"/>
          <a:ext cx="0" cy="0"/>
          <a:chOff x="0" y="0"/>
          <a:chExt cx="0" cy="0"/>
        </a:xfrm>
      </p:grpSpPr>
      <p:sp>
        <p:nvSpPr>
          <p:cNvPr id="71" name="Google Shape;71;p16"/>
          <p:cNvSpPr txBox="1"/>
          <p:nvPr>
            <p:ph type="title"/>
          </p:nvPr>
        </p:nvSpPr>
        <p:spPr>
          <a:xfrm>
            <a:off x="498348" y="661226"/>
            <a:ext cx="9976104" cy="590931"/>
          </a:xfrm>
          <a:prstGeom prst="rect">
            <a:avLst/>
          </a:prstGeom>
          <a:noFill/>
          <a:ln>
            <a:noFill/>
          </a:ln>
        </p:spPr>
        <p:txBody>
          <a:bodyPr anchorCtr="0" anchor="b" bIns="45700" lIns="91425" spcFirstLastPara="1" rIns="91425" wrap="square" tIns="45700">
            <a:noAutofit/>
          </a:bodyPr>
          <a:lstStyle>
            <a:lvl1pPr lvl="0" algn="ctr">
              <a:lnSpc>
                <a:spcPct val="90000"/>
              </a:lnSpc>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16"/>
          <p:cNvSpPr txBox="1"/>
          <p:nvPr>
            <p:ph idx="1" type="body"/>
          </p:nvPr>
        </p:nvSpPr>
        <p:spPr>
          <a:xfrm>
            <a:off x="498348" y="1183335"/>
            <a:ext cx="9976104" cy="525463"/>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900"/>
              </a:spcBef>
              <a:spcAft>
                <a:spcPts val="0"/>
              </a:spcAft>
              <a:buSzPts val="2400"/>
              <a:buFont typeface="Trebuchet MS"/>
              <a:buNone/>
              <a:defRPr b="0" sz="2400">
                <a:solidFill>
                  <a:schemeClr val="lt2"/>
                </a:solidFill>
                <a:latin typeface="Trebuchet MS"/>
                <a:ea typeface="Trebuchet MS"/>
                <a:cs typeface="Trebuchet MS"/>
                <a:sym typeface="Trebuchet MS"/>
              </a:defRPr>
            </a:lvl1pPr>
            <a:lvl2pPr indent="-228600" lvl="1" marL="9144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2pPr>
            <a:lvl3pPr indent="-228600" lvl="2" marL="1371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3pPr>
            <a:lvl4pPr indent="-228600" lvl="3" marL="1828800" algn="ctr">
              <a:spcBef>
                <a:spcPts val="90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4pPr>
            <a:lvl5pPr indent="-228600" lvl="4" marL="2286000" algn="ctr">
              <a:spcBef>
                <a:spcPts val="56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5pPr>
            <a:lvl6pPr indent="-342900" lvl="5" marL="2743200" algn="l">
              <a:spcBef>
                <a:spcPts val="360"/>
              </a:spcBef>
              <a:spcAft>
                <a:spcPts val="0"/>
              </a:spcAft>
              <a:buClr>
                <a:schemeClr val="dk2"/>
              </a:buClr>
              <a:buSzPts val="1800"/>
              <a:buChar char="»"/>
              <a:defRPr/>
            </a:lvl6pPr>
            <a:lvl7pPr indent="-342900" lvl="6" marL="3200400" algn="l">
              <a:spcBef>
                <a:spcPts val="360"/>
              </a:spcBef>
              <a:spcAft>
                <a:spcPts val="0"/>
              </a:spcAft>
              <a:buClr>
                <a:schemeClr val="dk2"/>
              </a:buClr>
              <a:buSzPts val="1800"/>
              <a:buChar char="»"/>
              <a:defRPr/>
            </a:lvl7pPr>
            <a:lvl8pPr indent="-342900" lvl="7" marL="3657600" algn="l">
              <a:spcBef>
                <a:spcPts val="360"/>
              </a:spcBef>
              <a:spcAft>
                <a:spcPts val="0"/>
              </a:spcAft>
              <a:buClr>
                <a:schemeClr val="dk2"/>
              </a:buClr>
              <a:buSzPts val="1800"/>
              <a:buChar char="»"/>
              <a:defRPr/>
            </a:lvl8pPr>
            <a:lvl9pPr indent="-342900" lvl="8" marL="4114800" algn="l">
              <a:spcBef>
                <a:spcPts val="360"/>
              </a:spcBef>
              <a:spcAft>
                <a:spcPts val="0"/>
              </a:spcAft>
              <a:buClr>
                <a:schemeClr val="dk2"/>
              </a:buClr>
              <a:buSzPts val="1800"/>
              <a:buChar char="»"/>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Title, Subtitle, and Content">
  <p:cSld name="1_Title, Subtitle, and Content">
    <p:spTree>
      <p:nvGrpSpPr>
        <p:cNvPr id="73" name="Shape 73"/>
        <p:cNvGrpSpPr/>
        <p:nvPr/>
      </p:nvGrpSpPr>
      <p:grpSpPr>
        <a:xfrm>
          <a:off x="0" y="0"/>
          <a:ext cx="0" cy="0"/>
          <a:chOff x="0" y="0"/>
          <a:chExt cx="0" cy="0"/>
        </a:xfrm>
      </p:grpSpPr>
      <p:sp>
        <p:nvSpPr>
          <p:cNvPr id="74" name="Google Shape;74;p17"/>
          <p:cNvSpPr txBox="1"/>
          <p:nvPr>
            <p:ph type="title"/>
          </p:nvPr>
        </p:nvSpPr>
        <p:spPr>
          <a:xfrm>
            <a:off x="498348" y="661226"/>
            <a:ext cx="9976104" cy="590931"/>
          </a:xfrm>
          <a:prstGeom prst="rect">
            <a:avLst/>
          </a:prstGeom>
          <a:noFill/>
          <a:ln>
            <a:noFill/>
          </a:ln>
        </p:spPr>
        <p:txBody>
          <a:bodyPr anchorCtr="0" anchor="b" bIns="45700" lIns="91425" spcFirstLastPara="1" rIns="91425" wrap="square" tIns="45700">
            <a:noAutofit/>
          </a:bodyPr>
          <a:lstStyle>
            <a:lvl1pPr lvl="0" algn="ctr">
              <a:lnSpc>
                <a:spcPct val="90000"/>
              </a:lnSpc>
              <a:spcBef>
                <a:spcPts val="0"/>
              </a:spcBef>
              <a:spcAft>
                <a:spcPts val="0"/>
              </a:spcAft>
              <a:buSzPts val="1400"/>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5" name="Google Shape;75;p17"/>
          <p:cNvSpPr txBox="1"/>
          <p:nvPr>
            <p:ph idx="1" type="body"/>
          </p:nvPr>
        </p:nvSpPr>
        <p:spPr>
          <a:xfrm>
            <a:off x="516750" y="2103035"/>
            <a:ext cx="9948672" cy="3718925"/>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900"/>
              </a:spcBef>
              <a:spcAft>
                <a:spcPts val="0"/>
              </a:spcAft>
              <a:buClr>
                <a:schemeClr val="dk2"/>
              </a:buClr>
              <a:buSzPts val="2000"/>
              <a:buFont typeface="Trebuchet MS"/>
              <a:buNone/>
              <a:defRPr sz="2000">
                <a:solidFill>
                  <a:schemeClr val="lt1"/>
                </a:solidFill>
              </a:defRPr>
            </a:lvl1pPr>
            <a:lvl2pPr indent="-228600" lvl="1" marL="914400" algn="l">
              <a:lnSpc>
                <a:spcPct val="90000"/>
              </a:lnSpc>
              <a:spcBef>
                <a:spcPts val="900"/>
              </a:spcBef>
              <a:spcAft>
                <a:spcPts val="0"/>
              </a:spcAft>
              <a:buClr>
                <a:schemeClr val="dk2"/>
              </a:buClr>
              <a:buSzPts val="1800"/>
              <a:buFont typeface="Trebuchet MS"/>
              <a:buNone/>
              <a:defRPr sz="1800">
                <a:solidFill>
                  <a:schemeClr val="lt1"/>
                </a:solidFill>
              </a:defRPr>
            </a:lvl2pPr>
            <a:lvl3pPr indent="-228600" lvl="2" marL="1371600" algn="l">
              <a:lnSpc>
                <a:spcPct val="90000"/>
              </a:lnSpc>
              <a:spcBef>
                <a:spcPts val="900"/>
              </a:spcBef>
              <a:spcAft>
                <a:spcPts val="0"/>
              </a:spcAft>
              <a:buClr>
                <a:schemeClr val="dk2"/>
              </a:buClr>
              <a:buSzPts val="1600"/>
              <a:buFont typeface="Trebuchet MS"/>
              <a:buNone/>
              <a:defRPr sz="1600">
                <a:solidFill>
                  <a:schemeClr val="lt1"/>
                </a:solidFill>
              </a:defRPr>
            </a:lvl3pPr>
            <a:lvl4pPr indent="-355600" lvl="3" marL="1828800" algn="l">
              <a:lnSpc>
                <a:spcPct val="100000"/>
              </a:lnSpc>
              <a:spcBef>
                <a:spcPts val="900"/>
              </a:spcBef>
              <a:spcAft>
                <a:spcPts val="0"/>
              </a:spcAft>
              <a:buClr>
                <a:schemeClr val="dk2"/>
              </a:buClr>
              <a:buSzPts val="2000"/>
              <a:buFont typeface="Noto Sans Symbols"/>
              <a:buChar char="▪"/>
              <a:defRPr sz="1800">
                <a:solidFill>
                  <a:schemeClr val="dk1"/>
                </a:solidFill>
              </a:defRPr>
            </a:lvl4pPr>
            <a:lvl5pPr indent="-355600" lvl="4" marL="2286000" algn="l">
              <a:lnSpc>
                <a:spcPct val="100000"/>
              </a:lnSpc>
              <a:spcBef>
                <a:spcPts val="400"/>
              </a:spcBef>
              <a:spcAft>
                <a:spcPts val="0"/>
              </a:spcAft>
              <a:buClr>
                <a:schemeClr val="dk2"/>
              </a:buClr>
              <a:buSzPts val="2000"/>
              <a:buFont typeface="Noto Sans Symbols"/>
              <a:buChar char="▪"/>
              <a:defRPr>
                <a:solidFill>
                  <a:schemeClr val="dk1"/>
                </a:solidFill>
              </a:defRPr>
            </a:lvl5pPr>
            <a:lvl6pPr indent="-355600" lvl="5" marL="2743200" algn="l">
              <a:lnSpc>
                <a:spcPct val="100000"/>
              </a:lnSpc>
              <a:spcBef>
                <a:spcPts val="400"/>
              </a:spcBef>
              <a:spcAft>
                <a:spcPts val="0"/>
              </a:spcAft>
              <a:buSzPts val="2000"/>
              <a:buChar char="»"/>
              <a:defRPr/>
            </a:lvl6pPr>
            <a:lvl7pPr indent="-355600" lvl="6" marL="3200400" algn="l">
              <a:lnSpc>
                <a:spcPct val="100000"/>
              </a:lnSpc>
              <a:spcBef>
                <a:spcPts val="400"/>
              </a:spcBef>
              <a:spcAft>
                <a:spcPts val="0"/>
              </a:spcAft>
              <a:buSzPts val="2000"/>
              <a:buChar char="»"/>
              <a:defRPr/>
            </a:lvl7pPr>
            <a:lvl8pPr indent="-355600" lvl="7" marL="3657600" algn="l">
              <a:lnSpc>
                <a:spcPct val="100000"/>
              </a:lnSpc>
              <a:spcBef>
                <a:spcPts val="400"/>
              </a:spcBef>
              <a:spcAft>
                <a:spcPts val="0"/>
              </a:spcAft>
              <a:buSzPts val="2000"/>
              <a:buChar char="»"/>
              <a:defRPr/>
            </a:lvl8pPr>
            <a:lvl9pPr indent="-355600" lvl="8" marL="4114800" algn="l">
              <a:lnSpc>
                <a:spcPct val="100000"/>
              </a:lnSpc>
              <a:spcBef>
                <a:spcPts val="400"/>
              </a:spcBef>
              <a:spcAft>
                <a:spcPts val="0"/>
              </a:spcAft>
              <a:buSzPts val="2000"/>
              <a:buChar char="»"/>
              <a:defRPr/>
            </a:lvl9pPr>
          </a:lstStyle>
          <a:p/>
        </p:txBody>
      </p:sp>
      <p:sp>
        <p:nvSpPr>
          <p:cNvPr id="76" name="Google Shape;76;p17"/>
          <p:cNvSpPr txBox="1"/>
          <p:nvPr>
            <p:ph idx="2" type="body"/>
          </p:nvPr>
        </p:nvSpPr>
        <p:spPr>
          <a:xfrm>
            <a:off x="498348" y="1183333"/>
            <a:ext cx="9976104" cy="525463"/>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900"/>
              </a:spcBef>
              <a:spcAft>
                <a:spcPts val="0"/>
              </a:spcAft>
              <a:buSzPts val="1800"/>
              <a:buFont typeface="Trebuchet MS"/>
              <a:buNone/>
              <a:defRPr b="0" sz="2400">
                <a:solidFill>
                  <a:schemeClr val="lt2"/>
                </a:solidFill>
                <a:latin typeface="Trebuchet MS"/>
                <a:ea typeface="Trebuchet MS"/>
                <a:cs typeface="Trebuchet MS"/>
                <a:sym typeface="Trebuchet MS"/>
              </a:defRPr>
            </a:lvl1pPr>
            <a:lvl2pPr indent="-228600" lvl="1" marL="914400" algn="ctr">
              <a:lnSpc>
                <a:spcPct val="90000"/>
              </a:lnSpc>
              <a:spcBef>
                <a:spcPts val="900"/>
              </a:spcBef>
              <a:spcAft>
                <a:spcPts val="0"/>
              </a:spcAft>
              <a:buSzPts val="1600"/>
              <a:buFont typeface="Trebuchet MS"/>
              <a:buNone/>
              <a:defRPr sz="2800">
                <a:solidFill>
                  <a:schemeClr val="lt2"/>
                </a:solidFill>
                <a:latin typeface="Trebuchet MS"/>
                <a:ea typeface="Trebuchet MS"/>
                <a:cs typeface="Trebuchet MS"/>
                <a:sym typeface="Trebuchet MS"/>
              </a:defRPr>
            </a:lvl2pPr>
            <a:lvl3pPr indent="-228600" lvl="2" marL="1371600" algn="ctr">
              <a:lnSpc>
                <a:spcPct val="90000"/>
              </a:lnSpc>
              <a:spcBef>
                <a:spcPts val="900"/>
              </a:spcBef>
              <a:spcAft>
                <a:spcPts val="0"/>
              </a:spcAft>
              <a:buSzPts val="1400"/>
              <a:buFont typeface="Trebuchet MS"/>
              <a:buNone/>
              <a:defRPr sz="2800">
                <a:solidFill>
                  <a:schemeClr val="lt2"/>
                </a:solidFill>
                <a:latin typeface="Trebuchet MS"/>
                <a:ea typeface="Trebuchet MS"/>
                <a:cs typeface="Trebuchet MS"/>
                <a:sym typeface="Trebuchet MS"/>
              </a:defRPr>
            </a:lvl3pPr>
            <a:lvl4pPr indent="-228600" lvl="3" marL="1828800" algn="ctr">
              <a:lnSpc>
                <a:spcPct val="100000"/>
              </a:lnSpc>
              <a:spcBef>
                <a:spcPts val="900"/>
              </a:spcBef>
              <a:spcAft>
                <a:spcPts val="0"/>
              </a:spcAft>
              <a:buSzPts val="2000"/>
              <a:buFont typeface="Trebuchet MS"/>
              <a:buNone/>
              <a:defRPr sz="2800">
                <a:solidFill>
                  <a:schemeClr val="lt2"/>
                </a:solidFill>
                <a:latin typeface="Trebuchet MS"/>
                <a:ea typeface="Trebuchet MS"/>
                <a:cs typeface="Trebuchet MS"/>
                <a:sym typeface="Trebuchet MS"/>
              </a:defRPr>
            </a:lvl4pPr>
            <a:lvl5pPr indent="-228600" lvl="4" marL="2286000" algn="ctr">
              <a:lnSpc>
                <a:spcPct val="100000"/>
              </a:lnSpc>
              <a:spcBef>
                <a:spcPts val="400"/>
              </a:spcBef>
              <a:spcAft>
                <a:spcPts val="0"/>
              </a:spcAft>
              <a:buSzPts val="2000"/>
              <a:buFont typeface="Trebuchet MS"/>
              <a:buNone/>
              <a:defRPr sz="2800">
                <a:solidFill>
                  <a:schemeClr val="lt2"/>
                </a:solidFill>
                <a:latin typeface="Trebuchet MS"/>
                <a:ea typeface="Trebuchet MS"/>
                <a:cs typeface="Trebuchet MS"/>
                <a:sym typeface="Trebuchet MS"/>
              </a:defRPr>
            </a:lvl5pPr>
            <a:lvl6pPr indent="-355600" lvl="5" marL="2743200" algn="l">
              <a:lnSpc>
                <a:spcPct val="100000"/>
              </a:lnSpc>
              <a:spcBef>
                <a:spcPts val="400"/>
              </a:spcBef>
              <a:spcAft>
                <a:spcPts val="0"/>
              </a:spcAft>
              <a:buSzPts val="2000"/>
              <a:buChar char="»"/>
              <a:defRPr/>
            </a:lvl6pPr>
            <a:lvl7pPr indent="-355600" lvl="6" marL="3200400" algn="l">
              <a:lnSpc>
                <a:spcPct val="100000"/>
              </a:lnSpc>
              <a:spcBef>
                <a:spcPts val="400"/>
              </a:spcBef>
              <a:spcAft>
                <a:spcPts val="0"/>
              </a:spcAft>
              <a:buSzPts val="2000"/>
              <a:buChar char="»"/>
              <a:defRPr/>
            </a:lvl7pPr>
            <a:lvl8pPr indent="-355600" lvl="7" marL="3657600" algn="l">
              <a:lnSpc>
                <a:spcPct val="100000"/>
              </a:lnSpc>
              <a:spcBef>
                <a:spcPts val="400"/>
              </a:spcBef>
              <a:spcAft>
                <a:spcPts val="0"/>
              </a:spcAft>
              <a:buSzPts val="2000"/>
              <a:buChar char="»"/>
              <a:defRPr/>
            </a:lvl8pPr>
            <a:lvl9pPr indent="-355600" lvl="8" marL="4114800" algn="l">
              <a:lnSpc>
                <a:spcPct val="100000"/>
              </a:lnSpc>
              <a:spcBef>
                <a:spcPts val="400"/>
              </a:spcBef>
              <a:spcAft>
                <a:spcPts val="0"/>
              </a:spcAft>
              <a:buSzPts val="2000"/>
              <a:buChar char="»"/>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showMasterSp="0">
  <p:cSld name="Title Slide">
    <p:bg>
      <p:bgPr>
        <a:solidFill>
          <a:schemeClr val="lt1"/>
        </a:solidFill>
      </p:bgPr>
    </p:bg>
    <p:spTree>
      <p:nvGrpSpPr>
        <p:cNvPr id="82" name="Shape 82"/>
        <p:cNvGrpSpPr/>
        <p:nvPr/>
      </p:nvGrpSpPr>
      <p:grpSpPr>
        <a:xfrm>
          <a:off x="0" y="0"/>
          <a:ext cx="0" cy="0"/>
          <a:chOff x="0" y="0"/>
          <a:chExt cx="0" cy="0"/>
        </a:xfrm>
      </p:grpSpPr>
      <p:pic>
        <p:nvPicPr>
          <p:cNvPr id="83" name="Google Shape;83;p19"/>
          <p:cNvPicPr preferRelativeResize="0"/>
          <p:nvPr/>
        </p:nvPicPr>
        <p:blipFill rotWithShape="1">
          <a:blip r:embed="rId2">
            <a:alphaModFix/>
          </a:blip>
          <a:srcRect b="0" l="0" r="0" t="0"/>
          <a:stretch/>
        </p:blipFill>
        <p:spPr>
          <a:xfrm>
            <a:off x="0" y="0"/>
            <a:ext cx="10972800" cy="6172199"/>
          </a:xfrm>
          <a:prstGeom prst="rect">
            <a:avLst/>
          </a:prstGeom>
          <a:noFill/>
          <a:ln>
            <a:noFill/>
          </a:ln>
        </p:spPr>
      </p:pic>
      <p:sp>
        <p:nvSpPr>
          <p:cNvPr id="84" name="Google Shape;84;p19"/>
          <p:cNvSpPr txBox="1"/>
          <p:nvPr>
            <p:ph idx="1" type="subTitle"/>
          </p:nvPr>
        </p:nvSpPr>
        <p:spPr>
          <a:xfrm>
            <a:off x="723337" y="5274260"/>
            <a:ext cx="9526200" cy="369300"/>
          </a:xfrm>
          <a:prstGeom prst="rect">
            <a:avLst/>
          </a:prstGeom>
          <a:noFill/>
          <a:ln>
            <a:noFill/>
          </a:ln>
        </p:spPr>
        <p:txBody>
          <a:bodyPr anchorCtr="0" anchor="ctr" bIns="45700" lIns="91425" spcFirstLastPara="1" rIns="91425" wrap="square" tIns="45700">
            <a:noAutofit/>
          </a:bodyPr>
          <a:lstStyle>
            <a:lvl1pPr lvl="0" rtl="0" algn="ctr">
              <a:lnSpc>
                <a:spcPct val="90000"/>
              </a:lnSpc>
              <a:spcBef>
                <a:spcPts val="0"/>
              </a:spcBef>
              <a:spcAft>
                <a:spcPts val="0"/>
              </a:spcAft>
              <a:buSzPts val="2000"/>
              <a:buFont typeface="Trebuchet MS"/>
              <a:buNone/>
              <a:defRPr b="0" sz="2000">
                <a:solidFill>
                  <a:schemeClr val="lt2"/>
                </a:solidFill>
                <a:latin typeface="Trebuchet MS"/>
                <a:ea typeface="Trebuchet MS"/>
                <a:cs typeface="Trebuchet MS"/>
                <a:sym typeface="Trebuchet MS"/>
              </a:defRPr>
            </a:lvl1pPr>
            <a:lvl2pPr lvl="1" rtl="0" algn="l">
              <a:lnSpc>
                <a:spcPct val="90000"/>
              </a:lnSpc>
              <a:spcBef>
                <a:spcPts val="900"/>
              </a:spcBef>
              <a:spcAft>
                <a:spcPts val="0"/>
              </a:spcAft>
              <a:buSzPts val="1800"/>
              <a:buNone/>
              <a:defRPr/>
            </a:lvl2pPr>
            <a:lvl3pPr lvl="2" rtl="0" algn="l">
              <a:lnSpc>
                <a:spcPct val="90000"/>
              </a:lnSpc>
              <a:spcBef>
                <a:spcPts val="900"/>
              </a:spcBef>
              <a:spcAft>
                <a:spcPts val="0"/>
              </a:spcAft>
              <a:buSzPts val="1800"/>
              <a:buNone/>
              <a:defRPr/>
            </a:lvl3pPr>
            <a:lvl4pPr lvl="3" rtl="0" algn="l">
              <a:lnSpc>
                <a:spcPct val="100000"/>
              </a:lnSpc>
              <a:spcBef>
                <a:spcPts val="900"/>
              </a:spcBef>
              <a:spcAft>
                <a:spcPts val="0"/>
              </a:spcAft>
              <a:buClr>
                <a:schemeClr val="dk2"/>
              </a:buClr>
              <a:buSzPts val="1800"/>
              <a:buChar char="–"/>
              <a:defRPr/>
            </a:lvl4pPr>
            <a:lvl5pPr lvl="4" rtl="0" algn="l">
              <a:lnSpc>
                <a:spcPct val="100000"/>
              </a:lnSpc>
              <a:spcBef>
                <a:spcPts val="360"/>
              </a:spcBef>
              <a:spcAft>
                <a:spcPts val="0"/>
              </a:spcAft>
              <a:buClr>
                <a:schemeClr val="dk2"/>
              </a:buClr>
              <a:buSzPts val="1800"/>
              <a:buChar char="»"/>
              <a:defRPr/>
            </a:lvl5pPr>
            <a:lvl6pPr lvl="5" rtl="0" algn="l">
              <a:lnSpc>
                <a:spcPct val="100000"/>
              </a:lnSpc>
              <a:spcBef>
                <a:spcPts val="360"/>
              </a:spcBef>
              <a:spcAft>
                <a:spcPts val="0"/>
              </a:spcAft>
              <a:buClr>
                <a:schemeClr val="dk2"/>
              </a:buClr>
              <a:buSzPts val="1800"/>
              <a:buChar char="»"/>
              <a:defRPr/>
            </a:lvl6pPr>
            <a:lvl7pPr lvl="6" rtl="0" algn="l">
              <a:lnSpc>
                <a:spcPct val="100000"/>
              </a:lnSpc>
              <a:spcBef>
                <a:spcPts val="360"/>
              </a:spcBef>
              <a:spcAft>
                <a:spcPts val="0"/>
              </a:spcAft>
              <a:buClr>
                <a:schemeClr val="dk2"/>
              </a:buClr>
              <a:buSzPts val="1800"/>
              <a:buChar char="»"/>
              <a:defRPr/>
            </a:lvl7pPr>
            <a:lvl8pPr lvl="7" rtl="0" algn="l">
              <a:lnSpc>
                <a:spcPct val="100000"/>
              </a:lnSpc>
              <a:spcBef>
                <a:spcPts val="360"/>
              </a:spcBef>
              <a:spcAft>
                <a:spcPts val="0"/>
              </a:spcAft>
              <a:buClr>
                <a:schemeClr val="dk2"/>
              </a:buClr>
              <a:buSzPts val="1800"/>
              <a:buChar char="»"/>
              <a:defRPr/>
            </a:lvl8pPr>
            <a:lvl9pPr lvl="8" rtl="0" algn="l">
              <a:lnSpc>
                <a:spcPct val="100000"/>
              </a:lnSpc>
              <a:spcBef>
                <a:spcPts val="360"/>
              </a:spcBef>
              <a:spcAft>
                <a:spcPts val="0"/>
              </a:spcAft>
              <a:buClr>
                <a:schemeClr val="dk2"/>
              </a:buClr>
              <a:buSzPts val="1800"/>
              <a:buChar char="»"/>
              <a:defRPr/>
            </a:lvl9pPr>
          </a:lstStyle>
          <a:p/>
        </p:txBody>
      </p:sp>
      <p:pic>
        <p:nvPicPr>
          <p:cNvPr id="85" name="Google Shape;85;p19"/>
          <p:cNvPicPr preferRelativeResize="0"/>
          <p:nvPr/>
        </p:nvPicPr>
        <p:blipFill rotWithShape="1">
          <a:blip r:embed="rId3">
            <a:alphaModFix/>
          </a:blip>
          <a:srcRect b="0" l="0" r="0" t="0"/>
          <a:stretch/>
        </p:blipFill>
        <p:spPr>
          <a:xfrm>
            <a:off x="4047214" y="827528"/>
            <a:ext cx="2878371" cy="646346"/>
          </a:xfrm>
          <a:prstGeom prst="rect">
            <a:avLst/>
          </a:prstGeom>
          <a:noFill/>
          <a:ln>
            <a:noFill/>
          </a:ln>
        </p:spPr>
      </p:pic>
      <p:sp>
        <p:nvSpPr>
          <p:cNvPr id="86" name="Google Shape;86;p19"/>
          <p:cNvSpPr txBox="1"/>
          <p:nvPr>
            <p:ph type="title"/>
          </p:nvPr>
        </p:nvSpPr>
        <p:spPr>
          <a:xfrm>
            <a:off x="1160921" y="1829811"/>
            <a:ext cx="8651100" cy="982800"/>
          </a:xfrm>
          <a:prstGeom prst="rect">
            <a:avLst/>
          </a:prstGeom>
          <a:noFill/>
          <a:ln>
            <a:noFill/>
          </a:ln>
        </p:spPr>
        <p:txBody>
          <a:bodyPr anchorCtr="0" anchor="t" bIns="45700" lIns="91425" spcFirstLastPara="1" rIns="91425" wrap="square" tIns="45700">
            <a:noAutofit/>
          </a:bodyPr>
          <a:lstStyle>
            <a:lvl1pPr lvl="0" rtl="0" algn="ctr">
              <a:lnSpc>
                <a:spcPct val="90000"/>
              </a:lnSpc>
              <a:spcBef>
                <a:spcPts val="0"/>
              </a:spcBef>
              <a:spcAft>
                <a:spcPts val="0"/>
              </a:spcAft>
              <a:buSzPts val="1400"/>
              <a:buNone/>
              <a:defRPr b="0" sz="3600" cap="none">
                <a:solidFill>
                  <a:schemeClr val="lt1"/>
                </a:solidFill>
                <a:latin typeface="Trebuchet MS"/>
                <a:ea typeface="Trebuchet MS"/>
                <a:cs typeface="Trebuchet MS"/>
                <a:sym typeface="Trebuchet MS"/>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ubtitle, and Content">
  <p:cSld name="Title, Subtitle, and Content">
    <p:spTree>
      <p:nvGrpSpPr>
        <p:cNvPr id="87" name="Shape 87"/>
        <p:cNvGrpSpPr/>
        <p:nvPr/>
      </p:nvGrpSpPr>
      <p:grpSpPr>
        <a:xfrm>
          <a:off x="0" y="0"/>
          <a:ext cx="0" cy="0"/>
          <a:chOff x="0" y="0"/>
          <a:chExt cx="0" cy="0"/>
        </a:xfrm>
      </p:grpSpPr>
      <p:sp>
        <p:nvSpPr>
          <p:cNvPr id="88" name="Google Shape;88;p20"/>
          <p:cNvSpPr txBox="1"/>
          <p:nvPr>
            <p:ph type="title"/>
          </p:nvPr>
        </p:nvSpPr>
        <p:spPr>
          <a:xfrm>
            <a:off x="498348" y="737426"/>
            <a:ext cx="9976200" cy="591000"/>
          </a:xfrm>
          <a:prstGeom prst="rect">
            <a:avLst/>
          </a:prstGeom>
          <a:noFill/>
          <a:ln>
            <a:noFill/>
          </a:ln>
        </p:spPr>
        <p:txBody>
          <a:bodyPr anchorCtr="0" anchor="b" bIns="45700" lIns="91425" spcFirstLastPara="1" rIns="91425" wrap="square" tIns="45700">
            <a:noAutofit/>
          </a:bodyPr>
          <a:lstStyle>
            <a:lvl1pPr lvl="0" rtl="0" algn="ctr">
              <a:lnSpc>
                <a:spcPct val="90000"/>
              </a:lnSpc>
              <a:spcBef>
                <a:spcPts val="0"/>
              </a:spcBef>
              <a:spcAft>
                <a:spcPts val="0"/>
              </a:spcAft>
              <a:buSzPts val="1400"/>
              <a:buNone/>
              <a:defRPr>
                <a:solidFill>
                  <a:srgbClr val="4C4C4C"/>
                </a:solidFil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89" name="Google Shape;89;p20"/>
          <p:cNvSpPr txBox="1"/>
          <p:nvPr>
            <p:ph idx="1" type="body"/>
          </p:nvPr>
        </p:nvSpPr>
        <p:spPr>
          <a:xfrm>
            <a:off x="516750" y="2103035"/>
            <a:ext cx="9948600" cy="3718800"/>
          </a:xfrm>
          <a:prstGeom prst="rect">
            <a:avLst/>
          </a:prstGeom>
          <a:noFill/>
          <a:ln>
            <a:noFill/>
          </a:ln>
        </p:spPr>
        <p:txBody>
          <a:bodyPr anchorCtr="0" anchor="t" bIns="45700" lIns="91425" spcFirstLastPara="1" rIns="91425" wrap="square" tIns="45700">
            <a:noAutofit/>
          </a:bodyPr>
          <a:lstStyle>
            <a:lvl1pPr indent="-228600" lvl="0" marL="457200" rtl="0" algn="l">
              <a:lnSpc>
                <a:spcPct val="90000"/>
              </a:lnSpc>
              <a:spcBef>
                <a:spcPts val="900"/>
              </a:spcBef>
              <a:spcAft>
                <a:spcPts val="0"/>
              </a:spcAft>
              <a:buClr>
                <a:schemeClr val="dk1"/>
              </a:buClr>
              <a:buSzPts val="1800"/>
              <a:buFont typeface="Trebuchet MS"/>
              <a:buNone/>
              <a:defRPr sz="1800">
                <a:solidFill>
                  <a:srgbClr val="868686"/>
                </a:solidFill>
              </a:defRPr>
            </a:lvl1pPr>
            <a:lvl2pPr indent="-228600" lvl="1" marL="914400" rtl="0" algn="l">
              <a:lnSpc>
                <a:spcPct val="90000"/>
              </a:lnSpc>
              <a:spcBef>
                <a:spcPts val="900"/>
              </a:spcBef>
              <a:spcAft>
                <a:spcPts val="0"/>
              </a:spcAft>
              <a:buClr>
                <a:schemeClr val="dk1"/>
              </a:buClr>
              <a:buSzPts val="1600"/>
              <a:buFont typeface="Trebuchet MS"/>
              <a:buNone/>
              <a:defRPr sz="1600">
                <a:solidFill>
                  <a:srgbClr val="868686"/>
                </a:solidFill>
              </a:defRPr>
            </a:lvl2pPr>
            <a:lvl3pPr indent="-228600" lvl="2" marL="1371600" rtl="0" algn="l">
              <a:lnSpc>
                <a:spcPct val="90000"/>
              </a:lnSpc>
              <a:spcBef>
                <a:spcPts val="900"/>
              </a:spcBef>
              <a:spcAft>
                <a:spcPts val="0"/>
              </a:spcAft>
              <a:buClr>
                <a:schemeClr val="dk1"/>
              </a:buClr>
              <a:buSzPts val="1400"/>
              <a:buFont typeface="Trebuchet MS"/>
              <a:buNone/>
              <a:defRPr sz="1400">
                <a:solidFill>
                  <a:srgbClr val="868686"/>
                </a:solidFill>
              </a:defRPr>
            </a:lvl3pPr>
            <a:lvl4pPr indent="-342900" lvl="3" marL="1828800" rtl="0" algn="l">
              <a:lnSpc>
                <a:spcPct val="100000"/>
              </a:lnSpc>
              <a:spcBef>
                <a:spcPts val="900"/>
              </a:spcBef>
              <a:spcAft>
                <a:spcPts val="0"/>
              </a:spcAft>
              <a:buClr>
                <a:schemeClr val="dk1"/>
              </a:buClr>
              <a:buSzPts val="1800"/>
              <a:buFont typeface="Noto Sans Symbols"/>
              <a:buChar char="▪"/>
              <a:defRPr sz="1800">
                <a:solidFill>
                  <a:schemeClr val="lt1"/>
                </a:solidFill>
              </a:defRPr>
            </a:lvl4pPr>
            <a:lvl5pPr indent="-355600" lvl="4" marL="2286000" rtl="0" algn="l">
              <a:lnSpc>
                <a:spcPct val="100000"/>
              </a:lnSpc>
              <a:spcBef>
                <a:spcPts val="400"/>
              </a:spcBef>
              <a:spcAft>
                <a:spcPts val="0"/>
              </a:spcAft>
              <a:buClr>
                <a:schemeClr val="dk1"/>
              </a:buClr>
              <a:buSzPts val="2000"/>
              <a:buFont typeface="Noto Sans Symbols"/>
              <a:buChar char="▪"/>
              <a:defRPr>
                <a:solidFill>
                  <a:schemeClr val="lt1"/>
                </a:solidFill>
              </a:defRPr>
            </a:lvl5pPr>
            <a:lvl6pPr indent="-342900" lvl="5" marL="2743200" rtl="0" algn="l">
              <a:lnSpc>
                <a:spcPct val="100000"/>
              </a:lnSpc>
              <a:spcBef>
                <a:spcPts val="360"/>
              </a:spcBef>
              <a:spcAft>
                <a:spcPts val="0"/>
              </a:spcAft>
              <a:buClr>
                <a:schemeClr val="dk2"/>
              </a:buClr>
              <a:buSzPts val="1800"/>
              <a:buChar char="»"/>
              <a:defRPr/>
            </a:lvl6pPr>
            <a:lvl7pPr indent="-342900" lvl="6" marL="3200400" rtl="0" algn="l">
              <a:lnSpc>
                <a:spcPct val="100000"/>
              </a:lnSpc>
              <a:spcBef>
                <a:spcPts val="360"/>
              </a:spcBef>
              <a:spcAft>
                <a:spcPts val="0"/>
              </a:spcAft>
              <a:buClr>
                <a:schemeClr val="dk2"/>
              </a:buClr>
              <a:buSzPts val="1800"/>
              <a:buChar char="»"/>
              <a:defRPr/>
            </a:lvl7pPr>
            <a:lvl8pPr indent="-342900" lvl="7" marL="3657600" rtl="0" algn="l">
              <a:lnSpc>
                <a:spcPct val="100000"/>
              </a:lnSpc>
              <a:spcBef>
                <a:spcPts val="360"/>
              </a:spcBef>
              <a:spcAft>
                <a:spcPts val="0"/>
              </a:spcAft>
              <a:buClr>
                <a:schemeClr val="dk2"/>
              </a:buClr>
              <a:buSzPts val="1800"/>
              <a:buChar char="»"/>
              <a:defRPr/>
            </a:lvl8pPr>
            <a:lvl9pPr indent="-342900" lvl="8" marL="4114800" rtl="0" algn="l">
              <a:lnSpc>
                <a:spcPct val="100000"/>
              </a:lnSpc>
              <a:spcBef>
                <a:spcPts val="360"/>
              </a:spcBef>
              <a:spcAft>
                <a:spcPts val="0"/>
              </a:spcAft>
              <a:buClr>
                <a:schemeClr val="dk2"/>
              </a:buClr>
              <a:buSzPts val="1800"/>
              <a:buChar char="»"/>
              <a:defRPr/>
            </a:lvl9pPr>
          </a:lstStyle>
          <a:p/>
        </p:txBody>
      </p:sp>
      <p:sp>
        <p:nvSpPr>
          <p:cNvPr id="90" name="Google Shape;90;p20"/>
          <p:cNvSpPr txBox="1"/>
          <p:nvPr>
            <p:ph idx="2" type="body"/>
          </p:nvPr>
        </p:nvSpPr>
        <p:spPr>
          <a:xfrm>
            <a:off x="498348" y="1259533"/>
            <a:ext cx="9976200" cy="525600"/>
          </a:xfrm>
          <a:prstGeom prst="rect">
            <a:avLst/>
          </a:prstGeom>
          <a:noFill/>
          <a:ln>
            <a:noFill/>
          </a:ln>
        </p:spPr>
        <p:txBody>
          <a:bodyPr anchorCtr="0" anchor="t" bIns="45700" lIns="91425" spcFirstLastPara="1" rIns="91425" wrap="square" tIns="45700">
            <a:noAutofit/>
          </a:bodyPr>
          <a:lstStyle>
            <a:lvl1pPr indent="-228600" lvl="0" marL="457200" rtl="0" algn="ctr">
              <a:lnSpc>
                <a:spcPct val="90000"/>
              </a:lnSpc>
              <a:spcBef>
                <a:spcPts val="900"/>
              </a:spcBef>
              <a:spcAft>
                <a:spcPts val="0"/>
              </a:spcAft>
              <a:buSzPts val="2000"/>
              <a:buFont typeface="Trebuchet MS"/>
              <a:buNone/>
              <a:defRPr b="0" sz="2000">
                <a:solidFill>
                  <a:schemeClr val="lt2"/>
                </a:solidFill>
                <a:latin typeface="Trebuchet MS"/>
                <a:ea typeface="Trebuchet MS"/>
                <a:cs typeface="Trebuchet MS"/>
                <a:sym typeface="Trebuchet MS"/>
              </a:defRPr>
            </a:lvl1pPr>
            <a:lvl2pPr indent="-228600" lvl="1" marL="914400" rtl="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2pPr>
            <a:lvl3pPr indent="-228600" lvl="2" marL="1371600" rtl="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3pPr>
            <a:lvl4pPr indent="-228600" lvl="3" marL="1828800" rtl="0" algn="ctr">
              <a:lnSpc>
                <a:spcPct val="100000"/>
              </a:lnSpc>
              <a:spcBef>
                <a:spcPts val="90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4pPr>
            <a:lvl5pPr indent="-228600" lvl="4" marL="2286000" rtl="0" algn="ctr">
              <a:lnSpc>
                <a:spcPct val="100000"/>
              </a:lnSpc>
              <a:spcBef>
                <a:spcPts val="56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5pPr>
            <a:lvl6pPr indent="-342900" lvl="5" marL="2743200" rtl="0" algn="l">
              <a:lnSpc>
                <a:spcPct val="100000"/>
              </a:lnSpc>
              <a:spcBef>
                <a:spcPts val="360"/>
              </a:spcBef>
              <a:spcAft>
                <a:spcPts val="0"/>
              </a:spcAft>
              <a:buClr>
                <a:schemeClr val="dk2"/>
              </a:buClr>
              <a:buSzPts val="1800"/>
              <a:buChar char="»"/>
              <a:defRPr/>
            </a:lvl6pPr>
            <a:lvl7pPr indent="-342900" lvl="6" marL="3200400" rtl="0" algn="l">
              <a:lnSpc>
                <a:spcPct val="100000"/>
              </a:lnSpc>
              <a:spcBef>
                <a:spcPts val="360"/>
              </a:spcBef>
              <a:spcAft>
                <a:spcPts val="0"/>
              </a:spcAft>
              <a:buClr>
                <a:schemeClr val="dk2"/>
              </a:buClr>
              <a:buSzPts val="1800"/>
              <a:buChar char="»"/>
              <a:defRPr/>
            </a:lvl7pPr>
            <a:lvl8pPr indent="-342900" lvl="7" marL="3657600" rtl="0" algn="l">
              <a:lnSpc>
                <a:spcPct val="100000"/>
              </a:lnSpc>
              <a:spcBef>
                <a:spcPts val="360"/>
              </a:spcBef>
              <a:spcAft>
                <a:spcPts val="0"/>
              </a:spcAft>
              <a:buClr>
                <a:schemeClr val="dk2"/>
              </a:buClr>
              <a:buSzPts val="1800"/>
              <a:buChar char="»"/>
              <a:defRPr/>
            </a:lvl8pPr>
            <a:lvl9pPr indent="-342900" lvl="8" marL="4114800" rtl="0" algn="l">
              <a:lnSpc>
                <a:spcPct val="100000"/>
              </a:lnSpc>
              <a:spcBef>
                <a:spcPts val="360"/>
              </a:spcBef>
              <a:spcAft>
                <a:spcPts val="0"/>
              </a:spcAft>
              <a:buClr>
                <a:schemeClr val="dk2"/>
              </a:buClr>
              <a:buSzPts val="1800"/>
              <a:buChar char="»"/>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ransition / Segue">
  <p:cSld name="Transition / Segue">
    <p:spTree>
      <p:nvGrpSpPr>
        <p:cNvPr id="91" name="Shape 91"/>
        <p:cNvGrpSpPr/>
        <p:nvPr/>
      </p:nvGrpSpPr>
      <p:grpSpPr>
        <a:xfrm>
          <a:off x="0" y="0"/>
          <a:ext cx="0" cy="0"/>
          <a:chOff x="0" y="0"/>
          <a:chExt cx="0" cy="0"/>
        </a:xfrm>
      </p:grpSpPr>
      <p:sp>
        <p:nvSpPr>
          <p:cNvPr id="92" name="Google Shape;92;p21"/>
          <p:cNvSpPr/>
          <p:nvPr/>
        </p:nvSpPr>
        <p:spPr>
          <a:xfrm>
            <a:off x="0" y="0"/>
            <a:ext cx="10972800" cy="6172200"/>
          </a:xfrm>
          <a:prstGeom prst="rect">
            <a:avLst/>
          </a:prstGeom>
          <a:solidFill>
            <a:srgbClr val="7400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93" name="Google Shape;93;p21"/>
          <p:cNvSpPr txBox="1"/>
          <p:nvPr>
            <p:ph type="title"/>
          </p:nvPr>
        </p:nvSpPr>
        <p:spPr>
          <a:xfrm>
            <a:off x="1864071" y="2399131"/>
            <a:ext cx="7244700" cy="1374000"/>
          </a:xfrm>
          <a:prstGeom prst="rect">
            <a:avLst/>
          </a:prstGeom>
          <a:noFill/>
          <a:ln>
            <a:noFill/>
          </a:ln>
        </p:spPr>
        <p:txBody>
          <a:bodyPr anchorCtr="0" anchor="ctr" bIns="45700" lIns="91425" spcFirstLastPara="1" rIns="91425" wrap="square" tIns="45700">
            <a:noAutofit/>
          </a:bodyPr>
          <a:lstStyle>
            <a:lvl1pPr lvl="0" rtl="0" algn="ctr">
              <a:lnSpc>
                <a:spcPct val="90000"/>
              </a:lnSpc>
              <a:spcBef>
                <a:spcPts val="0"/>
              </a:spcBef>
              <a:spcAft>
                <a:spcPts val="0"/>
              </a:spcAft>
              <a:buSzPts val="1400"/>
              <a:buNone/>
              <a:defRPr sz="4000">
                <a:solidFill>
                  <a:schemeClr val="lt1"/>
                </a:solidFil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ubtitle, and Content">
  <p:cSld name="Title, Subtitle, and Content">
    <p:spTree>
      <p:nvGrpSpPr>
        <p:cNvPr id="21" name="Shape 21"/>
        <p:cNvGrpSpPr/>
        <p:nvPr/>
      </p:nvGrpSpPr>
      <p:grpSpPr>
        <a:xfrm>
          <a:off x="0" y="0"/>
          <a:ext cx="0" cy="0"/>
          <a:chOff x="0" y="0"/>
          <a:chExt cx="0" cy="0"/>
        </a:xfrm>
      </p:grpSpPr>
      <p:sp>
        <p:nvSpPr>
          <p:cNvPr id="22" name="Google Shape;22;p3"/>
          <p:cNvSpPr txBox="1"/>
          <p:nvPr>
            <p:ph type="title"/>
          </p:nvPr>
        </p:nvSpPr>
        <p:spPr>
          <a:xfrm>
            <a:off x="498348" y="737426"/>
            <a:ext cx="9976104" cy="590931"/>
          </a:xfrm>
          <a:prstGeom prst="rect">
            <a:avLst/>
          </a:prstGeom>
          <a:noFill/>
          <a:ln>
            <a:noFill/>
          </a:ln>
        </p:spPr>
        <p:txBody>
          <a:bodyPr anchorCtr="0" anchor="b" bIns="45700" lIns="91425" spcFirstLastPara="1" rIns="91425" wrap="square" tIns="45700">
            <a:noAutofit/>
          </a:bodyPr>
          <a:lstStyle>
            <a:lvl1pPr lvl="0" algn="ctr">
              <a:lnSpc>
                <a:spcPct val="90000"/>
              </a:lnSpc>
              <a:spcBef>
                <a:spcPts val="0"/>
              </a:spcBef>
              <a:spcAft>
                <a:spcPts val="0"/>
              </a:spcAft>
              <a:buSzPts val="1400"/>
              <a:buNone/>
              <a:defRPr>
                <a:solidFill>
                  <a:srgbClr val="4C4C4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 name="Google Shape;23;p3"/>
          <p:cNvSpPr txBox="1"/>
          <p:nvPr>
            <p:ph idx="1" type="body"/>
          </p:nvPr>
        </p:nvSpPr>
        <p:spPr>
          <a:xfrm>
            <a:off x="516750" y="2103035"/>
            <a:ext cx="9948672" cy="3718925"/>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900"/>
              </a:spcBef>
              <a:spcAft>
                <a:spcPts val="0"/>
              </a:spcAft>
              <a:buClr>
                <a:schemeClr val="dk1"/>
              </a:buClr>
              <a:buSzPts val="1800"/>
              <a:buFont typeface="Trebuchet MS"/>
              <a:buNone/>
              <a:defRPr sz="1800">
                <a:solidFill>
                  <a:srgbClr val="868686"/>
                </a:solidFill>
              </a:defRPr>
            </a:lvl1pPr>
            <a:lvl2pPr indent="-228600" lvl="1" marL="914400" algn="l">
              <a:lnSpc>
                <a:spcPct val="90000"/>
              </a:lnSpc>
              <a:spcBef>
                <a:spcPts val="900"/>
              </a:spcBef>
              <a:spcAft>
                <a:spcPts val="0"/>
              </a:spcAft>
              <a:buClr>
                <a:schemeClr val="dk1"/>
              </a:buClr>
              <a:buSzPts val="1600"/>
              <a:buFont typeface="Trebuchet MS"/>
              <a:buNone/>
              <a:defRPr sz="1600">
                <a:solidFill>
                  <a:srgbClr val="868686"/>
                </a:solidFill>
              </a:defRPr>
            </a:lvl2pPr>
            <a:lvl3pPr indent="-228600" lvl="2" marL="1371600" algn="l">
              <a:lnSpc>
                <a:spcPct val="90000"/>
              </a:lnSpc>
              <a:spcBef>
                <a:spcPts val="900"/>
              </a:spcBef>
              <a:spcAft>
                <a:spcPts val="0"/>
              </a:spcAft>
              <a:buClr>
                <a:schemeClr val="dk1"/>
              </a:buClr>
              <a:buSzPts val="1400"/>
              <a:buFont typeface="Trebuchet MS"/>
              <a:buNone/>
              <a:defRPr sz="1400">
                <a:solidFill>
                  <a:srgbClr val="868686"/>
                </a:solidFill>
              </a:defRPr>
            </a:lvl3pPr>
            <a:lvl4pPr indent="-342900" lvl="3" marL="1828800" algn="l">
              <a:spcBef>
                <a:spcPts val="900"/>
              </a:spcBef>
              <a:spcAft>
                <a:spcPts val="0"/>
              </a:spcAft>
              <a:buClr>
                <a:schemeClr val="dk1"/>
              </a:buClr>
              <a:buSzPts val="1800"/>
              <a:buFont typeface="Noto Sans Symbols"/>
              <a:buChar char="▪"/>
              <a:defRPr sz="1800">
                <a:solidFill>
                  <a:schemeClr val="lt1"/>
                </a:solidFill>
              </a:defRPr>
            </a:lvl4pPr>
            <a:lvl5pPr indent="-355600" lvl="4" marL="2286000" algn="l">
              <a:spcBef>
                <a:spcPts val="400"/>
              </a:spcBef>
              <a:spcAft>
                <a:spcPts val="0"/>
              </a:spcAft>
              <a:buClr>
                <a:schemeClr val="dk1"/>
              </a:buClr>
              <a:buSzPts val="2000"/>
              <a:buFont typeface="Noto Sans Symbols"/>
              <a:buChar char="▪"/>
              <a:defRPr>
                <a:solidFill>
                  <a:schemeClr val="lt1"/>
                </a:solidFill>
              </a:defRPr>
            </a:lvl5pPr>
            <a:lvl6pPr indent="-342900" lvl="5" marL="2743200" algn="l">
              <a:spcBef>
                <a:spcPts val="360"/>
              </a:spcBef>
              <a:spcAft>
                <a:spcPts val="0"/>
              </a:spcAft>
              <a:buClr>
                <a:schemeClr val="dk2"/>
              </a:buClr>
              <a:buSzPts val="1800"/>
              <a:buChar char="»"/>
              <a:defRPr/>
            </a:lvl6pPr>
            <a:lvl7pPr indent="-342900" lvl="6" marL="3200400" algn="l">
              <a:spcBef>
                <a:spcPts val="360"/>
              </a:spcBef>
              <a:spcAft>
                <a:spcPts val="0"/>
              </a:spcAft>
              <a:buClr>
                <a:schemeClr val="dk2"/>
              </a:buClr>
              <a:buSzPts val="1800"/>
              <a:buChar char="»"/>
              <a:defRPr/>
            </a:lvl7pPr>
            <a:lvl8pPr indent="-342900" lvl="7" marL="3657600" algn="l">
              <a:spcBef>
                <a:spcPts val="360"/>
              </a:spcBef>
              <a:spcAft>
                <a:spcPts val="0"/>
              </a:spcAft>
              <a:buClr>
                <a:schemeClr val="dk2"/>
              </a:buClr>
              <a:buSzPts val="1800"/>
              <a:buChar char="»"/>
              <a:defRPr/>
            </a:lvl8pPr>
            <a:lvl9pPr indent="-342900" lvl="8" marL="4114800" algn="l">
              <a:spcBef>
                <a:spcPts val="360"/>
              </a:spcBef>
              <a:spcAft>
                <a:spcPts val="0"/>
              </a:spcAft>
              <a:buClr>
                <a:schemeClr val="dk2"/>
              </a:buClr>
              <a:buSzPts val="1800"/>
              <a:buChar char="»"/>
              <a:defRPr/>
            </a:lvl9pPr>
          </a:lstStyle>
          <a:p/>
        </p:txBody>
      </p:sp>
      <p:sp>
        <p:nvSpPr>
          <p:cNvPr id="24" name="Google Shape;24;p3"/>
          <p:cNvSpPr txBox="1"/>
          <p:nvPr>
            <p:ph idx="2" type="body"/>
          </p:nvPr>
        </p:nvSpPr>
        <p:spPr>
          <a:xfrm>
            <a:off x="498348" y="1259533"/>
            <a:ext cx="9976104" cy="525463"/>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900"/>
              </a:spcBef>
              <a:spcAft>
                <a:spcPts val="0"/>
              </a:spcAft>
              <a:buSzPts val="2000"/>
              <a:buFont typeface="Trebuchet MS"/>
              <a:buNone/>
              <a:defRPr b="0" sz="2000">
                <a:solidFill>
                  <a:schemeClr val="lt2"/>
                </a:solidFill>
                <a:latin typeface="Trebuchet MS"/>
                <a:ea typeface="Trebuchet MS"/>
                <a:cs typeface="Trebuchet MS"/>
                <a:sym typeface="Trebuchet MS"/>
              </a:defRPr>
            </a:lvl1pPr>
            <a:lvl2pPr indent="-228600" lvl="1" marL="9144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2pPr>
            <a:lvl3pPr indent="-228600" lvl="2" marL="1371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3pPr>
            <a:lvl4pPr indent="-228600" lvl="3" marL="1828800" algn="ctr">
              <a:spcBef>
                <a:spcPts val="90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4pPr>
            <a:lvl5pPr indent="-228600" lvl="4" marL="2286000" algn="ctr">
              <a:spcBef>
                <a:spcPts val="56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5pPr>
            <a:lvl6pPr indent="-342900" lvl="5" marL="2743200" algn="l">
              <a:spcBef>
                <a:spcPts val="360"/>
              </a:spcBef>
              <a:spcAft>
                <a:spcPts val="0"/>
              </a:spcAft>
              <a:buClr>
                <a:schemeClr val="dk2"/>
              </a:buClr>
              <a:buSzPts val="1800"/>
              <a:buChar char="»"/>
              <a:defRPr/>
            </a:lvl6pPr>
            <a:lvl7pPr indent="-342900" lvl="6" marL="3200400" algn="l">
              <a:spcBef>
                <a:spcPts val="360"/>
              </a:spcBef>
              <a:spcAft>
                <a:spcPts val="0"/>
              </a:spcAft>
              <a:buClr>
                <a:schemeClr val="dk2"/>
              </a:buClr>
              <a:buSzPts val="1800"/>
              <a:buChar char="»"/>
              <a:defRPr/>
            </a:lvl7pPr>
            <a:lvl8pPr indent="-342900" lvl="7" marL="3657600" algn="l">
              <a:spcBef>
                <a:spcPts val="360"/>
              </a:spcBef>
              <a:spcAft>
                <a:spcPts val="0"/>
              </a:spcAft>
              <a:buClr>
                <a:schemeClr val="dk2"/>
              </a:buClr>
              <a:buSzPts val="1800"/>
              <a:buChar char="»"/>
              <a:defRPr/>
            </a:lvl8pPr>
            <a:lvl9pPr indent="-342900" lvl="8" marL="4114800" algn="l">
              <a:spcBef>
                <a:spcPts val="360"/>
              </a:spcBef>
              <a:spcAft>
                <a:spcPts val="0"/>
              </a:spcAft>
              <a:buClr>
                <a:schemeClr val="dk2"/>
              </a:buClr>
              <a:buSzPts val="1800"/>
              <a:buChar char="»"/>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ULLET_ICON_Title, Subtitle, and Content">
  <p:cSld name="BULLET_ICON_Title, Subtitle, and Content">
    <p:spTree>
      <p:nvGrpSpPr>
        <p:cNvPr id="94" name="Shape 94"/>
        <p:cNvGrpSpPr/>
        <p:nvPr/>
      </p:nvGrpSpPr>
      <p:grpSpPr>
        <a:xfrm>
          <a:off x="0" y="0"/>
          <a:ext cx="0" cy="0"/>
          <a:chOff x="0" y="0"/>
          <a:chExt cx="0" cy="0"/>
        </a:xfrm>
      </p:grpSpPr>
      <p:sp>
        <p:nvSpPr>
          <p:cNvPr id="95" name="Google Shape;95;p22"/>
          <p:cNvSpPr txBox="1"/>
          <p:nvPr>
            <p:ph type="title"/>
          </p:nvPr>
        </p:nvSpPr>
        <p:spPr>
          <a:xfrm>
            <a:off x="498348" y="737426"/>
            <a:ext cx="9976200" cy="591000"/>
          </a:xfrm>
          <a:prstGeom prst="rect">
            <a:avLst/>
          </a:prstGeom>
          <a:noFill/>
          <a:ln>
            <a:noFill/>
          </a:ln>
        </p:spPr>
        <p:txBody>
          <a:bodyPr anchorCtr="0" anchor="b" bIns="45700" lIns="91425" spcFirstLastPara="1" rIns="91425" wrap="square" tIns="45700">
            <a:noAutofit/>
          </a:bodyPr>
          <a:lstStyle>
            <a:lvl1pPr lvl="0" rtl="0" algn="ctr">
              <a:lnSpc>
                <a:spcPct val="90000"/>
              </a:lnSpc>
              <a:spcBef>
                <a:spcPts val="0"/>
              </a:spcBef>
              <a:spcAft>
                <a:spcPts val="0"/>
              </a:spcAft>
              <a:buSzPts val="1400"/>
              <a:buNone/>
              <a:defRPr>
                <a:solidFill>
                  <a:srgbClr val="4C4C4C"/>
                </a:solidFil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96" name="Google Shape;96;p22"/>
          <p:cNvSpPr txBox="1"/>
          <p:nvPr>
            <p:ph idx="1" type="body"/>
          </p:nvPr>
        </p:nvSpPr>
        <p:spPr>
          <a:xfrm>
            <a:off x="516750" y="2103035"/>
            <a:ext cx="9948600" cy="3718800"/>
          </a:xfrm>
          <a:prstGeom prst="rect">
            <a:avLst/>
          </a:prstGeom>
          <a:noFill/>
          <a:ln>
            <a:noFill/>
          </a:ln>
        </p:spPr>
        <p:txBody>
          <a:bodyPr anchorCtr="0" anchor="t" bIns="45700" lIns="91425" spcFirstLastPara="1" rIns="91425" wrap="square" tIns="45700">
            <a:noAutofit/>
          </a:bodyPr>
          <a:lstStyle>
            <a:lvl1pPr indent="-320040" lvl="0" marL="457200" rtl="0" algn="l">
              <a:lnSpc>
                <a:spcPct val="90000"/>
              </a:lnSpc>
              <a:spcBef>
                <a:spcPts val="900"/>
              </a:spcBef>
              <a:spcAft>
                <a:spcPts val="0"/>
              </a:spcAft>
              <a:buClr>
                <a:schemeClr val="lt2"/>
              </a:buClr>
              <a:buSzPts val="1440"/>
              <a:buFont typeface="Noto Sans Symbols"/>
              <a:buChar char="🞂"/>
              <a:defRPr sz="1800">
                <a:solidFill>
                  <a:srgbClr val="868686"/>
                </a:solidFill>
              </a:defRPr>
            </a:lvl1pPr>
            <a:lvl2pPr indent="-309880" lvl="1" marL="914400" rtl="0" algn="l">
              <a:lnSpc>
                <a:spcPct val="90000"/>
              </a:lnSpc>
              <a:spcBef>
                <a:spcPts val="900"/>
              </a:spcBef>
              <a:spcAft>
                <a:spcPts val="0"/>
              </a:spcAft>
              <a:buClr>
                <a:schemeClr val="lt2"/>
              </a:buClr>
              <a:buSzPts val="1280"/>
              <a:buFont typeface="Noto Sans Symbols"/>
              <a:buChar char="🞂"/>
              <a:defRPr sz="1600">
                <a:solidFill>
                  <a:srgbClr val="868686"/>
                </a:solidFill>
              </a:defRPr>
            </a:lvl2pPr>
            <a:lvl3pPr indent="-299719" lvl="2" marL="1371600" rtl="0" algn="l">
              <a:lnSpc>
                <a:spcPct val="90000"/>
              </a:lnSpc>
              <a:spcBef>
                <a:spcPts val="900"/>
              </a:spcBef>
              <a:spcAft>
                <a:spcPts val="0"/>
              </a:spcAft>
              <a:buClr>
                <a:schemeClr val="lt2"/>
              </a:buClr>
              <a:buSzPts val="1120"/>
              <a:buFont typeface="Noto Sans Symbols"/>
              <a:buChar char="🞂"/>
              <a:defRPr sz="1400">
                <a:solidFill>
                  <a:srgbClr val="868686"/>
                </a:solidFill>
              </a:defRPr>
            </a:lvl3pPr>
            <a:lvl4pPr indent="-342900" lvl="3" marL="1828800" rtl="0" algn="l">
              <a:lnSpc>
                <a:spcPct val="100000"/>
              </a:lnSpc>
              <a:spcBef>
                <a:spcPts val="900"/>
              </a:spcBef>
              <a:spcAft>
                <a:spcPts val="0"/>
              </a:spcAft>
              <a:buClr>
                <a:schemeClr val="dk1"/>
              </a:buClr>
              <a:buSzPts val="1800"/>
              <a:buFont typeface="Noto Sans Symbols"/>
              <a:buChar char="▪"/>
              <a:defRPr sz="1800">
                <a:solidFill>
                  <a:schemeClr val="lt1"/>
                </a:solidFill>
              </a:defRPr>
            </a:lvl4pPr>
            <a:lvl5pPr indent="-355600" lvl="4" marL="2286000" rtl="0" algn="l">
              <a:lnSpc>
                <a:spcPct val="100000"/>
              </a:lnSpc>
              <a:spcBef>
                <a:spcPts val="400"/>
              </a:spcBef>
              <a:spcAft>
                <a:spcPts val="0"/>
              </a:spcAft>
              <a:buClr>
                <a:schemeClr val="dk1"/>
              </a:buClr>
              <a:buSzPts val="2000"/>
              <a:buFont typeface="Noto Sans Symbols"/>
              <a:buChar char="▪"/>
              <a:defRPr>
                <a:solidFill>
                  <a:schemeClr val="lt1"/>
                </a:solidFill>
              </a:defRPr>
            </a:lvl5pPr>
            <a:lvl6pPr indent="-342900" lvl="5" marL="2743200" rtl="0" algn="l">
              <a:lnSpc>
                <a:spcPct val="100000"/>
              </a:lnSpc>
              <a:spcBef>
                <a:spcPts val="360"/>
              </a:spcBef>
              <a:spcAft>
                <a:spcPts val="0"/>
              </a:spcAft>
              <a:buClr>
                <a:schemeClr val="dk2"/>
              </a:buClr>
              <a:buSzPts val="1800"/>
              <a:buChar char="»"/>
              <a:defRPr/>
            </a:lvl6pPr>
            <a:lvl7pPr indent="-342900" lvl="6" marL="3200400" rtl="0" algn="l">
              <a:lnSpc>
                <a:spcPct val="100000"/>
              </a:lnSpc>
              <a:spcBef>
                <a:spcPts val="360"/>
              </a:spcBef>
              <a:spcAft>
                <a:spcPts val="0"/>
              </a:spcAft>
              <a:buClr>
                <a:schemeClr val="dk2"/>
              </a:buClr>
              <a:buSzPts val="1800"/>
              <a:buChar char="»"/>
              <a:defRPr/>
            </a:lvl7pPr>
            <a:lvl8pPr indent="-342900" lvl="7" marL="3657600" rtl="0" algn="l">
              <a:lnSpc>
                <a:spcPct val="100000"/>
              </a:lnSpc>
              <a:spcBef>
                <a:spcPts val="360"/>
              </a:spcBef>
              <a:spcAft>
                <a:spcPts val="0"/>
              </a:spcAft>
              <a:buClr>
                <a:schemeClr val="dk2"/>
              </a:buClr>
              <a:buSzPts val="1800"/>
              <a:buChar char="»"/>
              <a:defRPr/>
            </a:lvl8pPr>
            <a:lvl9pPr indent="-342900" lvl="8" marL="4114800" rtl="0" algn="l">
              <a:lnSpc>
                <a:spcPct val="100000"/>
              </a:lnSpc>
              <a:spcBef>
                <a:spcPts val="360"/>
              </a:spcBef>
              <a:spcAft>
                <a:spcPts val="0"/>
              </a:spcAft>
              <a:buClr>
                <a:schemeClr val="dk2"/>
              </a:buClr>
              <a:buSzPts val="1800"/>
              <a:buChar char="»"/>
              <a:defRPr/>
            </a:lvl9pPr>
          </a:lstStyle>
          <a:p/>
        </p:txBody>
      </p:sp>
      <p:sp>
        <p:nvSpPr>
          <p:cNvPr id="97" name="Google Shape;97;p22"/>
          <p:cNvSpPr txBox="1"/>
          <p:nvPr>
            <p:ph idx="2" type="body"/>
          </p:nvPr>
        </p:nvSpPr>
        <p:spPr>
          <a:xfrm>
            <a:off x="498348" y="1259533"/>
            <a:ext cx="9976200" cy="525600"/>
          </a:xfrm>
          <a:prstGeom prst="rect">
            <a:avLst/>
          </a:prstGeom>
          <a:noFill/>
          <a:ln>
            <a:noFill/>
          </a:ln>
        </p:spPr>
        <p:txBody>
          <a:bodyPr anchorCtr="0" anchor="t" bIns="45700" lIns="91425" spcFirstLastPara="1" rIns="91425" wrap="square" tIns="45700">
            <a:noAutofit/>
          </a:bodyPr>
          <a:lstStyle>
            <a:lvl1pPr indent="-228600" lvl="0" marL="457200" rtl="0" algn="ctr">
              <a:lnSpc>
                <a:spcPct val="90000"/>
              </a:lnSpc>
              <a:spcBef>
                <a:spcPts val="900"/>
              </a:spcBef>
              <a:spcAft>
                <a:spcPts val="0"/>
              </a:spcAft>
              <a:buSzPts val="2000"/>
              <a:buFont typeface="Trebuchet MS"/>
              <a:buNone/>
              <a:defRPr b="0" sz="2000">
                <a:solidFill>
                  <a:schemeClr val="lt2"/>
                </a:solidFill>
                <a:latin typeface="Trebuchet MS"/>
                <a:ea typeface="Trebuchet MS"/>
                <a:cs typeface="Trebuchet MS"/>
                <a:sym typeface="Trebuchet MS"/>
              </a:defRPr>
            </a:lvl1pPr>
            <a:lvl2pPr indent="-228600" lvl="1" marL="914400" rtl="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2pPr>
            <a:lvl3pPr indent="-228600" lvl="2" marL="1371600" rtl="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3pPr>
            <a:lvl4pPr indent="-228600" lvl="3" marL="1828800" rtl="0" algn="ctr">
              <a:lnSpc>
                <a:spcPct val="100000"/>
              </a:lnSpc>
              <a:spcBef>
                <a:spcPts val="90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4pPr>
            <a:lvl5pPr indent="-228600" lvl="4" marL="2286000" rtl="0" algn="ctr">
              <a:lnSpc>
                <a:spcPct val="100000"/>
              </a:lnSpc>
              <a:spcBef>
                <a:spcPts val="56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5pPr>
            <a:lvl6pPr indent="-342900" lvl="5" marL="2743200" rtl="0" algn="l">
              <a:lnSpc>
                <a:spcPct val="100000"/>
              </a:lnSpc>
              <a:spcBef>
                <a:spcPts val="360"/>
              </a:spcBef>
              <a:spcAft>
                <a:spcPts val="0"/>
              </a:spcAft>
              <a:buClr>
                <a:schemeClr val="dk2"/>
              </a:buClr>
              <a:buSzPts val="1800"/>
              <a:buChar char="»"/>
              <a:defRPr/>
            </a:lvl6pPr>
            <a:lvl7pPr indent="-342900" lvl="6" marL="3200400" rtl="0" algn="l">
              <a:lnSpc>
                <a:spcPct val="100000"/>
              </a:lnSpc>
              <a:spcBef>
                <a:spcPts val="360"/>
              </a:spcBef>
              <a:spcAft>
                <a:spcPts val="0"/>
              </a:spcAft>
              <a:buClr>
                <a:schemeClr val="dk2"/>
              </a:buClr>
              <a:buSzPts val="1800"/>
              <a:buChar char="»"/>
              <a:defRPr/>
            </a:lvl7pPr>
            <a:lvl8pPr indent="-342900" lvl="7" marL="3657600" rtl="0" algn="l">
              <a:lnSpc>
                <a:spcPct val="100000"/>
              </a:lnSpc>
              <a:spcBef>
                <a:spcPts val="360"/>
              </a:spcBef>
              <a:spcAft>
                <a:spcPts val="0"/>
              </a:spcAft>
              <a:buClr>
                <a:schemeClr val="dk2"/>
              </a:buClr>
              <a:buSzPts val="1800"/>
              <a:buChar char="»"/>
              <a:defRPr/>
            </a:lvl8pPr>
            <a:lvl9pPr indent="-342900" lvl="8" marL="4114800" rtl="0" algn="l">
              <a:lnSpc>
                <a:spcPct val="100000"/>
              </a:lnSpc>
              <a:spcBef>
                <a:spcPts val="360"/>
              </a:spcBef>
              <a:spcAft>
                <a:spcPts val="0"/>
              </a:spcAft>
              <a:buClr>
                <a:schemeClr val="dk2"/>
              </a:buClr>
              <a:buSzPts val="1800"/>
              <a:buChar char="»"/>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losing Slide" showMasterSp="0">
  <p:cSld name="Closing Slide">
    <p:bg>
      <p:bgPr>
        <a:solidFill>
          <a:schemeClr val="lt1"/>
        </a:solidFill>
      </p:bgPr>
    </p:bg>
    <p:spTree>
      <p:nvGrpSpPr>
        <p:cNvPr id="98" name="Shape 98"/>
        <p:cNvGrpSpPr/>
        <p:nvPr/>
      </p:nvGrpSpPr>
      <p:grpSpPr>
        <a:xfrm>
          <a:off x="0" y="0"/>
          <a:ext cx="0" cy="0"/>
          <a:chOff x="0" y="0"/>
          <a:chExt cx="0" cy="0"/>
        </a:xfrm>
      </p:grpSpPr>
      <p:pic>
        <p:nvPicPr>
          <p:cNvPr id="99" name="Google Shape;99;p23"/>
          <p:cNvPicPr preferRelativeResize="0"/>
          <p:nvPr/>
        </p:nvPicPr>
        <p:blipFill rotWithShape="1">
          <a:blip r:embed="rId2">
            <a:alphaModFix/>
          </a:blip>
          <a:srcRect b="0" l="0" r="0" t="0"/>
          <a:stretch/>
        </p:blipFill>
        <p:spPr>
          <a:xfrm>
            <a:off x="0" y="0"/>
            <a:ext cx="10972800" cy="6172199"/>
          </a:xfrm>
          <a:prstGeom prst="rect">
            <a:avLst/>
          </a:prstGeom>
          <a:noFill/>
          <a:ln>
            <a:noFill/>
          </a:ln>
        </p:spPr>
      </p:pic>
      <p:pic>
        <p:nvPicPr>
          <p:cNvPr id="100" name="Google Shape;100;p23"/>
          <p:cNvPicPr preferRelativeResize="0"/>
          <p:nvPr/>
        </p:nvPicPr>
        <p:blipFill rotWithShape="1">
          <a:blip r:embed="rId3">
            <a:alphaModFix/>
          </a:blip>
          <a:srcRect b="0" l="0" r="0" t="0"/>
          <a:stretch/>
        </p:blipFill>
        <p:spPr>
          <a:xfrm>
            <a:off x="615019" y="4927360"/>
            <a:ext cx="3493433" cy="784463"/>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FIDENTIAL">
  <p:cSld name="CONFIDENTIAL">
    <p:spTree>
      <p:nvGrpSpPr>
        <p:cNvPr id="101" name="Shape 101"/>
        <p:cNvGrpSpPr/>
        <p:nvPr/>
      </p:nvGrpSpPr>
      <p:grpSpPr>
        <a:xfrm>
          <a:off x="0" y="0"/>
          <a:ext cx="0" cy="0"/>
          <a:chOff x="0" y="0"/>
          <a:chExt cx="0" cy="0"/>
        </a:xfrm>
      </p:grpSpPr>
      <p:sp>
        <p:nvSpPr>
          <p:cNvPr id="102" name="Google Shape;102;p24"/>
          <p:cNvSpPr txBox="1"/>
          <p:nvPr>
            <p:ph type="title"/>
          </p:nvPr>
        </p:nvSpPr>
        <p:spPr>
          <a:xfrm>
            <a:off x="498348" y="737426"/>
            <a:ext cx="9976200" cy="591000"/>
          </a:xfrm>
          <a:prstGeom prst="rect">
            <a:avLst/>
          </a:prstGeom>
          <a:noFill/>
          <a:ln>
            <a:noFill/>
          </a:ln>
        </p:spPr>
        <p:txBody>
          <a:bodyPr anchorCtr="0" anchor="b" bIns="45700" lIns="91425" spcFirstLastPara="1" rIns="91425" wrap="square" tIns="45700">
            <a:noAutofit/>
          </a:bodyPr>
          <a:lstStyle>
            <a:lvl1pPr lvl="0" rtl="0" algn="ctr">
              <a:lnSpc>
                <a:spcPct val="90000"/>
              </a:lnSpc>
              <a:spcBef>
                <a:spcPts val="0"/>
              </a:spcBef>
              <a:spcAft>
                <a:spcPts val="0"/>
              </a:spcAft>
              <a:buSzPts val="1400"/>
              <a:buNone/>
              <a:defRPr>
                <a:solidFill>
                  <a:srgbClr val="4C4C4C"/>
                </a:solidFil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03" name="Google Shape;103;p24"/>
          <p:cNvSpPr txBox="1"/>
          <p:nvPr>
            <p:ph idx="1" type="body"/>
          </p:nvPr>
        </p:nvSpPr>
        <p:spPr>
          <a:xfrm>
            <a:off x="516750" y="2103035"/>
            <a:ext cx="9948600" cy="3718800"/>
          </a:xfrm>
          <a:prstGeom prst="rect">
            <a:avLst/>
          </a:prstGeom>
          <a:noFill/>
          <a:ln>
            <a:noFill/>
          </a:ln>
        </p:spPr>
        <p:txBody>
          <a:bodyPr anchorCtr="0" anchor="t" bIns="45700" lIns="91425" spcFirstLastPara="1" rIns="91425" wrap="square" tIns="45700">
            <a:noAutofit/>
          </a:bodyPr>
          <a:lstStyle>
            <a:lvl1pPr indent="-228600" lvl="0" marL="457200" rtl="0" algn="l">
              <a:lnSpc>
                <a:spcPct val="90000"/>
              </a:lnSpc>
              <a:spcBef>
                <a:spcPts val="900"/>
              </a:spcBef>
              <a:spcAft>
                <a:spcPts val="0"/>
              </a:spcAft>
              <a:buClr>
                <a:schemeClr val="dk1"/>
              </a:buClr>
              <a:buSzPts val="1800"/>
              <a:buFont typeface="Trebuchet MS"/>
              <a:buNone/>
              <a:defRPr sz="1800">
                <a:solidFill>
                  <a:srgbClr val="868686"/>
                </a:solidFill>
              </a:defRPr>
            </a:lvl1pPr>
            <a:lvl2pPr indent="-228600" lvl="1" marL="914400" rtl="0" algn="l">
              <a:lnSpc>
                <a:spcPct val="90000"/>
              </a:lnSpc>
              <a:spcBef>
                <a:spcPts val="900"/>
              </a:spcBef>
              <a:spcAft>
                <a:spcPts val="0"/>
              </a:spcAft>
              <a:buClr>
                <a:schemeClr val="dk1"/>
              </a:buClr>
              <a:buSzPts val="1600"/>
              <a:buFont typeface="Trebuchet MS"/>
              <a:buNone/>
              <a:defRPr sz="1600">
                <a:solidFill>
                  <a:srgbClr val="868686"/>
                </a:solidFill>
              </a:defRPr>
            </a:lvl2pPr>
            <a:lvl3pPr indent="-228600" lvl="2" marL="1371600" rtl="0" algn="l">
              <a:lnSpc>
                <a:spcPct val="90000"/>
              </a:lnSpc>
              <a:spcBef>
                <a:spcPts val="900"/>
              </a:spcBef>
              <a:spcAft>
                <a:spcPts val="0"/>
              </a:spcAft>
              <a:buClr>
                <a:schemeClr val="dk1"/>
              </a:buClr>
              <a:buSzPts val="1400"/>
              <a:buFont typeface="Trebuchet MS"/>
              <a:buNone/>
              <a:defRPr sz="1400">
                <a:solidFill>
                  <a:srgbClr val="868686"/>
                </a:solidFill>
              </a:defRPr>
            </a:lvl3pPr>
            <a:lvl4pPr indent="-342900" lvl="3" marL="1828800" rtl="0" algn="l">
              <a:lnSpc>
                <a:spcPct val="100000"/>
              </a:lnSpc>
              <a:spcBef>
                <a:spcPts val="900"/>
              </a:spcBef>
              <a:spcAft>
                <a:spcPts val="0"/>
              </a:spcAft>
              <a:buClr>
                <a:schemeClr val="dk1"/>
              </a:buClr>
              <a:buSzPts val="1800"/>
              <a:buFont typeface="Noto Sans Symbols"/>
              <a:buChar char="▪"/>
              <a:defRPr sz="1800">
                <a:solidFill>
                  <a:schemeClr val="lt1"/>
                </a:solidFill>
              </a:defRPr>
            </a:lvl4pPr>
            <a:lvl5pPr indent="-355600" lvl="4" marL="2286000" rtl="0" algn="l">
              <a:lnSpc>
                <a:spcPct val="100000"/>
              </a:lnSpc>
              <a:spcBef>
                <a:spcPts val="400"/>
              </a:spcBef>
              <a:spcAft>
                <a:spcPts val="0"/>
              </a:spcAft>
              <a:buClr>
                <a:schemeClr val="dk1"/>
              </a:buClr>
              <a:buSzPts val="2000"/>
              <a:buFont typeface="Noto Sans Symbols"/>
              <a:buChar char="▪"/>
              <a:defRPr>
                <a:solidFill>
                  <a:schemeClr val="lt1"/>
                </a:solidFill>
              </a:defRPr>
            </a:lvl5pPr>
            <a:lvl6pPr indent="-342900" lvl="5" marL="2743200" rtl="0" algn="l">
              <a:lnSpc>
                <a:spcPct val="100000"/>
              </a:lnSpc>
              <a:spcBef>
                <a:spcPts val="360"/>
              </a:spcBef>
              <a:spcAft>
                <a:spcPts val="0"/>
              </a:spcAft>
              <a:buClr>
                <a:schemeClr val="dk2"/>
              </a:buClr>
              <a:buSzPts val="1800"/>
              <a:buChar char="»"/>
              <a:defRPr/>
            </a:lvl6pPr>
            <a:lvl7pPr indent="-342900" lvl="6" marL="3200400" rtl="0" algn="l">
              <a:lnSpc>
                <a:spcPct val="100000"/>
              </a:lnSpc>
              <a:spcBef>
                <a:spcPts val="360"/>
              </a:spcBef>
              <a:spcAft>
                <a:spcPts val="0"/>
              </a:spcAft>
              <a:buClr>
                <a:schemeClr val="dk2"/>
              </a:buClr>
              <a:buSzPts val="1800"/>
              <a:buChar char="»"/>
              <a:defRPr/>
            </a:lvl7pPr>
            <a:lvl8pPr indent="-342900" lvl="7" marL="3657600" rtl="0" algn="l">
              <a:lnSpc>
                <a:spcPct val="100000"/>
              </a:lnSpc>
              <a:spcBef>
                <a:spcPts val="360"/>
              </a:spcBef>
              <a:spcAft>
                <a:spcPts val="0"/>
              </a:spcAft>
              <a:buClr>
                <a:schemeClr val="dk2"/>
              </a:buClr>
              <a:buSzPts val="1800"/>
              <a:buChar char="»"/>
              <a:defRPr/>
            </a:lvl8pPr>
            <a:lvl9pPr indent="-342900" lvl="8" marL="4114800" rtl="0" algn="l">
              <a:lnSpc>
                <a:spcPct val="100000"/>
              </a:lnSpc>
              <a:spcBef>
                <a:spcPts val="360"/>
              </a:spcBef>
              <a:spcAft>
                <a:spcPts val="0"/>
              </a:spcAft>
              <a:buClr>
                <a:schemeClr val="dk2"/>
              </a:buClr>
              <a:buSzPts val="1800"/>
              <a:buChar char="»"/>
              <a:defRPr/>
            </a:lvl9pPr>
          </a:lstStyle>
          <a:p/>
        </p:txBody>
      </p:sp>
      <p:sp>
        <p:nvSpPr>
          <p:cNvPr id="104" name="Google Shape;104;p24"/>
          <p:cNvSpPr txBox="1"/>
          <p:nvPr>
            <p:ph idx="2" type="body"/>
          </p:nvPr>
        </p:nvSpPr>
        <p:spPr>
          <a:xfrm>
            <a:off x="498348" y="1259533"/>
            <a:ext cx="9976200" cy="525600"/>
          </a:xfrm>
          <a:prstGeom prst="rect">
            <a:avLst/>
          </a:prstGeom>
          <a:noFill/>
          <a:ln>
            <a:noFill/>
          </a:ln>
        </p:spPr>
        <p:txBody>
          <a:bodyPr anchorCtr="0" anchor="t" bIns="45700" lIns="91425" spcFirstLastPara="1" rIns="91425" wrap="square" tIns="45700">
            <a:noAutofit/>
          </a:bodyPr>
          <a:lstStyle>
            <a:lvl1pPr indent="-228600" lvl="0" marL="457200" rtl="0" algn="ctr">
              <a:lnSpc>
                <a:spcPct val="90000"/>
              </a:lnSpc>
              <a:spcBef>
                <a:spcPts val="900"/>
              </a:spcBef>
              <a:spcAft>
                <a:spcPts val="0"/>
              </a:spcAft>
              <a:buSzPts val="2000"/>
              <a:buFont typeface="Trebuchet MS"/>
              <a:buNone/>
              <a:defRPr b="0" sz="2000">
                <a:solidFill>
                  <a:schemeClr val="lt2"/>
                </a:solidFill>
                <a:latin typeface="Trebuchet MS"/>
                <a:ea typeface="Trebuchet MS"/>
                <a:cs typeface="Trebuchet MS"/>
                <a:sym typeface="Trebuchet MS"/>
              </a:defRPr>
            </a:lvl1pPr>
            <a:lvl2pPr indent="-228600" lvl="1" marL="914400" rtl="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2pPr>
            <a:lvl3pPr indent="-228600" lvl="2" marL="1371600" rtl="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3pPr>
            <a:lvl4pPr indent="-228600" lvl="3" marL="1828800" rtl="0" algn="ctr">
              <a:lnSpc>
                <a:spcPct val="100000"/>
              </a:lnSpc>
              <a:spcBef>
                <a:spcPts val="90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4pPr>
            <a:lvl5pPr indent="-228600" lvl="4" marL="2286000" rtl="0" algn="ctr">
              <a:lnSpc>
                <a:spcPct val="100000"/>
              </a:lnSpc>
              <a:spcBef>
                <a:spcPts val="56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5pPr>
            <a:lvl6pPr indent="-342900" lvl="5" marL="2743200" rtl="0" algn="l">
              <a:lnSpc>
                <a:spcPct val="100000"/>
              </a:lnSpc>
              <a:spcBef>
                <a:spcPts val="360"/>
              </a:spcBef>
              <a:spcAft>
                <a:spcPts val="0"/>
              </a:spcAft>
              <a:buClr>
                <a:schemeClr val="dk2"/>
              </a:buClr>
              <a:buSzPts val="1800"/>
              <a:buChar char="»"/>
              <a:defRPr/>
            </a:lvl6pPr>
            <a:lvl7pPr indent="-342900" lvl="6" marL="3200400" rtl="0" algn="l">
              <a:lnSpc>
                <a:spcPct val="100000"/>
              </a:lnSpc>
              <a:spcBef>
                <a:spcPts val="360"/>
              </a:spcBef>
              <a:spcAft>
                <a:spcPts val="0"/>
              </a:spcAft>
              <a:buClr>
                <a:schemeClr val="dk2"/>
              </a:buClr>
              <a:buSzPts val="1800"/>
              <a:buChar char="»"/>
              <a:defRPr/>
            </a:lvl7pPr>
            <a:lvl8pPr indent="-342900" lvl="7" marL="3657600" rtl="0" algn="l">
              <a:lnSpc>
                <a:spcPct val="100000"/>
              </a:lnSpc>
              <a:spcBef>
                <a:spcPts val="360"/>
              </a:spcBef>
              <a:spcAft>
                <a:spcPts val="0"/>
              </a:spcAft>
              <a:buClr>
                <a:schemeClr val="dk2"/>
              </a:buClr>
              <a:buSzPts val="1800"/>
              <a:buChar char="»"/>
              <a:defRPr/>
            </a:lvl8pPr>
            <a:lvl9pPr indent="-342900" lvl="8" marL="4114800" rtl="0" algn="l">
              <a:lnSpc>
                <a:spcPct val="100000"/>
              </a:lnSpc>
              <a:spcBef>
                <a:spcPts val="360"/>
              </a:spcBef>
              <a:spcAft>
                <a:spcPts val="0"/>
              </a:spcAft>
              <a:buClr>
                <a:schemeClr val="dk2"/>
              </a:buClr>
              <a:buSzPts val="1800"/>
              <a:buChar char="»"/>
              <a:defRPr/>
            </a:lvl9pPr>
          </a:lstStyle>
          <a:p/>
        </p:txBody>
      </p:sp>
      <p:sp>
        <p:nvSpPr>
          <p:cNvPr id="105" name="Google Shape;105;p24"/>
          <p:cNvSpPr/>
          <p:nvPr/>
        </p:nvSpPr>
        <p:spPr>
          <a:xfrm>
            <a:off x="92083" y="5889937"/>
            <a:ext cx="2763000" cy="248100"/>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Clr>
                <a:schemeClr val="lt1"/>
              </a:buClr>
              <a:buSzPts val="700"/>
              <a:buFont typeface="Trebuchet MS"/>
              <a:buNone/>
            </a:pPr>
            <a:r>
              <a:rPr b="0" i="0" lang="en-US" sz="700" u="none" cap="none" strike="noStrike">
                <a:solidFill>
                  <a:schemeClr val="lt1"/>
                </a:solidFill>
                <a:latin typeface="Trebuchet MS"/>
                <a:ea typeface="Trebuchet MS"/>
                <a:cs typeface="Trebuchet MS"/>
                <a:sym typeface="Trebuchet MS"/>
              </a:rPr>
              <a:t>NVIDIA CONFIDENTIAL. DO NOT DISTRIBUTE.</a:t>
            </a:r>
            <a:endParaRPr b="0" i="0" sz="1400" u="none" cap="none" strike="noStrike">
              <a:solidFill>
                <a:srgbClr val="000000"/>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ubtitle, Content - NO LOGO &amp; PAGE NUMBER">
  <p:cSld name="Title, Subtitle, Content - NO LOGO &amp; PAGE NUMBER">
    <p:spTree>
      <p:nvGrpSpPr>
        <p:cNvPr id="106" name="Shape 106"/>
        <p:cNvGrpSpPr/>
        <p:nvPr/>
      </p:nvGrpSpPr>
      <p:grpSpPr>
        <a:xfrm>
          <a:off x="0" y="0"/>
          <a:ext cx="0" cy="0"/>
          <a:chOff x="0" y="0"/>
          <a:chExt cx="0" cy="0"/>
        </a:xfrm>
      </p:grpSpPr>
      <p:sp>
        <p:nvSpPr>
          <p:cNvPr id="107" name="Google Shape;107;p25"/>
          <p:cNvSpPr txBox="1"/>
          <p:nvPr>
            <p:ph type="title"/>
          </p:nvPr>
        </p:nvSpPr>
        <p:spPr>
          <a:xfrm>
            <a:off x="498348" y="737426"/>
            <a:ext cx="9976200" cy="591000"/>
          </a:xfrm>
          <a:prstGeom prst="rect">
            <a:avLst/>
          </a:prstGeom>
          <a:noFill/>
          <a:ln>
            <a:noFill/>
          </a:ln>
        </p:spPr>
        <p:txBody>
          <a:bodyPr anchorCtr="0" anchor="b" bIns="45700" lIns="91425" spcFirstLastPara="1" rIns="91425" wrap="square" tIns="45700">
            <a:noAutofit/>
          </a:bodyPr>
          <a:lstStyle>
            <a:lvl1pPr lvl="0" rtl="0" algn="ctr">
              <a:lnSpc>
                <a:spcPct val="90000"/>
              </a:lnSpc>
              <a:spcBef>
                <a:spcPts val="0"/>
              </a:spcBef>
              <a:spcAft>
                <a:spcPts val="0"/>
              </a:spcAft>
              <a:buSzPts val="1400"/>
              <a:buNone/>
              <a:defRPr>
                <a:solidFill>
                  <a:srgbClr val="4C4C4C"/>
                </a:solidFil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08" name="Google Shape;108;p25"/>
          <p:cNvSpPr txBox="1"/>
          <p:nvPr>
            <p:ph idx="1" type="body"/>
          </p:nvPr>
        </p:nvSpPr>
        <p:spPr>
          <a:xfrm>
            <a:off x="512064" y="2103035"/>
            <a:ext cx="9948600" cy="3693900"/>
          </a:xfrm>
          <a:prstGeom prst="rect">
            <a:avLst/>
          </a:prstGeom>
          <a:noFill/>
          <a:ln>
            <a:noFill/>
          </a:ln>
        </p:spPr>
        <p:txBody>
          <a:bodyPr anchorCtr="0" anchor="t" bIns="45700" lIns="91425" spcFirstLastPara="1" rIns="91425" wrap="square" tIns="45700">
            <a:noAutofit/>
          </a:bodyPr>
          <a:lstStyle>
            <a:lvl1pPr indent="-228600" lvl="0" marL="457200" rtl="0" algn="l">
              <a:lnSpc>
                <a:spcPct val="90000"/>
              </a:lnSpc>
              <a:spcBef>
                <a:spcPts val="900"/>
              </a:spcBef>
              <a:spcAft>
                <a:spcPts val="0"/>
              </a:spcAft>
              <a:buClr>
                <a:schemeClr val="dk1"/>
              </a:buClr>
              <a:buSzPts val="1800"/>
              <a:buFont typeface="Trebuchet MS"/>
              <a:buNone/>
              <a:defRPr sz="1800">
                <a:solidFill>
                  <a:srgbClr val="868686"/>
                </a:solidFill>
              </a:defRPr>
            </a:lvl1pPr>
            <a:lvl2pPr indent="-228600" lvl="1" marL="914400" rtl="0" algn="l">
              <a:lnSpc>
                <a:spcPct val="90000"/>
              </a:lnSpc>
              <a:spcBef>
                <a:spcPts val="900"/>
              </a:spcBef>
              <a:spcAft>
                <a:spcPts val="0"/>
              </a:spcAft>
              <a:buClr>
                <a:schemeClr val="dk1"/>
              </a:buClr>
              <a:buSzPts val="1600"/>
              <a:buFont typeface="Trebuchet MS"/>
              <a:buNone/>
              <a:defRPr sz="1600">
                <a:solidFill>
                  <a:srgbClr val="868686"/>
                </a:solidFill>
              </a:defRPr>
            </a:lvl2pPr>
            <a:lvl3pPr indent="-228600" lvl="2" marL="1371600" rtl="0" algn="l">
              <a:lnSpc>
                <a:spcPct val="90000"/>
              </a:lnSpc>
              <a:spcBef>
                <a:spcPts val="900"/>
              </a:spcBef>
              <a:spcAft>
                <a:spcPts val="0"/>
              </a:spcAft>
              <a:buClr>
                <a:schemeClr val="dk1"/>
              </a:buClr>
              <a:buSzPts val="1600"/>
              <a:buFont typeface="Trebuchet MS"/>
              <a:buNone/>
              <a:defRPr sz="1600">
                <a:solidFill>
                  <a:srgbClr val="868686"/>
                </a:solidFill>
              </a:defRPr>
            </a:lvl3pPr>
            <a:lvl4pPr indent="-342900" lvl="3" marL="1828800" rtl="0" algn="l">
              <a:lnSpc>
                <a:spcPct val="100000"/>
              </a:lnSpc>
              <a:spcBef>
                <a:spcPts val="900"/>
              </a:spcBef>
              <a:spcAft>
                <a:spcPts val="0"/>
              </a:spcAft>
              <a:buClr>
                <a:schemeClr val="dk1"/>
              </a:buClr>
              <a:buSzPts val="1800"/>
              <a:buFont typeface="Noto Sans Symbols"/>
              <a:buChar char="▪"/>
              <a:defRPr sz="1800">
                <a:solidFill>
                  <a:schemeClr val="lt1"/>
                </a:solidFill>
              </a:defRPr>
            </a:lvl4pPr>
            <a:lvl5pPr indent="-355600" lvl="4" marL="2286000" rtl="0" algn="l">
              <a:lnSpc>
                <a:spcPct val="100000"/>
              </a:lnSpc>
              <a:spcBef>
                <a:spcPts val="400"/>
              </a:spcBef>
              <a:spcAft>
                <a:spcPts val="0"/>
              </a:spcAft>
              <a:buClr>
                <a:schemeClr val="dk1"/>
              </a:buClr>
              <a:buSzPts val="2000"/>
              <a:buFont typeface="Noto Sans Symbols"/>
              <a:buChar char="▪"/>
              <a:defRPr>
                <a:solidFill>
                  <a:schemeClr val="lt1"/>
                </a:solidFill>
              </a:defRPr>
            </a:lvl5pPr>
            <a:lvl6pPr indent="-342900" lvl="5" marL="2743200" rtl="0" algn="l">
              <a:lnSpc>
                <a:spcPct val="100000"/>
              </a:lnSpc>
              <a:spcBef>
                <a:spcPts val="360"/>
              </a:spcBef>
              <a:spcAft>
                <a:spcPts val="0"/>
              </a:spcAft>
              <a:buClr>
                <a:schemeClr val="dk2"/>
              </a:buClr>
              <a:buSzPts val="1800"/>
              <a:buChar char="»"/>
              <a:defRPr/>
            </a:lvl6pPr>
            <a:lvl7pPr indent="-342900" lvl="6" marL="3200400" rtl="0" algn="l">
              <a:lnSpc>
                <a:spcPct val="100000"/>
              </a:lnSpc>
              <a:spcBef>
                <a:spcPts val="360"/>
              </a:spcBef>
              <a:spcAft>
                <a:spcPts val="0"/>
              </a:spcAft>
              <a:buClr>
                <a:schemeClr val="dk2"/>
              </a:buClr>
              <a:buSzPts val="1800"/>
              <a:buChar char="»"/>
              <a:defRPr/>
            </a:lvl7pPr>
            <a:lvl8pPr indent="-342900" lvl="7" marL="3657600" rtl="0" algn="l">
              <a:lnSpc>
                <a:spcPct val="100000"/>
              </a:lnSpc>
              <a:spcBef>
                <a:spcPts val="360"/>
              </a:spcBef>
              <a:spcAft>
                <a:spcPts val="0"/>
              </a:spcAft>
              <a:buClr>
                <a:schemeClr val="dk2"/>
              </a:buClr>
              <a:buSzPts val="1800"/>
              <a:buChar char="»"/>
              <a:defRPr/>
            </a:lvl8pPr>
            <a:lvl9pPr indent="-342900" lvl="8" marL="4114800" rtl="0" algn="l">
              <a:lnSpc>
                <a:spcPct val="100000"/>
              </a:lnSpc>
              <a:spcBef>
                <a:spcPts val="360"/>
              </a:spcBef>
              <a:spcAft>
                <a:spcPts val="0"/>
              </a:spcAft>
              <a:buClr>
                <a:schemeClr val="dk2"/>
              </a:buClr>
              <a:buSzPts val="1800"/>
              <a:buChar char="»"/>
              <a:defRPr/>
            </a:lvl9pPr>
          </a:lstStyle>
          <a:p/>
        </p:txBody>
      </p:sp>
      <p:sp>
        <p:nvSpPr>
          <p:cNvPr id="109" name="Google Shape;109;p25"/>
          <p:cNvSpPr txBox="1"/>
          <p:nvPr>
            <p:ph idx="2" type="body"/>
          </p:nvPr>
        </p:nvSpPr>
        <p:spPr>
          <a:xfrm>
            <a:off x="498348" y="1259533"/>
            <a:ext cx="9976200" cy="525600"/>
          </a:xfrm>
          <a:prstGeom prst="rect">
            <a:avLst/>
          </a:prstGeom>
          <a:noFill/>
          <a:ln>
            <a:noFill/>
          </a:ln>
        </p:spPr>
        <p:txBody>
          <a:bodyPr anchorCtr="0" anchor="t" bIns="45700" lIns="91425" spcFirstLastPara="1" rIns="91425" wrap="square" tIns="45700">
            <a:noAutofit/>
          </a:bodyPr>
          <a:lstStyle>
            <a:lvl1pPr indent="-228600" lvl="0" marL="457200" rtl="0" algn="ctr">
              <a:lnSpc>
                <a:spcPct val="90000"/>
              </a:lnSpc>
              <a:spcBef>
                <a:spcPts val="900"/>
              </a:spcBef>
              <a:spcAft>
                <a:spcPts val="0"/>
              </a:spcAft>
              <a:buSzPts val="2000"/>
              <a:buFont typeface="Trebuchet MS"/>
              <a:buNone/>
              <a:defRPr b="0" sz="2000">
                <a:solidFill>
                  <a:schemeClr val="lt2"/>
                </a:solidFill>
                <a:latin typeface="Trebuchet MS"/>
                <a:ea typeface="Trebuchet MS"/>
                <a:cs typeface="Trebuchet MS"/>
                <a:sym typeface="Trebuchet MS"/>
              </a:defRPr>
            </a:lvl1pPr>
            <a:lvl2pPr indent="-228600" lvl="1" marL="914400" rtl="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2pPr>
            <a:lvl3pPr indent="-228600" lvl="2" marL="1371600" rtl="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3pPr>
            <a:lvl4pPr indent="-228600" lvl="3" marL="1828800" rtl="0" algn="ctr">
              <a:lnSpc>
                <a:spcPct val="100000"/>
              </a:lnSpc>
              <a:spcBef>
                <a:spcPts val="90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4pPr>
            <a:lvl5pPr indent="-228600" lvl="4" marL="2286000" rtl="0" algn="ctr">
              <a:lnSpc>
                <a:spcPct val="100000"/>
              </a:lnSpc>
              <a:spcBef>
                <a:spcPts val="56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5pPr>
            <a:lvl6pPr indent="-342900" lvl="5" marL="2743200" rtl="0" algn="l">
              <a:lnSpc>
                <a:spcPct val="100000"/>
              </a:lnSpc>
              <a:spcBef>
                <a:spcPts val="360"/>
              </a:spcBef>
              <a:spcAft>
                <a:spcPts val="0"/>
              </a:spcAft>
              <a:buClr>
                <a:schemeClr val="dk2"/>
              </a:buClr>
              <a:buSzPts val="1800"/>
              <a:buChar char="»"/>
              <a:defRPr/>
            </a:lvl6pPr>
            <a:lvl7pPr indent="-342900" lvl="6" marL="3200400" rtl="0" algn="l">
              <a:lnSpc>
                <a:spcPct val="100000"/>
              </a:lnSpc>
              <a:spcBef>
                <a:spcPts val="360"/>
              </a:spcBef>
              <a:spcAft>
                <a:spcPts val="0"/>
              </a:spcAft>
              <a:buClr>
                <a:schemeClr val="dk2"/>
              </a:buClr>
              <a:buSzPts val="1800"/>
              <a:buChar char="»"/>
              <a:defRPr/>
            </a:lvl7pPr>
            <a:lvl8pPr indent="-342900" lvl="7" marL="3657600" rtl="0" algn="l">
              <a:lnSpc>
                <a:spcPct val="100000"/>
              </a:lnSpc>
              <a:spcBef>
                <a:spcPts val="360"/>
              </a:spcBef>
              <a:spcAft>
                <a:spcPts val="0"/>
              </a:spcAft>
              <a:buClr>
                <a:schemeClr val="dk2"/>
              </a:buClr>
              <a:buSzPts val="1800"/>
              <a:buChar char="»"/>
              <a:defRPr/>
            </a:lvl8pPr>
            <a:lvl9pPr indent="-342900" lvl="8" marL="4114800" rtl="0" algn="l">
              <a:lnSpc>
                <a:spcPct val="100000"/>
              </a:lnSpc>
              <a:spcBef>
                <a:spcPts val="360"/>
              </a:spcBef>
              <a:spcAft>
                <a:spcPts val="0"/>
              </a:spcAft>
              <a:buClr>
                <a:schemeClr val="dk2"/>
              </a:buClr>
              <a:buSzPts val="1800"/>
              <a:buChar char="»"/>
              <a:defRPr/>
            </a:lvl9pPr>
          </a:lstStyle>
          <a:p/>
        </p:txBody>
      </p:sp>
      <p:sp>
        <p:nvSpPr>
          <p:cNvPr id="110" name="Google Shape;110;p25"/>
          <p:cNvSpPr/>
          <p:nvPr/>
        </p:nvSpPr>
        <p:spPr>
          <a:xfrm>
            <a:off x="1" y="5829880"/>
            <a:ext cx="10972800" cy="3423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Photograph">
  <p:cSld name="Content with Photograph">
    <p:spTree>
      <p:nvGrpSpPr>
        <p:cNvPr id="111" name="Shape 111"/>
        <p:cNvGrpSpPr/>
        <p:nvPr/>
      </p:nvGrpSpPr>
      <p:grpSpPr>
        <a:xfrm>
          <a:off x="0" y="0"/>
          <a:ext cx="0" cy="0"/>
          <a:chOff x="0" y="0"/>
          <a:chExt cx="0" cy="0"/>
        </a:xfrm>
      </p:grpSpPr>
      <p:sp>
        <p:nvSpPr>
          <p:cNvPr id="112" name="Google Shape;112;p26"/>
          <p:cNvSpPr txBox="1"/>
          <p:nvPr>
            <p:ph type="title"/>
          </p:nvPr>
        </p:nvSpPr>
        <p:spPr>
          <a:xfrm>
            <a:off x="519232" y="1798590"/>
            <a:ext cx="4204500" cy="618600"/>
          </a:xfrm>
          <a:prstGeom prst="rect">
            <a:avLst/>
          </a:prstGeom>
          <a:noFill/>
          <a:ln>
            <a:noFill/>
          </a:ln>
        </p:spPr>
        <p:txBody>
          <a:bodyPr anchorCtr="0" anchor="b" bIns="45700" lIns="91425" spcFirstLastPara="1" rIns="91425" wrap="square" tIns="45700">
            <a:noAutofit/>
          </a:bodyPr>
          <a:lstStyle>
            <a:lvl1pPr lvl="0" rtl="0" algn="l">
              <a:lnSpc>
                <a:spcPct val="90000"/>
              </a:lnSpc>
              <a:spcBef>
                <a:spcPts val="0"/>
              </a:spcBef>
              <a:spcAft>
                <a:spcPts val="0"/>
              </a:spcAft>
              <a:buSzPts val="1400"/>
              <a:buNone/>
              <a:defRPr sz="3200">
                <a:solidFill>
                  <a:schemeClr val="dk2"/>
                </a:solidFil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13" name="Google Shape;113;p26"/>
          <p:cNvSpPr txBox="1"/>
          <p:nvPr>
            <p:ph idx="1" type="body"/>
          </p:nvPr>
        </p:nvSpPr>
        <p:spPr>
          <a:xfrm>
            <a:off x="519231" y="3071579"/>
            <a:ext cx="4192800" cy="2517000"/>
          </a:xfrm>
          <a:prstGeom prst="rect">
            <a:avLst/>
          </a:prstGeom>
          <a:noFill/>
          <a:ln>
            <a:noFill/>
          </a:ln>
        </p:spPr>
        <p:txBody>
          <a:bodyPr anchorCtr="0" anchor="t" bIns="45700" lIns="91425" spcFirstLastPara="1" rIns="91425" wrap="square" tIns="45700">
            <a:noAutofit/>
          </a:bodyPr>
          <a:lstStyle>
            <a:lvl1pPr indent="-228600" lvl="0" marL="457200" rtl="0" algn="l">
              <a:lnSpc>
                <a:spcPct val="90000"/>
              </a:lnSpc>
              <a:spcBef>
                <a:spcPts val="500"/>
              </a:spcBef>
              <a:spcAft>
                <a:spcPts val="0"/>
              </a:spcAft>
              <a:buClr>
                <a:schemeClr val="dk1"/>
              </a:buClr>
              <a:buSzPts val="1600"/>
              <a:buFont typeface="Trebuchet MS"/>
              <a:buNone/>
              <a:defRPr sz="1600">
                <a:solidFill>
                  <a:schemeClr val="dk2"/>
                </a:solidFill>
              </a:defRPr>
            </a:lvl1pPr>
            <a:lvl2pPr indent="-228600" lvl="1" marL="914400" rtl="0" algn="l">
              <a:lnSpc>
                <a:spcPct val="90000"/>
              </a:lnSpc>
              <a:spcBef>
                <a:spcPts val="500"/>
              </a:spcBef>
              <a:spcAft>
                <a:spcPts val="0"/>
              </a:spcAft>
              <a:buClr>
                <a:schemeClr val="dk1"/>
              </a:buClr>
              <a:buSzPts val="1400"/>
              <a:buFont typeface="Trebuchet MS"/>
              <a:buNone/>
              <a:defRPr sz="1400">
                <a:solidFill>
                  <a:schemeClr val="dk2"/>
                </a:solidFill>
              </a:defRPr>
            </a:lvl2pPr>
            <a:lvl3pPr indent="-228600" lvl="2" marL="1371600" rtl="0" algn="l">
              <a:lnSpc>
                <a:spcPct val="90000"/>
              </a:lnSpc>
              <a:spcBef>
                <a:spcPts val="500"/>
              </a:spcBef>
              <a:spcAft>
                <a:spcPts val="0"/>
              </a:spcAft>
              <a:buClr>
                <a:schemeClr val="dk1"/>
              </a:buClr>
              <a:buSzPts val="1400"/>
              <a:buFont typeface="Trebuchet MS"/>
              <a:buNone/>
              <a:defRPr sz="1400">
                <a:solidFill>
                  <a:schemeClr val="dk2"/>
                </a:solidFill>
              </a:defRPr>
            </a:lvl3pPr>
            <a:lvl4pPr indent="-342900" lvl="3" marL="1828800" rtl="0" algn="l">
              <a:lnSpc>
                <a:spcPct val="100000"/>
              </a:lnSpc>
              <a:spcBef>
                <a:spcPts val="500"/>
              </a:spcBef>
              <a:spcAft>
                <a:spcPts val="0"/>
              </a:spcAft>
              <a:buClr>
                <a:schemeClr val="dk1"/>
              </a:buClr>
              <a:buSzPts val="1800"/>
              <a:buFont typeface="Noto Sans Symbols"/>
              <a:buChar char="▪"/>
              <a:defRPr sz="1800">
                <a:solidFill>
                  <a:schemeClr val="lt1"/>
                </a:solidFill>
              </a:defRPr>
            </a:lvl4pPr>
            <a:lvl5pPr indent="-355600" lvl="4" marL="2286000" rtl="0" algn="l">
              <a:lnSpc>
                <a:spcPct val="100000"/>
              </a:lnSpc>
              <a:spcBef>
                <a:spcPts val="400"/>
              </a:spcBef>
              <a:spcAft>
                <a:spcPts val="0"/>
              </a:spcAft>
              <a:buClr>
                <a:schemeClr val="dk1"/>
              </a:buClr>
              <a:buSzPts val="2000"/>
              <a:buFont typeface="Noto Sans Symbols"/>
              <a:buChar char="▪"/>
              <a:defRPr>
                <a:solidFill>
                  <a:schemeClr val="lt1"/>
                </a:solidFill>
              </a:defRPr>
            </a:lvl5pPr>
            <a:lvl6pPr indent="-342900" lvl="5" marL="2743200" rtl="0" algn="l">
              <a:lnSpc>
                <a:spcPct val="100000"/>
              </a:lnSpc>
              <a:spcBef>
                <a:spcPts val="360"/>
              </a:spcBef>
              <a:spcAft>
                <a:spcPts val="0"/>
              </a:spcAft>
              <a:buClr>
                <a:schemeClr val="dk2"/>
              </a:buClr>
              <a:buSzPts val="1800"/>
              <a:buChar char="»"/>
              <a:defRPr/>
            </a:lvl6pPr>
            <a:lvl7pPr indent="-342900" lvl="6" marL="3200400" rtl="0" algn="l">
              <a:lnSpc>
                <a:spcPct val="100000"/>
              </a:lnSpc>
              <a:spcBef>
                <a:spcPts val="360"/>
              </a:spcBef>
              <a:spcAft>
                <a:spcPts val="0"/>
              </a:spcAft>
              <a:buClr>
                <a:schemeClr val="dk2"/>
              </a:buClr>
              <a:buSzPts val="1800"/>
              <a:buChar char="»"/>
              <a:defRPr/>
            </a:lvl7pPr>
            <a:lvl8pPr indent="-342900" lvl="7" marL="3657600" rtl="0" algn="l">
              <a:lnSpc>
                <a:spcPct val="100000"/>
              </a:lnSpc>
              <a:spcBef>
                <a:spcPts val="360"/>
              </a:spcBef>
              <a:spcAft>
                <a:spcPts val="0"/>
              </a:spcAft>
              <a:buClr>
                <a:schemeClr val="dk2"/>
              </a:buClr>
              <a:buSzPts val="1800"/>
              <a:buChar char="»"/>
              <a:defRPr/>
            </a:lvl8pPr>
            <a:lvl9pPr indent="-342900" lvl="8" marL="4114800" rtl="0" algn="l">
              <a:lnSpc>
                <a:spcPct val="100000"/>
              </a:lnSpc>
              <a:spcBef>
                <a:spcPts val="360"/>
              </a:spcBef>
              <a:spcAft>
                <a:spcPts val="0"/>
              </a:spcAft>
              <a:buClr>
                <a:schemeClr val="dk2"/>
              </a:buClr>
              <a:buSzPts val="1800"/>
              <a:buChar char="»"/>
              <a:defRPr/>
            </a:lvl9pPr>
          </a:lstStyle>
          <a:p/>
        </p:txBody>
      </p:sp>
      <p:sp>
        <p:nvSpPr>
          <p:cNvPr id="114" name="Google Shape;114;p26"/>
          <p:cNvSpPr txBox="1"/>
          <p:nvPr>
            <p:ph idx="2" type="body"/>
          </p:nvPr>
        </p:nvSpPr>
        <p:spPr>
          <a:xfrm>
            <a:off x="519232" y="2348397"/>
            <a:ext cx="4204500" cy="525600"/>
          </a:xfrm>
          <a:prstGeom prst="rect">
            <a:avLst/>
          </a:prstGeom>
          <a:noFill/>
          <a:ln>
            <a:noFill/>
          </a:ln>
        </p:spPr>
        <p:txBody>
          <a:bodyPr anchorCtr="0" anchor="t" bIns="45700" lIns="91425" spcFirstLastPara="1" rIns="91425" wrap="square" tIns="45700">
            <a:noAutofit/>
          </a:bodyPr>
          <a:lstStyle>
            <a:lvl1pPr indent="-228600" lvl="0" marL="457200" rtl="0" algn="l">
              <a:lnSpc>
                <a:spcPct val="90000"/>
              </a:lnSpc>
              <a:spcBef>
                <a:spcPts val="900"/>
              </a:spcBef>
              <a:spcAft>
                <a:spcPts val="0"/>
              </a:spcAft>
              <a:buSzPts val="2000"/>
              <a:buFont typeface="Trebuchet MS"/>
              <a:buNone/>
              <a:defRPr b="0" sz="2000">
                <a:solidFill>
                  <a:schemeClr val="lt2"/>
                </a:solidFill>
                <a:latin typeface="Trebuchet MS"/>
                <a:ea typeface="Trebuchet MS"/>
                <a:cs typeface="Trebuchet MS"/>
                <a:sym typeface="Trebuchet MS"/>
              </a:defRPr>
            </a:lvl1pPr>
            <a:lvl2pPr indent="-228600" lvl="1" marL="914400" rtl="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2pPr>
            <a:lvl3pPr indent="-228600" lvl="2" marL="1371600" rtl="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3pPr>
            <a:lvl4pPr indent="-228600" lvl="3" marL="1828800" rtl="0" algn="ctr">
              <a:lnSpc>
                <a:spcPct val="100000"/>
              </a:lnSpc>
              <a:spcBef>
                <a:spcPts val="90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4pPr>
            <a:lvl5pPr indent="-228600" lvl="4" marL="2286000" rtl="0" algn="ctr">
              <a:lnSpc>
                <a:spcPct val="100000"/>
              </a:lnSpc>
              <a:spcBef>
                <a:spcPts val="56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5pPr>
            <a:lvl6pPr indent="-342900" lvl="5" marL="2743200" rtl="0" algn="l">
              <a:lnSpc>
                <a:spcPct val="100000"/>
              </a:lnSpc>
              <a:spcBef>
                <a:spcPts val="360"/>
              </a:spcBef>
              <a:spcAft>
                <a:spcPts val="0"/>
              </a:spcAft>
              <a:buClr>
                <a:schemeClr val="dk2"/>
              </a:buClr>
              <a:buSzPts val="1800"/>
              <a:buChar char="»"/>
              <a:defRPr/>
            </a:lvl6pPr>
            <a:lvl7pPr indent="-342900" lvl="6" marL="3200400" rtl="0" algn="l">
              <a:lnSpc>
                <a:spcPct val="100000"/>
              </a:lnSpc>
              <a:spcBef>
                <a:spcPts val="360"/>
              </a:spcBef>
              <a:spcAft>
                <a:spcPts val="0"/>
              </a:spcAft>
              <a:buClr>
                <a:schemeClr val="dk2"/>
              </a:buClr>
              <a:buSzPts val="1800"/>
              <a:buChar char="»"/>
              <a:defRPr/>
            </a:lvl7pPr>
            <a:lvl8pPr indent="-342900" lvl="7" marL="3657600" rtl="0" algn="l">
              <a:lnSpc>
                <a:spcPct val="100000"/>
              </a:lnSpc>
              <a:spcBef>
                <a:spcPts val="360"/>
              </a:spcBef>
              <a:spcAft>
                <a:spcPts val="0"/>
              </a:spcAft>
              <a:buClr>
                <a:schemeClr val="dk2"/>
              </a:buClr>
              <a:buSzPts val="1800"/>
              <a:buChar char="»"/>
              <a:defRPr/>
            </a:lvl8pPr>
            <a:lvl9pPr indent="-342900" lvl="8" marL="4114800" rtl="0" algn="l">
              <a:lnSpc>
                <a:spcPct val="100000"/>
              </a:lnSpc>
              <a:spcBef>
                <a:spcPts val="360"/>
              </a:spcBef>
              <a:spcAft>
                <a:spcPts val="0"/>
              </a:spcAft>
              <a:buClr>
                <a:schemeClr val="dk2"/>
              </a:buClr>
              <a:buSzPts val="1800"/>
              <a:buChar char="»"/>
              <a:defRPr/>
            </a:lvl9pPr>
          </a:lstStyle>
          <a:p/>
        </p:txBody>
      </p:sp>
      <p:sp>
        <p:nvSpPr>
          <p:cNvPr id="115" name="Google Shape;115;p26"/>
          <p:cNvSpPr/>
          <p:nvPr/>
        </p:nvSpPr>
        <p:spPr>
          <a:xfrm>
            <a:off x="0" y="5699915"/>
            <a:ext cx="10972800" cy="4722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Agenda">
  <p:cSld name="Agenda">
    <p:spTree>
      <p:nvGrpSpPr>
        <p:cNvPr id="116" name="Shape 116"/>
        <p:cNvGrpSpPr/>
        <p:nvPr/>
      </p:nvGrpSpPr>
      <p:grpSpPr>
        <a:xfrm>
          <a:off x="0" y="0"/>
          <a:ext cx="0" cy="0"/>
          <a:chOff x="0" y="0"/>
          <a:chExt cx="0" cy="0"/>
        </a:xfrm>
      </p:grpSpPr>
      <p:sp>
        <p:nvSpPr>
          <p:cNvPr id="117" name="Google Shape;117;p27"/>
          <p:cNvSpPr/>
          <p:nvPr/>
        </p:nvSpPr>
        <p:spPr>
          <a:xfrm>
            <a:off x="6351" y="5602147"/>
            <a:ext cx="10972800" cy="570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id="118" name="Google Shape;118;p27"/>
          <p:cNvPicPr preferRelativeResize="0"/>
          <p:nvPr/>
        </p:nvPicPr>
        <p:blipFill rotWithShape="1">
          <a:blip r:embed="rId2">
            <a:alphaModFix/>
          </a:blip>
          <a:srcRect b="0" l="0" r="0" t="0"/>
          <a:stretch/>
        </p:blipFill>
        <p:spPr>
          <a:xfrm>
            <a:off x="0" y="0"/>
            <a:ext cx="10972800" cy="6172199"/>
          </a:xfrm>
          <a:prstGeom prst="rect">
            <a:avLst/>
          </a:prstGeom>
          <a:noFill/>
          <a:ln>
            <a:noFill/>
          </a:ln>
        </p:spPr>
      </p:pic>
      <p:cxnSp>
        <p:nvCxnSpPr>
          <p:cNvPr id="119" name="Google Shape;119;p27"/>
          <p:cNvCxnSpPr/>
          <p:nvPr/>
        </p:nvCxnSpPr>
        <p:spPr>
          <a:xfrm>
            <a:off x="3583957" y="-1"/>
            <a:ext cx="0" cy="6172200"/>
          </a:xfrm>
          <a:prstGeom prst="straightConnector1">
            <a:avLst/>
          </a:prstGeom>
          <a:noFill/>
          <a:ln cap="flat" cmpd="sng" w="9525">
            <a:solidFill>
              <a:srgbClr val="595959"/>
            </a:solidFill>
            <a:prstDash val="solid"/>
            <a:round/>
            <a:headEnd len="sm" w="sm" type="none"/>
            <a:tailEnd len="sm" w="sm" type="none"/>
          </a:ln>
        </p:spPr>
      </p:cxnSp>
      <p:sp>
        <p:nvSpPr>
          <p:cNvPr id="120" name="Google Shape;120;p27"/>
          <p:cNvSpPr txBox="1"/>
          <p:nvPr>
            <p:ph type="title"/>
          </p:nvPr>
        </p:nvSpPr>
        <p:spPr>
          <a:xfrm>
            <a:off x="441881" y="2381806"/>
            <a:ext cx="2700300" cy="1408500"/>
          </a:xfrm>
          <a:prstGeom prst="rect">
            <a:avLst/>
          </a:prstGeom>
          <a:noFill/>
          <a:ln>
            <a:noFill/>
          </a:ln>
        </p:spPr>
        <p:txBody>
          <a:bodyPr anchorCtr="0" anchor="ctr" bIns="45700" lIns="91425" spcFirstLastPara="1" rIns="91425" wrap="square" tIns="45700">
            <a:noAutofit/>
          </a:bodyPr>
          <a:lstStyle>
            <a:lvl1pPr lvl="0" rtl="0" algn="ctr">
              <a:lnSpc>
                <a:spcPct val="90000"/>
              </a:lnSpc>
              <a:spcBef>
                <a:spcPts val="0"/>
              </a:spcBef>
              <a:spcAft>
                <a:spcPts val="0"/>
              </a:spcAft>
              <a:buSzPts val="1400"/>
              <a:buNone/>
              <a:defRPr sz="3600">
                <a:solidFill>
                  <a:schemeClr val="lt1"/>
                </a:solidFil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p:cSld name="Title Only">
    <p:spTree>
      <p:nvGrpSpPr>
        <p:cNvPr id="121" name="Shape 121"/>
        <p:cNvGrpSpPr/>
        <p:nvPr/>
      </p:nvGrpSpPr>
      <p:grpSpPr>
        <a:xfrm>
          <a:off x="0" y="0"/>
          <a:ext cx="0" cy="0"/>
          <a:chOff x="0" y="0"/>
          <a:chExt cx="0" cy="0"/>
        </a:xfrm>
      </p:grpSpPr>
      <p:sp>
        <p:nvSpPr>
          <p:cNvPr id="122" name="Google Shape;122;p28"/>
          <p:cNvSpPr/>
          <p:nvPr/>
        </p:nvSpPr>
        <p:spPr>
          <a:xfrm>
            <a:off x="0" y="0"/>
            <a:ext cx="10972800" cy="61722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23" name="Google Shape;123;p28"/>
          <p:cNvSpPr txBox="1"/>
          <p:nvPr>
            <p:ph type="title"/>
          </p:nvPr>
        </p:nvSpPr>
        <p:spPr>
          <a:xfrm>
            <a:off x="498348" y="737426"/>
            <a:ext cx="9976200" cy="591000"/>
          </a:xfrm>
          <a:prstGeom prst="rect">
            <a:avLst/>
          </a:prstGeom>
          <a:noFill/>
          <a:ln>
            <a:noFill/>
          </a:ln>
        </p:spPr>
        <p:txBody>
          <a:bodyPr anchorCtr="0" anchor="b" bIns="45700" lIns="91425" spcFirstLastPara="1" rIns="91425" wrap="square" tIns="45700">
            <a:noAutofit/>
          </a:bodyPr>
          <a:lstStyle>
            <a:lvl1pPr lvl="0" rtl="0" algn="ctr">
              <a:lnSpc>
                <a:spcPct val="90000"/>
              </a:lnSpc>
              <a:spcBef>
                <a:spcPts val="0"/>
              </a:spcBef>
              <a:spcAft>
                <a:spcPts val="0"/>
              </a:spcAft>
              <a:buSzPts val="1400"/>
              <a:buNone/>
              <a:defRPr>
                <a:solidFill>
                  <a:srgbClr val="4C4C4C"/>
                </a:solidFil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Embargo Layout">
  <p:cSld name="Embargo Layout">
    <p:spTree>
      <p:nvGrpSpPr>
        <p:cNvPr id="124" name="Shape 124"/>
        <p:cNvGrpSpPr/>
        <p:nvPr/>
      </p:nvGrpSpPr>
      <p:grpSpPr>
        <a:xfrm>
          <a:off x="0" y="0"/>
          <a:ext cx="0" cy="0"/>
          <a:chOff x="0" y="0"/>
          <a:chExt cx="0" cy="0"/>
        </a:xfrm>
      </p:grpSpPr>
      <p:sp>
        <p:nvSpPr>
          <p:cNvPr id="125" name="Google Shape;125;p29"/>
          <p:cNvSpPr/>
          <p:nvPr/>
        </p:nvSpPr>
        <p:spPr>
          <a:xfrm>
            <a:off x="0" y="0"/>
            <a:ext cx="10972800" cy="6172200"/>
          </a:xfrm>
          <a:prstGeom prst="rect">
            <a:avLst/>
          </a:prstGeom>
          <a:solidFill>
            <a:srgbClr val="9E121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id="126" name="Google Shape;126;p29"/>
          <p:cNvPicPr preferRelativeResize="0"/>
          <p:nvPr/>
        </p:nvPicPr>
        <p:blipFill rotWithShape="1">
          <a:blip r:embed="rId2">
            <a:alphaModFix/>
          </a:blip>
          <a:srcRect b="0" l="0" r="0" t="0"/>
          <a:stretch/>
        </p:blipFill>
        <p:spPr>
          <a:xfrm>
            <a:off x="4206129" y="910278"/>
            <a:ext cx="2560542" cy="2280102"/>
          </a:xfrm>
          <a:prstGeom prst="rect">
            <a:avLst/>
          </a:prstGeom>
          <a:noFill/>
          <a:ln>
            <a:noFill/>
          </a:ln>
        </p:spPr>
      </p:pic>
      <p:sp>
        <p:nvSpPr>
          <p:cNvPr id="127" name="Google Shape;127;p29"/>
          <p:cNvSpPr txBox="1"/>
          <p:nvPr>
            <p:ph type="title"/>
          </p:nvPr>
        </p:nvSpPr>
        <p:spPr>
          <a:xfrm>
            <a:off x="498348" y="3814403"/>
            <a:ext cx="9976200" cy="591000"/>
          </a:xfrm>
          <a:prstGeom prst="rect">
            <a:avLst/>
          </a:prstGeom>
          <a:noFill/>
          <a:ln>
            <a:noFill/>
          </a:ln>
        </p:spPr>
        <p:txBody>
          <a:bodyPr anchorCtr="0" anchor="b" bIns="45700" lIns="91425" spcFirstLastPara="1" rIns="91425" wrap="square" tIns="45700">
            <a:noAutofit/>
          </a:bodyPr>
          <a:lstStyle>
            <a:lvl1pPr lvl="0" rtl="0" algn="ctr">
              <a:lnSpc>
                <a:spcPct val="90000"/>
              </a:lnSpc>
              <a:spcBef>
                <a:spcPts val="0"/>
              </a:spcBef>
              <a:spcAft>
                <a:spcPts val="0"/>
              </a:spcAft>
              <a:buSzPts val="1400"/>
              <a:buNone/>
              <a:defRPr sz="4000">
                <a:solidFill>
                  <a:schemeClr val="lt1"/>
                </a:solidFil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28" name="Google Shape;128;p29"/>
          <p:cNvSpPr txBox="1"/>
          <p:nvPr>
            <p:ph idx="1" type="body"/>
          </p:nvPr>
        </p:nvSpPr>
        <p:spPr>
          <a:xfrm>
            <a:off x="498348" y="4479006"/>
            <a:ext cx="9976200" cy="525600"/>
          </a:xfrm>
          <a:prstGeom prst="rect">
            <a:avLst/>
          </a:prstGeom>
          <a:noFill/>
          <a:ln>
            <a:noFill/>
          </a:ln>
        </p:spPr>
        <p:txBody>
          <a:bodyPr anchorCtr="0" anchor="t" bIns="45700" lIns="91425" spcFirstLastPara="1" rIns="91425" wrap="square" tIns="45700">
            <a:noAutofit/>
          </a:bodyPr>
          <a:lstStyle>
            <a:lvl1pPr indent="-228600" lvl="0" marL="457200" rtl="0" algn="ctr">
              <a:lnSpc>
                <a:spcPct val="90000"/>
              </a:lnSpc>
              <a:spcBef>
                <a:spcPts val="900"/>
              </a:spcBef>
              <a:spcAft>
                <a:spcPts val="0"/>
              </a:spcAft>
              <a:buSzPts val="2400"/>
              <a:buFont typeface="Trebuchet MS"/>
              <a:buNone/>
              <a:defRPr b="0" sz="2400">
                <a:solidFill>
                  <a:schemeClr val="lt1"/>
                </a:solidFill>
                <a:latin typeface="Trebuchet MS"/>
                <a:ea typeface="Trebuchet MS"/>
                <a:cs typeface="Trebuchet MS"/>
                <a:sym typeface="Trebuchet MS"/>
              </a:defRPr>
            </a:lvl1pPr>
            <a:lvl2pPr indent="-228600" lvl="1" marL="914400" rtl="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2pPr>
            <a:lvl3pPr indent="-228600" lvl="2" marL="1371600" rtl="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3pPr>
            <a:lvl4pPr indent="-228600" lvl="3" marL="1828800" rtl="0" algn="ctr">
              <a:lnSpc>
                <a:spcPct val="100000"/>
              </a:lnSpc>
              <a:spcBef>
                <a:spcPts val="90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4pPr>
            <a:lvl5pPr indent="-228600" lvl="4" marL="2286000" rtl="0" algn="ctr">
              <a:lnSpc>
                <a:spcPct val="100000"/>
              </a:lnSpc>
              <a:spcBef>
                <a:spcPts val="56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5pPr>
            <a:lvl6pPr indent="-342900" lvl="5" marL="2743200" rtl="0" algn="l">
              <a:lnSpc>
                <a:spcPct val="100000"/>
              </a:lnSpc>
              <a:spcBef>
                <a:spcPts val="360"/>
              </a:spcBef>
              <a:spcAft>
                <a:spcPts val="0"/>
              </a:spcAft>
              <a:buClr>
                <a:schemeClr val="dk2"/>
              </a:buClr>
              <a:buSzPts val="1800"/>
              <a:buChar char="»"/>
              <a:defRPr/>
            </a:lvl6pPr>
            <a:lvl7pPr indent="-342900" lvl="6" marL="3200400" rtl="0" algn="l">
              <a:lnSpc>
                <a:spcPct val="100000"/>
              </a:lnSpc>
              <a:spcBef>
                <a:spcPts val="360"/>
              </a:spcBef>
              <a:spcAft>
                <a:spcPts val="0"/>
              </a:spcAft>
              <a:buClr>
                <a:schemeClr val="dk2"/>
              </a:buClr>
              <a:buSzPts val="1800"/>
              <a:buChar char="»"/>
              <a:defRPr/>
            </a:lvl7pPr>
            <a:lvl8pPr indent="-342900" lvl="7" marL="3657600" rtl="0" algn="l">
              <a:lnSpc>
                <a:spcPct val="100000"/>
              </a:lnSpc>
              <a:spcBef>
                <a:spcPts val="360"/>
              </a:spcBef>
              <a:spcAft>
                <a:spcPts val="0"/>
              </a:spcAft>
              <a:buClr>
                <a:schemeClr val="dk2"/>
              </a:buClr>
              <a:buSzPts val="1800"/>
              <a:buChar char="»"/>
              <a:defRPr/>
            </a:lvl8pPr>
            <a:lvl9pPr indent="-342900" lvl="8" marL="4114800" rtl="0" algn="l">
              <a:lnSpc>
                <a:spcPct val="100000"/>
              </a:lnSpc>
              <a:spcBef>
                <a:spcPts val="360"/>
              </a:spcBef>
              <a:spcAft>
                <a:spcPts val="0"/>
              </a:spcAft>
              <a:buClr>
                <a:schemeClr val="dk2"/>
              </a:buClr>
              <a:buSzPts val="1800"/>
              <a:buChar char="»"/>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p:cSld name="Blank">
    <p:spTree>
      <p:nvGrpSpPr>
        <p:cNvPr id="129" name="Shape 129"/>
        <p:cNvGrpSpPr/>
        <p:nvPr/>
      </p:nvGrpSpPr>
      <p:grpSpPr>
        <a:xfrm>
          <a:off x="0" y="0"/>
          <a:ext cx="0" cy="0"/>
          <a:chOff x="0" y="0"/>
          <a:chExt cx="0" cy="0"/>
        </a:xfrm>
      </p:grpSpPr>
      <p:sp>
        <p:nvSpPr>
          <p:cNvPr id="130" name="Google Shape;130;p30"/>
          <p:cNvSpPr/>
          <p:nvPr/>
        </p:nvSpPr>
        <p:spPr>
          <a:xfrm>
            <a:off x="0" y="0"/>
            <a:ext cx="10972800" cy="61722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EMO Placeholder" type="titleOnly">
  <p:cSld name="TITLE_ONLY">
    <p:spTree>
      <p:nvGrpSpPr>
        <p:cNvPr id="131" name="Shape 131"/>
        <p:cNvGrpSpPr/>
        <p:nvPr/>
      </p:nvGrpSpPr>
      <p:grpSpPr>
        <a:xfrm>
          <a:off x="0" y="0"/>
          <a:ext cx="0" cy="0"/>
          <a:chOff x="0" y="0"/>
          <a:chExt cx="0" cy="0"/>
        </a:xfrm>
      </p:grpSpPr>
      <p:sp>
        <p:nvSpPr>
          <p:cNvPr id="132" name="Google Shape;132;p31"/>
          <p:cNvSpPr/>
          <p:nvPr/>
        </p:nvSpPr>
        <p:spPr>
          <a:xfrm>
            <a:off x="0" y="0"/>
            <a:ext cx="10972800" cy="61722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33" name="Google Shape;133;p31"/>
          <p:cNvSpPr txBox="1"/>
          <p:nvPr>
            <p:ph type="title"/>
          </p:nvPr>
        </p:nvSpPr>
        <p:spPr>
          <a:xfrm>
            <a:off x="498348" y="5169473"/>
            <a:ext cx="9976200" cy="535500"/>
          </a:xfrm>
          <a:prstGeom prst="rect">
            <a:avLst/>
          </a:prstGeom>
          <a:noFill/>
          <a:ln>
            <a:noFill/>
          </a:ln>
        </p:spPr>
        <p:txBody>
          <a:bodyPr anchorCtr="0" anchor="ctr" bIns="45700" lIns="91425" spcFirstLastPara="1" rIns="91425" wrap="square" tIns="45700">
            <a:noAutofit/>
          </a:bodyPr>
          <a:lstStyle>
            <a:lvl1pPr lvl="0" rtl="0" algn="ctr">
              <a:lnSpc>
                <a:spcPct val="90000"/>
              </a:lnSpc>
              <a:spcBef>
                <a:spcPts val="0"/>
              </a:spcBef>
              <a:spcAft>
                <a:spcPts val="0"/>
              </a:spcAft>
              <a:buSzPts val="1400"/>
              <a:buNone/>
              <a:defRPr sz="3200">
                <a:solidFill>
                  <a:schemeClr val="dk2"/>
                </a:solidFil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ransition / Segue">
  <p:cSld name="Transition / Segue">
    <p:spTree>
      <p:nvGrpSpPr>
        <p:cNvPr id="25" name="Shape 25"/>
        <p:cNvGrpSpPr/>
        <p:nvPr/>
      </p:nvGrpSpPr>
      <p:grpSpPr>
        <a:xfrm>
          <a:off x="0" y="0"/>
          <a:ext cx="0" cy="0"/>
          <a:chOff x="0" y="0"/>
          <a:chExt cx="0" cy="0"/>
        </a:xfrm>
      </p:grpSpPr>
      <p:sp>
        <p:nvSpPr>
          <p:cNvPr id="26" name="Google Shape;26;p4"/>
          <p:cNvSpPr/>
          <p:nvPr/>
        </p:nvSpPr>
        <p:spPr>
          <a:xfrm>
            <a:off x="0" y="0"/>
            <a:ext cx="10972800" cy="6172200"/>
          </a:xfrm>
          <a:prstGeom prst="rect">
            <a:avLst/>
          </a:prstGeom>
          <a:solidFill>
            <a:srgbClr val="7400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7" name="Google Shape;27;p4"/>
          <p:cNvSpPr txBox="1"/>
          <p:nvPr>
            <p:ph type="title"/>
          </p:nvPr>
        </p:nvSpPr>
        <p:spPr>
          <a:xfrm>
            <a:off x="1864071" y="2399131"/>
            <a:ext cx="7244658" cy="1373939"/>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sz="4000">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
  <p:cSld name="Quote">
    <p:spTree>
      <p:nvGrpSpPr>
        <p:cNvPr id="134" name="Shape 134"/>
        <p:cNvGrpSpPr/>
        <p:nvPr/>
      </p:nvGrpSpPr>
      <p:grpSpPr>
        <a:xfrm>
          <a:off x="0" y="0"/>
          <a:ext cx="0" cy="0"/>
          <a:chOff x="0" y="0"/>
          <a:chExt cx="0" cy="0"/>
        </a:xfrm>
      </p:grpSpPr>
      <p:pic>
        <p:nvPicPr>
          <p:cNvPr id="135" name="Google Shape;135;p32"/>
          <p:cNvPicPr preferRelativeResize="0"/>
          <p:nvPr/>
        </p:nvPicPr>
        <p:blipFill rotWithShape="1">
          <a:blip r:embed="rId2">
            <a:alphaModFix/>
          </a:blip>
          <a:srcRect b="0" l="0" r="0" t="0"/>
          <a:stretch/>
        </p:blipFill>
        <p:spPr>
          <a:xfrm>
            <a:off x="0" y="0"/>
            <a:ext cx="10972800" cy="6172199"/>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Title and Subtitle">
  <p:cSld name="1_Title and Subtitle">
    <p:bg>
      <p:bgPr>
        <a:solidFill>
          <a:schemeClr val="dk2"/>
        </a:solidFill>
      </p:bgPr>
    </p:bg>
    <p:spTree>
      <p:nvGrpSpPr>
        <p:cNvPr id="136" name="Shape 136"/>
        <p:cNvGrpSpPr/>
        <p:nvPr/>
      </p:nvGrpSpPr>
      <p:grpSpPr>
        <a:xfrm>
          <a:off x="0" y="0"/>
          <a:ext cx="0" cy="0"/>
          <a:chOff x="0" y="0"/>
          <a:chExt cx="0" cy="0"/>
        </a:xfrm>
      </p:grpSpPr>
      <p:sp>
        <p:nvSpPr>
          <p:cNvPr id="137" name="Google Shape;137;p33"/>
          <p:cNvSpPr txBox="1"/>
          <p:nvPr>
            <p:ph type="title"/>
          </p:nvPr>
        </p:nvSpPr>
        <p:spPr>
          <a:xfrm>
            <a:off x="498348" y="661226"/>
            <a:ext cx="9976200" cy="591000"/>
          </a:xfrm>
          <a:prstGeom prst="rect">
            <a:avLst/>
          </a:prstGeom>
          <a:noFill/>
          <a:ln>
            <a:noFill/>
          </a:ln>
        </p:spPr>
        <p:txBody>
          <a:bodyPr anchorCtr="0" anchor="b" bIns="45700" lIns="91425" spcFirstLastPara="1" rIns="91425" wrap="square" tIns="45700">
            <a:noAutofit/>
          </a:bodyPr>
          <a:lstStyle>
            <a:lvl1pPr lvl="0" rtl="0" algn="ctr">
              <a:lnSpc>
                <a:spcPct val="90000"/>
              </a:lnSpc>
              <a:spcBef>
                <a:spcPts val="0"/>
              </a:spcBef>
              <a:spcAft>
                <a:spcPts val="0"/>
              </a:spcAft>
              <a:buSzPts val="1400"/>
              <a:buNone/>
              <a:defRPr>
                <a:solidFill>
                  <a:schemeClr val="lt1"/>
                </a:solidFil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38" name="Google Shape;138;p33"/>
          <p:cNvSpPr txBox="1"/>
          <p:nvPr>
            <p:ph idx="1" type="body"/>
          </p:nvPr>
        </p:nvSpPr>
        <p:spPr>
          <a:xfrm>
            <a:off x="498348" y="1183335"/>
            <a:ext cx="9976200" cy="525600"/>
          </a:xfrm>
          <a:prstGeom prst="rect">
            <a:avLst/>
          </a:prstGeom>
          <a:noFill/>
          <a:ln>
            <a:noFill/>
          </a:ln>
        </p:spPr>
        <p:txBody>
          <a:bodyPr anchorCtr="0" anchor="t" bIns="45700" lIns="91425" spcFirstLastPara="1" rIns="91425" wrap="square" tIns="45700">
            <a:noAutofit/>
          </a:bodyPr>
          <a:lstStyle>
            <a:lvl1pPr indent="-228600" lvl="0" marL="457200" rtl="0" algn="ctr">
              <a:lnSpc>
                <a:spcPct val="90000"/>
              </a:lnSpc>
              <a:spcBef>
                <a:spcPts val="900"/>
              </a:spcBef>
              <a:spcAft>
                <a:spcPts val="0"/>
              </a:spcAft>
              <a:buSzPts val="2400"/>
              <a:buFont typeface="Trebuchet MS"/>
              <a:buNone/>
              <a:defRPr b="0" sz="2400">
                <a:solidFill>
                  <a:schemeClr val="lt2"/>
                </a:solidFill>
                <a:latin typeface="Trebuchet MS"/>
                <a:ea typeface="Trebuchet MS"/>
                <a:cs typeface="Trebuchet MS"/>
                <a:sym typeface="Trebuchet MS"/>
              </a:defRPr>
            </a:lvl1pPr>
            <a:lvl2pPr indent="-228600" lvl="1" marL="914400" rtl="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2pPr>
            <a:lvl3pPr indent="-228600" lvl="2" marL="1371600" rtl="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3pPr>
            <a:lvl4pPr indent="-228600" lvl="3" marL="1828800" rtl="0" algn="ctr">
              <a:lnSpc>
                <a:spcPct val="100000"/>
              </a:lnSpc>
              <a:spcBef>
                <a:spcPts val="90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4pPr>
            <a:lvl5pPr indent="-228600" lvl="4" marL="2286000" rtl="0" algn="ctr">
              <a:lnSpc>
                <a:spcPct val="100000"/>
              </a:lnSpc>
              <a:spcBef>
                <a:spcPts val="56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5pPr>
            <a:lvl6pPr indent="-342900" lvl="5" marL="2743200" rtl="0" algn="l">
              <a:lnSpc>
                <a:spcPct val="100000"/>
              </a:lnSpc>
              <a:spcBef>
                <a:spcPts val="360"/>
              </a:spcBef>
              <a:spcAft>
                <a:spcPts val="0"/>
              </a:spcAft>
              <a:buClr>
                <a:schemeClr val="dk2"/>
              </a:buClr>
              <a:buSzPts val="1800"/>
              <a:buChar char="»"/>
              <a:defRPr/>
            </a:lvl6pPr>
            <a:lvl7pPr indent="-342900" lvl="6" marL="3200400" rtl="0" algn="l">
              <a:lnSpc>
                <a:spcPct val="100000"/>
              </a:lnSpc>
              <a:spcBef>
                <a:spcPts val="360"/>
              </a:spcBef>
              <a:spcAft>
                <a:spcPts val="0"/>
              </a:spcAft>
              <a:buClr>
                <a:schemeClr val="dk2"/>
              </a:buClr>
              <a:buSzPts val="1800"/>
              <a:buChar char="»"/>
              <a:defRPr/>
            </a:lvl7pPr>
            <a:lvl8pPr indent="-342900" lvl="7" marL="3657600" rtl="0" algn="l">
              <a:lnSpc>
                <a:spcPct val="100000"/>
              </a:lnSpc>
              <a:spcBef>
                <a:spcPts val="360"/>
              </a:spcBef>
              <a:spcAft>
                <a:spcPts val="0"/>
              </a:spcAft>
              <a:buClr>
                <a:schemeClr val="dk2"/>
              </a:buClr>
              <a:buSzPts val="1800"/>
              <a:buChar char="»"/>
              <a:defRPr/>
            </a:lvl8pPr>
            <a:lvl9pPr indent="-342900" lvl="8" marL="4114800" rtl="0" algn="l">
              <a:lnSpc>
                <a:spcPct val="100000"/>
              </a:lnSpc>
              <a:spcBef>
                <a:spcPts val="360"/>
              </a:spcBef>
              <a:spcAft>
                <a:spcPts val="0"/>
              </a:spcAft>
              <a:buClr>
                <a:schemeClr val="dk2"/>
              </a:buClr>
              <a:buSzPts val="1800"/>
              <a:buChar char="»"/>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showMasterSp="0">
  <p:cSld name="Title Slide">
    <p:bg>
      <p:bgPr>
        <a:solidFill>
          <a:schemeClr val="lt1"/>
        </a:solidFill>
      </p:bgPr>
    </p:bg>
    <p:spTree>
      <p:nvGrpSpPr>
        <p:cNvPr id="144" name="Shape 144"/>
        <p:cNvGrpSpPr/>
        <p:nvPr/>
      </p:nvGrpSpPr>
      <p:grpSpPr>
        <a:xfrm>
          <a:off x="0" y="0"/>
          <a:ext cx="0" cy="0"/>
          <a:chOff x="0" y="0"/>
          <a:chExt cx="0" cy="0"/>
        </a:xfrm>
      </p:grpSpPr>
      <p:pic>
        <p:nvPicPr>
          <p:cNvPr id="145" name="Google Shape;145;p35"/>
          <p:cNvPicPr preferRelativeResize="0"/>
          <p:nvPr/>
        </p:nvPicPr>
        <p:blipFill rotWithShape="1">
          <a:blip r:embed="rId2">
            <a:alphaModFix/>
          </a:blip>
          <a:srcRect b="0" l="0" r="0" t="0"/>
          <a:stretch/>
        </p:blipFill>
        <p:spPr>
          <a:xfrm>
            <a:off x="0" y="0"/>
            <a:ext cx="10972800" cy="6172199"/>
          </a:xfrm>
          <a:prstGeom prst="rect">
            <a:avLst/>
          </a:prstGeom>
          <a:noFill/>
          <a:ln>
            <a:noFill/>
          </a:ln>
        </p:spPr>
      </p:pic>
      <p:sp>
        <p:nvSpPr>
          <p:cNvPr id="146" name="Google Shape;146;p35"/>
          <p:cNvSpPr txBox="1"/>
          <p:nvPr>
            <p:ph idx="1" type="subTitle"/>
          </p:nvPr>
        </p:nvSpPr>
        <p:spPr>
          <a:xfrm>
            <a:off x="723337" y="5274260"/>
            <a:ext cx="9526200" cy="369300"/>
          </a:xfrm>
          <a:prstGeom prst="rect">
            <a:avLst/>
          </a:prstGeom>
          <a:noFill/>
          <a:ln>
            <a:noFill/>
          </a:ln>
        </p:spPr>
        <p:txBody>
          <a:bodyPr anchorCtr="0" anchor="ctr" bIns="45700" lIns="91425" spcFirstLastPara="1" rIns="91425" wrap="square" tIns="45700">
            <a:noAutofit/>
          </a:bodyPr>
          <a:lstStyle>
            <a:lvl1pPr lvl="0" rtl="0" algn="ctr">
              <a:lnSpc>
                <a:spcPct val="90000"/>
              </a:lnSpc>
              <a:spcBef>
                <a:spcPts val="0"/>
              </a:spcBef>
              <a:spcAft>
                <a:spcPts val="0"/>
              </a:spcAft>
              <a:buSzPts val="2000"/>
              <a:buFont typeface="Trebuchet MS"/>
              <a:buNone/>
              <a:defRPr b="0" sz="2000">
                <a:solidFill>
                  <a:schemeClr val="lt2"/>
                </a:solidFill>
                <a:latin typeface="Trebuchet MS"/>
                <a:ea typeface="Trebuchet MS"/>
                <a:cs typeface="Trebuchet MS"/>
                <a:sym typeface="Trebuchet MS"/>
              </a:defRPr>
            </a:lvl1pPr>
            <a:lvl2pPr lvl="1" rtl="0" algn="l">
              <a:lnSpc>
                <a:spcPct val="90000"/>
              </a:lnSpc>
              <a:spcBef>
                <a:spcPts val="900"/>
              </a:spcBef>
              <a:spcAft>
                <a:spcPts val="0"/>
              </a:spcAft>
              <a:buSzPts val="1800"/>
              <a:buNone/>
              <a:defRPr/>
            </a:lvl2pPr>
            <a:lvl3pPr lvl="2" rtl="0" algn="l">
              <a:lnSpc>
                <a:spcPct val="90000"/>
              </a:lnSpc>
              <a:spcBef>
                <a:spcPts val="900"/>
              </a:spcBef>
              <a:spcAft>
                <a:spcPts val="0"/>
              </a:spcAft>
              <a:buSzPts val="1800"/>
              <a:buNone/>
              <a:defRPr/>
            </a:lvl3pPr>
            <a:lvl4pPr lvl="3" rtl="0" algn="l">
              <a:lnSpc>
                <a:spcPct val="100000"/>
              </a:lnSpc>
              <a:spcBef>
                <a:spcPts val="900"/>
              </a:spcBef>
              <a:spcAft>
                <a:spcPts val="0"/>
              </a:spcAft>
              <a:buClr>
                <a:schemeClr val="dk2"/>
              </a:buClr>
              <a:buSzPts val="1800"/>
              <a:buChar char="–"/>
              <a:defRPr/>
            </a:lvl4pPr>
            <a:lvl5pPr lvl="4" rtl="0" algn="l">
              <a:lnSpc>
                <a:spcPct val="100000"/>
              </a:lnSpc>
              <a:spcBef>
                <a:spcPts val="360"/>
              </a:spcBef>
              <a:spcAft>
                <a:spcPts val="0"/>
              </a:spcAft>
              <a:buClr>
                <a:schemeClr val="dk2"/>
              </a:buClr>
              <a:buSzPts val="1800"/>
              <a:buChar char="»"/>
              <a:defRPr/>
            </a:lvl5pPr>
            <a:lvl6pPr lvl="5" rtl="0" algn="l">
              <a:lnSpc>
                <a:spcPct val="100000"/>
              </a:lnSpc>
              <a:spcBef>
                <a:spcPts val="360"/>
              </a:spcBef>
              <a:spcAft>
                <a:spcPts val="0"/>
              </a:spcAft>
              <a:buClr>
                <a:schemeClr val="dk2"/>
              </a:buClr>
              <a:buSzPts val="1800"/>
              <a:buChar char="»"/>
              <a:defRPr/>
            </a:lvl6pPr>
            <a:lvl7pPr lvl="6" rtl="0" algn="l">
              <a:lnSpc>
                <a:spcPct val="100000"/>
              </a:lnSpc>
              <a:spcBef>
                <a:spcPts val="360"/>
              </a:spcBef>
              <a:spcAft>
                <a:spcPts val="0"/>
              </a:spcAft>
              <a:buClr>
                <a:schemeClr val="dk2"/>
              </a:buClr>
              <a:buSzPts val="1800"/>
              <a:buChar char="»"/>
              <a:defRPr/>
            </a:lvl7pPr>
            <a:lvl8pPr lvl="7" rtl="0" algn="l">
              <a:lnSpc>
                <a:spcPct val="100000"/>
              </a:lnSpc>
              <a:spcBef>
                <a:spcPts val="360"/>
              </a:spcBef>
              <a:spcAft>
                <a:spcPts val="0"/>
              </a:spcAft>
              <a:buClr>
                <a:schemeClr val="dk2"/>
              </a:buClr>
              <a:buSzPts val="1800"/>
              <a:buChar char="»"/>
              <a:defRPr/>
            </a:lvl8pPr>
            <a:lvl9pPr lvl="8" rtl="0" algn="l">
              <a:lnSpc>
                <a:spcPct val="100000"/>
              </a:lnSpc>
              <a:spcBef>
                <a:spcPts val="360"/>
              </a:spcBef>
              <a:spcAft>
                <a:spcPts val="0"/>
              </a:spcAft>
              <a:buClr>
                <a:schemeClr val="dk2"/>
              </a:buClr>
              <a:buSzPts val="1800"/>
              <a:buChar char="»"/>
              <a:defRPr/>
            </a:lvl9pPr>
          </a:lstStyle>
          <a:p/>
        </p:txBody>
      </p:sp>
      <p:pic>
        <p:nvPicPr>
          <p:cNvPr id="147" name="Google Shape;147;p35"/>
          <p:cNvPicPr preferRelativeResize="0"/>
          <p:nvPr/>
        </p:nvPicPr>
        <p:blipFill rotWithShape="1">
          <a:blip r:embed="rId3">
            <a:alphaModFix/>
          </a:blip>
          <a:srcRect b="0" l="0" r="0" t="0"/>
          <a:stretch/>
        </p:blipFill>
        <p:spPr>
          <a:xfrm>
            <a:off x="4047214" y="827528"/>
            <a:ext cx="2878371" cy="646346"/>
          </a:xfrm>
          <a:prstGeom prst="rect">
            <a:avLst/>
          </a:prstGeom>
          <a:noFill/>
          <a:ln>
            <a:noFill/>
          </a:ln>
        </p:spPr>
      </p:pic>
      <p:sp>
        <p:nvSpPr>
          <p:cNvPr id="148" name="Google Shape;148;p35"/>
          <p:cNvSpPr txBox="1"/>
          <p:nvPr>
            <p:ph type="title"/>
          </p:nvPr>
        </p:nvSpPr>
        <p:spPr>
          <a:xfrm>
            <a:off x="1160921" y="1829811"/>
            <a:ext cx="8651100" cy="982800"/>
          </a:xfrm>
          <a:prstGeom prst="rect">
            <a:avLst/>
          </a:prstGeom>
          <a:noFill/>
          <a:ln>
            <a:noFill/>
          </a:ln>
        </p:spPr>
        <p:txBody>
          <a:bodyPr anchorCtr="0" anchor="t" bIns="45700" lIns="91425" spcFirstLastPara="1" rIns="91425" wrap="square" tIns="45700">
            <a:noAutofit/>
          </a:bodyPr>
          <a:lstStyle>
            <a:lvl1pPr lvl="0" rtl="0" algn="ctr">
              <a:lnSpc>
                <a:spcPct val="90000"/>
              </a:lnSpc>
              <a:spcBef>
                <a:spcPts val="0"/>
              </a:spcBef>
              <a:spcAft>
                <a:spcPts val="0"/>
              </a:spcAft>
              <a:buSzPts val="1400"/>
              <a:buNone/>
              <a:defRPr b="0" sz="3600" cap="none">
                <a:solidFill>
                  <a:schemeClr val="lt1"/>
                </a:solidFill>
                <a:latin typeface="Trebuchet MS"/>
                <a:ea typeface="Trebuchet MS"/>
                <a:cs typeface="Trebuchet MS"/>
                <a:sym typeface="Trebuchet MS"/>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ubtitle, and Content">
  <p:cSld name="Title, Subtitle, and Content">
    <p:spTree>
      <p:nvGrpSpPr>
        <p:cNvPr id="149" name="Shape 149"/>
        <p:cNvGrpSpPr/>
        <p:nvPr/>
      </p:nvGrpSpPr>
      <p:grpSpPr>
        <a:xfrm>
          <a:off x="0" y="0"/>
          <a:ext cx="0" cy="0"/>
          <a:chOff x="0" y="0"/>
          <a:chExt cx="0" cy="0"/>
        </a:xfrm>
      </p:grpSpPr>
      <p:sp>
        <p:nvSpPr>
          <p:cNvPr id="150" name="Google Shape;150;p36"/>
          <p:cNvSpPr txBox="1"/>
          <p:nvPr>
            <p:ph type="title"/>
          </p:nvPr>
        </p:nvSpPr>
        <p:spPr>
          <a:xfrm>
            <a:off x="498348" y="737426"/>
            <a:ext cx="9976200" cy="591000"/>
          </a:xfrm>
          <a:prstGeom prst="rect">
            <a:avLst/>
          </a:prstGeom>
          <a:noFill/>
          <a:ln>
            <a:noFill/>
          </a:ln>
        </p:spPr>
        <p:txBody>
          <a:bodyPr anchorCtr="0" anchor="b" bIns="45700" lIns="91425" spcFirstLastPara="1" rIns="91425" wrap="square" tIns="45700">
            <a:noAutofit/>
          </a:bodyPr>
          <a:lstStyle>
            <a:lvl1pPr lvl="0" rtl="0" algn="ctr">
              <a:lnSpc>
                <a:spcPct val="90000"/>
              </a:lnSpc>
              <a:spcBef>
                <a:spcPts val="0"/>
              </a:spcBef>
              <a:spcAft>
                <a:spcPts val="0"/>
              </a:spcAft>
              <a:buSzPts val="1400"/>
              <a:buNone/>
              <a:defRPr>
                <a:solidFill>
                  <a:srgbClr val="4C4C4C"/>
                </a:solidFil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51" name="Google Shape;151;p36"/>
          <p:cNvSpPr txBox="1"/>
          <p:nvPr>
            <p:ph idx="1" type="body"/>
          </p:nvPr>
        </p:nvSpPr>
        <p:spPr>
          <a:xfrm>
            <a:off x="516750" y="2103035"/>
            <a:ext cx="9948600" cy="3718800"/>
          </a:xfrm>
          <a:prstGeom prst="rect">
            <a:avLst/>
          </a:prstGeom>
          <a:noFill/>
          <a:ln>
            <a:noFill/>
          </a:ln>
        </p:spPr>
        <p:txBody>
          <a:bodyPr anchorCtr="0" anchor="t" bIns="45700" lIns="91425" spcFirstLastPara="1" rIns="91425" wrap="square" tIns="45700">
            <a:noAutofit/>
          </a:bodyPr>
          <a:lstStyle>
            <a:lvl1pPr indent="-228600" lvl="0" marL="457200" rtl="0" algn="l">
              <a:lnSpc>
                <a:spcPct val="90000"/>
              </a:lnSpc>
              <a:spcBef>
                <a:spcPts val="900"/>
              </a:spcBef>
              <a:spcAft>
                <a:spcPts val="0"/>
              </a:spcAft>
              <a:buClr>
                <a:schemeClr val="dk1"/>
              </a:buClr>
              <a:buSzPts val="1800"/>
              <a:buFont typeface="Trebuchet MS"/>
              <a:buNone/>
              <a:defRPr sz="1800">
                <a:solidFill>
                  <a:srgbClr val="868686"/>
                </a:solidFill>
              </a:defRPr>
            </a:lvl1pPr>
            <a:lvl2pPr indent="-228600" lvl="1" marL="914400" rtl="0" algn="l">
              <a:lnSpc>
                <a:spcPct val="90000"/>
              </a:lnSpc>
              <a:spcBef>
                <a:spcPts val="900"/>
              </a:spcBef>
              <a:spcAft>
                <a:spcPts val="0"/>
              </a:spcAft>
              <a:buClr>
                <a:schemeClr val="dk1"/>
              </a:buClr>
              <a:buSzPts val="1600"/>
              <a:buFont typeface="Trebuchet MS"/>
              <a:buNone/>
              <a:defRPr sz="1600">
                <a:solidFill>
                  <a:srgbClr val="868686"/>
                </a:solidFill>
              </a:defRPr>
            </a:lvl2pPr>
            <a:lvl3pPr indent="-228600" lvl="2" marL="1371600" rtl="0" algn="l">
              <a:lnSpc>
                <a:spcPct val="90000"/>
              </a:lnSpc>
              <a:spcBef>
                <a:spcPts val="900"/>
              </a:spcBef>
              <a:spcAft>
                <a:spcPts val="0"/>
              </a:spcAft>
              <a:buClr>
                <a:schemeClr val="dk1"/>
              </a:buClr>
              <a:buSzPts val="1400"/>
              <a:buFont typeface="Trebuchet MS"/>
              <a:buNone/>
              <a:defRPr sz="1400">
                <a:solidFill>
                  <a:srgbClr val="868686"/>
                </a:solidFill>
              </a:defRPr>
            </a:lvl3pPr>
            <a:lvl4pPr indent="-342900" lvl="3" marL="1828800" rtl="0" algn="l">
              <a:lnSpc>
                <a:spcPct val="100000"/>
              </a:lnSpc>
              <a:spcBef>
                <a:spcPts val="900"/>
              </a:spcBef>
              <a:spcAft>
                <a:spcPts val="0"/>
              </a:spcAft>
              <a:buClr>
                <a:schemeClr val="dk1"/>
              </a:buClr>
              <a:buSzPts val="1800"/>
              <a:buFont typeface="Noto Sans Symbols"/>
              <a:buChar char="▪"/>
              <a:defRPr sz="1800">
                <a:solidFill>
                  <a:schemeClr val="lt1"/>
                </a:solidFill>
              </a:defRPr>
            </a:lvl4pPr>
            <a:lvl5pPr indent="-355600" lvl="4" marL="2286000" rtl="0" algn="l">
              <a:lnSpc>
                <a:spcPct val="100000"/>
              </a:lnSpc>
              <a:spcBef>
                <a:spcPts val="400"/>
              </a:spcBef>
              <a:spcAft>
                <a:spcPts val="0"/>
              </a:spcAft>
              <a:buClr>
                <a:schemeClr val="dk1"/>
              </a:buClr>
              <a:buSzPts val="2000"/>
              <a:buFont typeface="Noto Sans Symbols"/>
              <a:buChar char="▪"/>
              <a:defRPr>
                <a:solidFill>
                  <a:schemeClr val="lt1"/>
                </a:solidFill>
              </a:defRPr>
            </a:lvl5pPr>
            <a:lvl6pPr indent="-342900" lvl="5" marL="2743200" rtl="0" algn="l">
              <a:lnSpc>
                <a:spcPct val="100000"/>
              </a:lnSpc>
              <a:spcBef>
                <a:spcPts val="360"/>
              </a:spcBef>
              <a:spcAft>
                <a:spcPts val="0"/>
              </a:spcAft>
              <a:buClr>
                <a:schemeClr val="dk2"/>
              </a:buClr>
              <a:buSzPts val="1800"/>
              <a:buChar char="»"/>
              <a:defRPr/>
            </a:lvl6pPr>
            <a:lvl7pPr indent="-342900" lvl="6" marL="3200400" rtl="0" algn="l">
              <a:lnSpc>
                <a:spcPct val="100000"/>
              </a:lnSpc>
              <a:spcBef>
                <a:spcPts val="360"/>
              </a:spcBef>
              <a:spcAft>
                <a:spcPts val="0"/>
              </a:spcAft>
              <a:buClr>
                <a:schemeClr val="dk2"/>
              </a:buClr>
              <a:buSzPts val="1800"/>
              <a:buChar char="»"/>
              <a:defRPr/>
            </a:lvl7pPr>
            <a:lvl8pPr indent="-342900" lvl="7" marL="3657600" rtl="0" algn="l">
              <a:lnSpc>
                <a:spcPct val="100000"/>
              </a:lnSpc>
              <a:spcBef>
                <a:spcPts val="360"/>
              </a:spcBef>
              <a:spcAft>
                <a:spcPts val="0"/>
              </a:spcAft>
              <a:buClr>
                <a:schemeClr val="dk2"/>
              </a:buClr>
              <a:buSzPts val="1800"/>
              <a:buChar char="»"/>
              <a:defRPr/>
            </a:lvl8pPr>
            <a:lvl9pPr indent="-342900" lvl="8" marL="4114800" rtl="0" algn="l">
              <a:lnSpc>
                <a:spcPct val="100000"/>
              </a:lnSpc>
              <a:spcBef>
                <a:spcPts val="360"/>
              </a:spcBef>
              <a:spcAft>
                <a:spcPts val="0"/>
              </a:spcAft>
              <a:buClr>
                <a:schemeClr val="dk2"/>
              </a:buClr>
              <a:buSzPts val="1800"/>
              <a:buChar char="»"/>
              <a:defRPr/>
            </a:lvl9pPr>
          </a:lstStyle>
          <a:p/>
        </p:txBody>
      </p:sp>
      <p:sp>
        <p:nvSpPr>
          <p:cNvPr id="152" name="Google Shape;152;p36"/>
          <p:cNvSpPr txBox="1"/>
          <p:nvPr>
            <p:ph idx="2" type="body"/>
          </p:nvPr>
        </p:nvSpPr>
        <p:spPr>
          <a:xfrm>
            <a:off x="498348" y="1259533"/>
            <a:ext cx="9976200" cy="525600"/>
          </a:xfrm>
          <a:prstGeom prst="rect">
            <a:avLst/>
          </a:prstGeom>
          <a:noFill/>
          <a:ln>
            <a:noFill/>
          </a:ln>
        </p:spPr>
        <p:txBody>
          <a:bodyPr anchorCtr="0" anchor="t" bIns="45700" lIns="91425" spcFirstLastPara="1" rIns="91425" wrap="square" tIns="45700">
            <a:noAutofit/>
          </a:bodyPr>
          <a:lstStyle>
            <a:lvl1pPr indent="-228600" lvl="0" marL="457200" rtl="0" algn="ctr">
              <a:lnSpc>
                <a:spcPct val="90000"/>
              </a:lnSpc>
              <a:spcBef>
                <a:spcPts val="900"/>
              </a:spcBef>
              <a:spcAft>
                <a:spcPts val="0"/>
              </a:spcAft>
              <a:buSzPts val="2000"/>
              <a:buFont typeface="Trebuchet MS"/>
              <a:buNone/>
              <a:defRPr b="0" sz="2000">
                <a:solidFill>
                  <a:schemeClr val="lt2"/>
                </a:solidFill>
                <a:latin typeface="Trebuchet MS"/>
                <a:ea typeface="Trebuchet MS"/>
                <a:cs typeface="Trebuchet MS"/>
                <a:sym typeface="Trebuchet MS"/>
              </a:defRPr>
            </a:lvl1pPr>
            <a:lvl2pPr indent="-228600" lvl="1" marL="914400" rtl="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2pPr>
            <a:lvl3pPr indent="-228600" lvl="2" marL="1371600" rtl="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3pPr>
            <a:lvl4pPr indent="-228600" lvl="3" marL="1828800" rtl="0" algn="ctr">
              <a:lnSpc>
                <a:spcPct val="100000"/>
              </a:lnSpc>
              <a:spcBef>
                <a:spcPts val="90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4pPr>
            <a:lvl5pPr indent="-228600" lvl="4" marL="2286000" rtl="0" algn="ctr">
              <a:lnSpc>
                <a:spcPct val="100000"/>
              </a:lnSpc>
              <a:spcBef>
                <a:spcPts val="56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5pPr>
            <a:lvl6pPr indent="-342900" lvl="5" marL="2743200" rtl="0" algn="l">
              <a:lnSpc>
                <a:spcPct val="100000"/>
              </a:lnSpc>
              <a:spcBef>
                <a:spcPts val="360"/>
              </a:spcBef>
              <a:spcAft>
                <a:spcPts val="0"/>
              </a:spcAft>
              <a:buClr>
                <a:schemeClr val="dk2"/>
              </a:buClr>
              <a:buSzPts val="1800"/>
              <a:buChar char="»"/>
              <a:defRPr/>
            </a:lvl6pPr>
            <a:lvl7pPr indent="-342900" lvl="6" marL="3200400" rtl="0" algn="l">
              <a:lnSpc>
                <a:spcPct val="100000"/>
              </a:lnSpc>
              <a:spcBef>
                <a:spcPts val="360"/>
              </a:spcBef>
              <a:spcAft>
                <a:spcPts val="0"/>
              </a:spcAft>
              <a:buClr>
                <a:schemeClr val="dk2"/>
              </a:buClr>
              <a:buSzPts val="1800"/>
              <a:buChar char="»"/>
              <a:defRPr/>
            </a:lvl7pPr>
            <a:lvl8pPr indent="-342900" lvl="7" marL="3657600" rtl="0" algn="l">
              <a:lnSpc>
                <a:spcPct val="100000"/>
              </a:lnSpc>
              <a:spcBef>
                <a:spcPts val="360"/>
              </a:spcBef>
              <a:spcAft>
                <a:spcPts val="0"/>
              </a:spcAft>
              <a:buClr>
                <a:schemeClr val="dk2"/>
              </a:buClr>
              <a:buSzPts val="1800"/>
              <a:buChar char="»"/>
              <a:defRPr/>
            </a:lvl8pPr>
            <a:lvl9pPr indent="-342900" lvl="8" marL="4114800" rtl="0" algn="l">
              <a:lnSpc>
                <a:spcPct val="100000"/>
              </a:lnSpc>
              <a:spcBef>
                <a:spcPts val="360"/>
              </a:spcBef>
              <a:spcAft>
                <a:spcPts val="0"/>
              </a:spcAft>
              <a:buClr>
                <a:schemeClr val="dk2"/>
              </a:buClr>
              <a:buSzPts val="1800"/>
              <a:buChar char="»"/>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ransition / Segue">
  <p:cSld name="Transition / Segue">
    <p:spTree>
      <p:nvGrpSpPr>
        <p:cNvPr id="153" name="Shape 153"/>
        <p:cNvGrpSpPr/>
        <p:nvPr/>
      </p:nvGrpSpPr>
      <p:grpSpPr>
        <a:xfrm>
          <a:off x="0" y="0"/>
          <a:ext cx="0" cy="0"/>
          <a:chOff x="0" y="0"/>
          <a:chExt cx="0" cy="0"/>
        </a:xfrm>
      </p:grpSpPr>
      <p:sp>
        <p:nvSpPr>
          <p:cNvPr id="154" name="Google Shape;154;p37"/>
          <p:cNvSpPr/>
          <p:nvPr/>
        </p:nvSpPr>
        <p:spPr>
          <a:xfrm>
            <a:off x="0" y="0"/>
            <a:ext cx="10972800" cy="6172200"/>
          </a:xfrm>
          <a:prstGeom prst="rect">
            <a:avLst/>
          </a:prstGeom>
          <a:solidFill>
            <a:srgbClr val="7400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55" name="Google Shape;155;p37"/>
          <p:cNvSpPr txBox="1"/>
          <p:nvPr>
            <p:ph type="title"/>
          </p:nvPr>
        </p:nvSpPr>
        <p:spPr>
          <a:xfrm>
            <a:off x="1864071" y="2399131"/>
            <a:ext cx="7244700" cy="1374000"/>
          </a:xfrm>
          <a:prstGeom prst="rect">
            <a:avLst/>
          </a:prstGeom>
          <a:noFill/>
          <a:ln>
            <a:noFill/>
          </a:ln>
        </p:spPr>
        <p:txBody>
          <a:bodyPr anchorCtr="0" anchor="ctr" bIns="45700" lIns="91425" spcFirstLastPara="1" rIns="91425" wrap="square" tIns="45700">
            <a:noAutofit/>
          </a:bodyPr>
          <a:lstStyle>
            <a:lvl1pPr lvl="0" rtl="0" algn="ctr">
              <a:lnSpc>
                <a:spcPct val="90000"/>
              </a:lnSpc>
              <a:spcBef>
                <a:spcPts val="0"/>
              </a:spcBef>
              <a:spcAft>
                <a:spcPts val="0"/>
              </a:spcAft>
              <a:buSzPts val="1400"/>
              <a:buNone/>
              <a:defRPr sz="4000">
                <a:solidFill>
                  <a:schemeClr val="lt1"/>
                </a:solidFil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ULLET_ICON_Title, Subtitle, and Content">
  <p:cSld name="BULLET_ICON_Title, Subtitle, and Content">
    <p:spTree>
      <p:nvGrpSpPr>
        <p:cNvPr id="156" name="Shape 156"/>
        <p:cNvGrpSpPr/>
        <p:nvPr/>
      </p:nvGrpSpPr>
      <p:grpSpPr>
        <a:xfrm>
          <a:off x="0" y="0"/>
          <a:ext cx="0" cy="0"/>
          <a:chOff x="0" y="0"/>
          <a:chExt cx="0" cy="0"/>
        </a:xfrm>
      </p:grpSpPr>
      <p:sp>
        <p:nvSpPr>
          <p:cNvPr id="157" name="Google Shape;157;p38"/>
          <p:cNvSpPr txBox="1"/>
          <p:nvPr>
            <p:ph type="title"/>
          </p:nvPr>
        </p:nvSpPr>
        <p:spPr>
          <a:xfrm>
            <a:off x="498348" y="737426"/>
            <a:ext cx="9976200" cy="591000"/>
          </a:xfrm>
          <a:prstGeom prst="rect">
            <a:avLst/>
          </a:prstGeom>
          <a:noFill/>
          <a:ln>
            <a:noFill/>
          </a:ln>
        </p:spPr>
        <p:txBody>
          <a:bodyPr anchorCtr="0" anchor="b" bIns="45700" lIns="91425" spcFirstLastPara="1" rIns="91425" wrap="square" tIns="45700">
            <a:noAutofit/>
          </a:bodyPr>
          <a:lstStyle>
            <a:lvl1pPr lvl="0" rtl="0" algn="ctr">
              <a:lnSpc>
                <a:spcPct val="90000"/>
              </a:lnSpc>
              <a:spcBef>
                <a:spcPts val="0"/>
              </a:spcBef>
              <a:spcAft>
                <a:spcPts val="0"/>
              </a:spcAft>
              <a:buSzPts val="1400"/>
              <a:buNone/>
              <a:defRPr>
                <a:solidFill>
                  <a:srgbClr val="4C4C4C"/>
                </a:solidFil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58" name="Google Shape;158;p38"/>
          <p:cNvSpPr txBox="1"/>
          <p:nvPr>
            <p:ph idx="1" type="body"/>
          </p:nvPr>
        </p:nvSpPr>
        <p:spPr>
          <a:xfrm>
            <a:off x="516750" y="2103035"/>
            <a:ext cx="9948600" cy="3718800"/>
          </a:xfrm>
          <a:prstGeom prst="rect">
            <a:avLst/>
          </a:prstGeom>
          <a:noFill/>
          <a:ln>
            <a:noFill/>
          </a:ln>
        </p:spPr>
        <p:txBody>
          <a:bodyPr anchorCtr="0" anchor="t" bIns="45700" lIns="91425" spcFirstLastPara="1" rIns="91425" wrap="square" tIns="45700">
            <a:noAutofit/>
          </a:bodyPr>
          <a:lstStyle>
            <a:lvl1pPr indent="-320040" lvl="0" marL="457200" rtl="0" algn="l">
              <a:lnSpc>
                <a:spcPct val="90000"/>
              </a:lnSpc>
              <a:spcBef>
                <a:spcPts val="900"/>
              </a:spcBef>
              <a:spcAft>
                <a:spcPts val="0"/>
              </a:spcAft>
              <a:buClr>
                <a:schemeClr val="lt2"/>
              </a:buClr>
              <a:buSzPts val="1440"/>
              <a:buFont typeface="Noto Sans Symbols"/>
              <a:buChar char="🞂"/>
              <a:defRPr sz="1800">
                <a:solidFill>
                  <a:srgbClr val="868686"/>
                </a:solidFill>
              </a:defRPr>
            </a:lvl1pPr>
            <a:lvl2pPr indent="-309880" lvl="1" marL="914400" rtl="0" algn="l">
              <a:lnSpc>
                <a:spcPct val="90000"/>
              </a:lnSpc>
              <a:spcBef>
                <a:spcPts val="900"/>
              </a:spcBef>
              <a:spcAft>
                <a:spcPts val="0"/>
              </a:spcAft>
              <a:buClr>
                <a:schemeClr val="lt2"/>
              </a:buClr>
              <a:buSzPts val="1280"/>
              <a:buFont typeface="Noto Sans Symbols"/>
              <a:buChar char="🞂"/>
              <a:defRPr sz="1600">
                <a:solidFill>
                  <a:srgbClr val="868686"/>
                </a:solidFill>
              </a:defRPr>
            </a:lvl2pPr>
            <a:lvl3pPr indent="-299719" lvl="2" marL="1371600" rtl="0" algn="l">
              <a:lnSpc>
                <a:spcPct val="90000"/>
              </a:lnSpc>
              <a:spcBef>
                <a:spcPts val="900"/>
              </a:spcBef>
              <a:spcAft>
                <a:spcPts val="0"/>
              </a:spcAft>
              <a:buClr>
                <a:schemeClr val="lt2"/>
              </a:buClr>
              <a:buSzPts val="1120"/>
              <a:buFont typeface="Noto Sans Symbols"/>
              <a:buChar char="🞂"/>
              <a:defRPr sz="1400">
                <a:solidFill>
                  <a:srgbClr val="868686"/>
                </a:solidFill>
              </a:defRPr>
            </a:lvl3pPr>
            <a:lvl4pPr indent="-342900" lvl="3" marL="1828800" rtl="0" algn="l">
              <a:lnSpc>
                <a:spcPct val="100000"/>
              </a:lnSpc>
              <a:spcBef>
                <a:spcPts val="900"/>
              </a:spcBef>
              <a:spcAft>
                <a:spcPts val="0"/>
              </a:spcAft>
              <a:buClr>
                <a:schemeClr val="dk1"/>
              </a:buClr>
              <a:buSzPts val="1800"/>
              <a:buFont typeface="Noto Sans Symbols"/>
              <a:buChar char="▪"/>
              <a:defRPr sz="1800">
                <a:solidFill>
                  <a:schemeClr val="lt1"/>
                </a:solidFill>
              </a:defRPr>
            </a:lvl4pPr>
            <a:lvl5pPr indent="-355600" lvl="4" marL="2286000" rtl="0" algn="l">
              <a:lnSpc>
                <a:spcPct val="100000"/>
              </a:lnSpc>
              <a:spcBef>
                <a:spcPts val="400"/>
              </a:spcBef>
              <a:spcAft>
                <a:spcPts val="0"/>
              </a:spcAft>
              <a:buClr>
                <a:schemeClr val="dk1"/>
              </a:buClr>
              <a:buSzPts val="2000"/>
              <a:buFont typeface="Noto Sans Symbols"/>
              <a:buChar char="▪"/>
              <a:defRPr>
                <a:solidFill>
                  <a:schemeClr val="lt1"/>
                </a:solidFill>
              </a:defRPr>
            </a:lvl5pPr>
            <a:lvl6pPr indent="-342900" lvl="5" marL="2743200" rtl="0" algn="l">
              <a:lnSpc>
                <a:spcPct val="100000"/>
              </a:lnSpc>
              <a:spcBef>
                <a:spcPts val="360"/>
              </a:spcBef>
              <a:spcAft>
                <a:spcPts val="0"/>
              </a:spcAft>
              <a:buClr>
                <a:schemeClr val="dk2"/>
              </a:buClr>
              <a:buSzPts val="1800"/>
              <a:buChar char="»"/>
              <a:defRPr/>
            </a:lvl6pPr>
            <a:lvl7pPr indent="-342900" lvl="6" marL="3200400" rtl="0" algn="l">
              <a:lnSpc>
                <a:spcPct val="100000"/>
              </a:lnSpc>
              <a:spcBef>
                <a:spcPts val="360"/>
              </a:spcBef>
              <a:spcAft>
                <a:spcPts val="0"/>
              </a:spcAft>
              <a:buClr>
                <a:schemeClr val="dk2"/>
              </a:buClr>
              <a:buSzPts val="1800"/>
              <a:buChar char="»"/>
              <a:defRPr/>
            </a:lvl7pPr>
            <a:lvl8pPr indent="-342900" lvl="7" marL="3657600" rtl="0" algn="l">
              <a:lnSpc>
                <a:spcPct val="100000"/>
              </a:lnSpc>
              <a:spcBef>
                <a:spcPts val="360"/>
              </a:spcBef>
              <a:spcAft>
                <a:spcPts val="0"/>
              </a:spcAft>
              <a:buClr>
                <a:schemeClr val="dk2"/>
              </a:buClr>
              <a:buSzPts val="1800"/>
              <a:buChar char="»"/>
              <a:defRPr/>
            </a:lvl8pPr>
            <a:lvl9pPr indent="-342900" lvl="8" marL="4114800" rtl="0" algn="l">
              <a:lnSpc>
                <a:spcPct val="100000"/>
              </a:lnSpc>
              <a:spcBef>
                <a:spcPts val="360"/>
              </a:spcBef>
              <a:spcAft>
                <a:spcPts val="0"/>
              </a:spcAft>
              <a:buClr>
                <a:schemeClr val="dk2"/>
              </a:buClr>
              <a:buSzPts val="1800"/>
              <a:buChar char="»"/>
              <a:defRPr/>
            </a:lvl9pPr>
          </a:lstStyle>
          <a:p/>
        </p:txBody>
      </p:sp>
      <p:sp>
        <p:nvSpPr>
          <p:cNvPr id="159" name="Google Shape;159;p38"/>
          <p:cNvSpPr txBox="1"/>
          <p:nvPr>
            <p:ph idx="2" type="body"/>
          </p:nvPr>
        </p:nvSpPr>
        <p:spPr>
          <a:xfrm>
            <a:off x="498348" y="1259533"/>
            <a:ext cx="9976200" cy="525600"/>
          </a:xfrm>
          <a:prstGeom prst="rect">
            <a:avLst/>
          </a:prstGeom>
          <a:noFill/>
          <a:ln>
            <a:noFill/>
          </a:ln>
        </p:spPr>
        <p:txBody>
          <a:bodyPr anchorCtr="0" anchor="t" bIns="45700" lIns="91425" spcFirstLastPara="1" rIns="91425" wrap="square" tIns="45700">
            <a:noAutofit/>
          </a:bodyPr>
          <a:lstStyle>
            <a:lvl1pPr indent="-228600" lvl="0" marL="457200" rtl="0" algn="ctr">
              <a:lnSpc>
                <a:spcPct val="90000"/>
              </a:lnSpc>
              <a:spcBef>
                <a:spcPts val="900"/>
              </a:spcBef>
              <a:spcAft>
                <a:spcPts val="0"/>
              </a:spcAft>
              <a:buSzPts val="2000"/>
              <a:buFont typeface="Trebuchet MS"/>
              <a:buNone/>
              <a:defRPr b="0" sz="2000">
                <a:solidFill>
                  <a:schemeClr val="lt2"/>
                </a:solidFill>
                <a:latin typeface="Trebuchet MS"/>
                <a:ea typeface="Trebuchet MS"/>
                <a:cs typeface="Trebuchet MS"/>
                <a:sym typeface="Trebuchet MS"/>
              </a:defRPr>
            </a:lvl1pPr>
            <a:lvl2pPr indent="-228600" lvl="1" marL="914400" rtl="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2pPr>
            <a:lvl3pPr indent="-228600" lvl="2" marL="1371600" rtl="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3pPr>
            <a:lvl4pPr indent="-228600" lvl="3" marL="1828800" rtl="0" algn="ctr">
              <a:lnSpc>
                <a:spcPct val="100000"/>
              </a:lnSpc>
              <a:spcBef>
                <a:spcPts val="90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4pPr>
            <a:lvl5pPr indent="-228600" lvl="4" marL="2286000" rtl="0" algn="ctr">
              <a:lnSpc>
                <a:spcPct val="100000"/>
              </a:lnSpc>
              <a:spcBef>
                <a:spcPts val="56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5pPr>
            <a:lvl6pPr indent="-342900" lvl="5" marL="2743200" rtl="0" algn="l">
              <a:lnSpc>
                <a:spcPct val="100000"/>
              </a:lnSpc>
              <a:spcBef>
                <a:spcPts val="360"/>
              </a:spcBef>
              <a:spcAft>
                <a:spcPts val="0"/>
              </a:spcAft>
              <a:buClr>
                <a:schemeClr val="dk2"/>
              </a:buClr>
              <a:buSzPts val="1800"/>
              <a:buChar char="»"/>
              <a:defRPr/>
            </a:lvl6pPr>
            <a:lvl7pPr indent="-342900" lvl="6" marL="3200400" rtl="0" algn="l">
              <a:lnSpc>
                <a:spcPct val="100000"/>
              </a:lnSpc>
              <a:spcBef>
                <a:spcPts val="360"/>
              </a:spcBef>
              <a:spcAft>
                <a:spcPts val="0"/>
              </a:spcAft>
              <a:buClr>
                <a:schemeClr val="dk2"/>
              </a:buClr>
              <a:buSzPts val="1800"/>
              <a:buChar char="»"/>
              <a:defRPr/>
            </a:lvl7pPr>
            <a:lvl8pPr indent="-342900" lvl="7" marL="3657600" rtl="0" algn="l">
              <a:lnSpc>
                <a:spcPct val="100000"/>
              </a:lnSpc>
              <a:spcBef>
                <a:spcPts val="360"/>
              </a:spcBef>
              <a:spcAft>
                <a:spcPts val="0"/>
              </a:spcAft>
              <a:buClr>
                <a:schemeClr val="dk2"/>
              </a:buClr>
              <a:buSzPts val="1800"/>
              <a:buChar char="»"/>
              <a:defRPr/>
            </a:lvl8pPr>
            <a:lvl9pPr indent="-342900" lvl="8" marL="4114800" rtl="0" algn="l">
              <a:lnSpc>
                <a:spcPct val="100000"/>
              </a:lnSpc>
              <a:spcBef>
                <a:spcPts val="360"/>
              </a:spcBef>
              <a:spcAft>
                <a:spcPts val="0"/>
              </a:spcAft>
              <a:buClr>
                <a:schemeClr val="dk2"/>
              </a:buClr>
              <a:buSzPts val="1800"/>
              <a:buChar char="»"/>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losing Slide" showMasterSp="0">
  <p:cSld name="Closing Slide">
    <p:bg>
      <p:bgPr>
        <a:solidFill>
          <a:schemeClr val="lt1"/>
        </a:solidFill>
      </p:bgPr>
    </p:bg>
    <p:spTree>
      <p:nvGrpSpPr>
        <p:cNvPr id="160" name="Shape 160"/>
        <p:cNvGrpSpPr/>
        <p:nvPr/>
      </p:nvGrpSpPr>
      <p:grpSpPr>
        <a:xfrm>
          <a:off x="0" y="0"/>
          <a:ext cx="0" cy="0"/>
          <a:chOff x="0" y="0"/>
          <a:chExt cx="0" cy="0"/>
        </a:xfrm>
      </p:grpSpPr>
      <p:pic>
        <p:nvPicPr>
          <p:cNvPr id="161" name="Google Shape;161;p39"/>
          <p:cNvPicPr preferRelativeResize="0"/>
          <p:nvPr/>
        </p:nvPicPr>
        <p:blipFill rotWithShape="1">
          <a:blip r:embed="rId2">
            <a:alphaModFix/>
          </a:blip>
          <a:srcRect b="0" l="0" r="0" t="0"/>
          <a:stretch/>
        </p:blipFill>
        <p:spPr>
          <a:xfrm>
            <a:off x="0" y="0"/>
            <a:ext cx="10972800" cy="6172199"/>
          </a:xfrm>
          <a:prstGeom prst="rect">
            <a:avLst/>
          </a:prstGeom>
          <a:noFill/>
          <a:ln>
            <a:noFill/>
          </a:ln>
        </p:spPr>
      </p:pic>
      <p:pic>
        <p:nvPicPr>
          <p:cNvPr id="162" name="Google Shape;162;p39"/>
          <p:cNvPicPr preferRelativeResize="0"/>
          <p:nvPr/>
        </p:nvPicPr>
        <p:blipFill rotWithShape="1">
          <a:blip r:embed="rId3">
            <a:alphaModFix/>
          </a:blip>
          <a:srcRect b="0" l="0" r="0" t="0"/>
          <a:stretch/>
        </p:blipFill>
        <p:spPr>
          <a:xfrm>
            <a:off x="615019" y="4927360"/>
            <a:ext cx="3493433" cy="784463"/>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FIDENTIAL">
  <p:cSld name="CONFIDENTIAL">
    <p:spTree>
      <p:nvGrpSpPr>
        <p:cNvPr id="163" name="Shape 163"/>
        <p:cNvGrpSpPr/>
        <p:nvPr/>
      </p:nvGrpSpPr>
      <p:grpSpPr>
        <a:xfrm>
          <a:off x="0" y="0"/>
          <a:ext cx="0" cy="0"/>
          <a:chOff x="0" y="0"/>
          <a:chExt cx="0" cy="0"/>
        </a:xfrm>
      </p:grpSpPr>
      <p:sp>
        <p:nvSpPr>
          <p:cNvPr id="164" name="Google Shape;164;p40"/>
          <p:cNvSpPr txBox="1"/>
          <p:nvPr>
            <p:ph type="title"/>
          </p:nvPr>
        </p:nvSpPr>
        <p:spPr>
          <a:xfrm>
            <a:off x="498348" y="737426"/>
            <a:ext cx="9976200" cy="591000"/>
          </a:xfrm>
          <a:prstGeom prst="rect">
            <a:avLst/>
          </a:prstGeom>
          <a:noFill/>
          <a:ln>
            <a:noFill/>
          </a:ln>
        </p:spPr>
        <p:txBody>
          <a:bodyPr anchorCtr="0" anchor="b" bIns="45700" lIns="91425" spcFirstLastPara="1" rIns="91425" wrap="square" tIns="45700">
            <a:noAutofit/>
          </a:bodyPr>
          <a:lstStyle>
            <a:lvl1pPr lvl="0" rtl="0" algn="ctr">
              <a:lnSpc>
                <a:spcPct val="90000"/>
              </a:lnSpc>
              <a:spcBef>
                <a:spcPts val="0"/>
              </a:spcBef>
              <a:spcAft>
                <a:spcPts val="0"/>
              </a:spcAft>
              <a:buSzPts val="1400"/>
              <a:buNone/>
              <a:defRPr>
                <a:solidFill>
                  <a:srgbClr val="4C4C4C"/>
                </a:solidFil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65" name="Google Shape;165;p40"/>
          <p:cNvSpPr txBox="1"/>
          <p:nvPr>
            <p:ph idx="1" type="body"/>
          </p:nvPr>
        </p:nvSpPr>
        <p:spPr>
          <a:xfrm>
            <a:off x="516750" y="2103035"/>
            <a:ext cx="9948600" cy="3718800"/>
          </a:xfrm>
          <a:prstGeom prst="rect">
            <a:avLst/>
          </a:prstGeom>
          <a:noFill/>
          <a:ln>
            <a:noFill/>
          </a:ln>
        </p:spPr>
        <p:txBody>
          <a:bodyPr anchorCtr="0" anchor="t" bIns="45700" lIns="91425" spcFirstLastPara="1" rIns="91425" wrap="square" tIns="45700">
            <a:noAutofit/>
          </a:bodyPr>
          <a:lstStyle>
            <a:lvl1pPr indent="-228600" lvl="0" marL="457200" rtl="0" algn="l">
              <a:lnSpc>
                <a:spcPct val="90000"/>
              </a:lnSpc>
              <a:spcBef>
                <a:spcPts val="900"/>
              </a:spcBef>
              <a:spcAft>
                <a:spcPts val="0"/>
              </a:spcAft>
              <a:buClr>
                <a:schemeClr val="dk1"/>
              </a:buClr>
              <a:buSzPts val="1800"/>
              <a:buFont typeface="Trebuchet MS"/>
              <a:buNone/>
              <a:defRPr sz="1800">
                <a:solidFill>
                  <a:srgbClr val="868686"/>
                </a:solidFill>
              </a:defRPr>
            </a:lvl1pPr>
            <a:lvl2pPr indent="-228600" lvl="1" marL="914400" rtl="0" algn="l">
              <a:lnSpc>
                <a:spcPct val="90000"/>
              </a:lnSpc>
              <a:spcBef>
                <a:spcPts val="900"/>
              </a:spcBef>
              <a:spcAft>
                <a:spcPts val="0"/>
              </a:spcAft>
              <a:buClr>
                <a:schemeClr val="dk1"/>
              </a:buClr>
              <a:buSzPts val="1600"/>
              <a:buFont typeface="Trebuchet MS"/>
              <a:buNone/>
              <a:defRPr sz="1600">
                <a:solidFill>
                  <a:srgbClr val="868686"/>
                </a:solidFill>
              </a:defRPr>
            </a:lvl2pPr>
            <a:lvl3pPr indent="-228600" lvl="2" marL="1371600" rtl="0" algn="l">
              <a:lnSpc>
                <a:spcPct val="90000"/>
              </a:lnSpc>
              <a:spcBef>
                <a:spcPts val="900"/>
              </a:spcBef>
              <a:spcAft>
                <a:spcPts val="0"/>
              </a:spcAft>
              <a:buClr>
                <a:schemeClr val="dk1"/>
              </a:buClr>
              <a:buSzPts val="1400"/>
              <a:buFont typeface="Trebuchet MS"/>
              <a:buNone/>
              <a:defRPr sz="1400">
                <a:solidFill>
                  <a:srgbClr val="868686"/>
                </a:solidFill>
              </a:defRPr>
            </a:lvl3pPr>
            <a:lvl4pPr indent="-342900" lvl="3" marL="1828800" rtl="0" algn="l">
              <a:lnSpc>
                <a:spcPct val="100000"/>
              </a:lnSpc>
              <a:spcBef>
                <a:spcPts val="900"/>
              </a:spcBef>
              <a:spcAft>
                <a:spcPts val="0"/>
              </a:spcAft>
              <a:buClr>
                <a:schemeClr val="dk1"/>
              </a:buClr>
              <a:buSzPts val="1800"/>
              <a:buFont typeface="Noto Sans Symbols"/>
              <a:buChar char="▪"/>
              <a:defRPr sz="1800">
                <a:solidFill>
                  <a:schemeClr val="lt1"/>
                </a:solidFill>
              </a:defRPr>
            </a:lvl4pPr>
            <a:lvl5pPr indent="-355600" lvl="4" marL="2286000" rtl="0" algn="l">
              <a:lnSpc>
                <a:spcPct val="100000"/>
              </a:lnSpc>
              <a:spcBef>
                <a:spcPts val="400"/>
              </a:spcBef>
              <a:spcAft>
                <a:spcPts val="0"/>
              </a:spcAft>
              <a:buClr>
                <a:schemeClr val="dk1"/>
              </a:buClr>
              <a:buSzPts val="2000"/>
              <a:buFont typeface="Noto Sans Symbols"/>
              <a:buChar char="▪"/>
              <a:defRPr>
                <a:solidFill>
                  <a:schemeClr val="lt1"/>
                </a:solidFill>
              </a:defRPr>
            </a:lvl5pPr>
            <a:lvl6pPr indent="-342900" lvl="5" marL="2743200" rtl="0" algn="l">
              <a:lnSpc>
                <a:spcPct val="100000"/>
              </a:lnSpc>
              <a:spcBef>
                <a:spcPts val="360"/>
              </a:spcBef>
              <a:spcAft>
                <a:spcPts val="0"/>
              </a:spcAft>
              <a:buClr>
                <a:schemeClr val="dk2"/>
              </a:buClr>
              <a:buSzPts val="1800"/>
              <a:buChar char="»"/>
              <a:defRPr/>
            </a:lvl6pPr>
            <a:lvl7pPr indent="-342900" lvl="6" marL="3200400" rtl="0" algn="l">
              <a:lnSpc>
                <a:spcPct val="100000"/>
              </a:lnSpc>
              <a:spcBef>
                <a:spcPts val="360"/>
              </a:spcBef>
              <a:spcAft>
                <a:spcPts val="0"/>
              </a:spcAft>
              <a:buClr>
                <a:schemeClr val="dk2"/>
              </a:buClr>
              <a:buSzPts val="1800"/>
              <a:buChar char="»"/>
              <a:defRPr/>
            </a:lvl7pPr>
            <a:lvl8pPr indent="-342900" lvl="7" marL="3657600" rtl="0" algn="l">
              <a:lnSpc>
                <a:spcPct val="100000"/>
              </a:lnSpc>
              <a:spcBef>
                <a:spcPts val="360"/>
              </a:spcBef>
              <a:spcAft>
                <a:spcPts val="0"/>
              </a:spcAft>
              <a:buClr>
                <a:schemeClr val="dk2"/>
              </a:buClr>
              <a:buSzPts val="1800"/>
              <a:buChar char="»"/>
              <a:defRPr/>
            </a:lvl8pPr>
            <a:lvl9pPr indent="-342900" lvl="8" marL="4114800" rtl="0" algn="l">
              <a:lnSpc>
                <a:spcPct val="100000"/>
              </a:lnSpc>
              <a:spcBef>
                <a:spcPts val="360"/>
              </a:spcBef>
              <a:spcAft>
                <a:spcPts val="0"/>
              </a:spcAft>
              <a:buClr>
                <a:schemeClr val="dk2"/>
              </a:buClr>
              <a:buSzPts val="1800"/>
              <a:buChar char="»"/>
              <a:defRPr/>
            </a:lvl9pPr>
          </a:lstStyle>
          <a:p/>
        </p:txBody>
      </p:sp>
      <p:sp>
        <p:nvSpPr>
          <p:cNvPr id="166" name="Google Shape;166;p40"/>
          <p:cNvSpPr txBox="1"/>
          <p:nvPr>
            <p:ph idx="2" type="body"/>
          </p:nvPr>
        </p:nvSpPr>
        <p:spPr>
          <a:xfrm>
            <a:off x="498348" y="1259533"/>
            <a:ext cx="9976200" cy="525600"/>
          </a:xfrm>
          <a:prstGeom prst="rect">
            <a:avLst/>
          </a:prstGeom>
          <a:noFill/>
          <a:ln>
            <a:noFill/>
          </a:ln>
        </p:spPr>
        <p:txBody>
          <a:bodyPr anchorCtr="0" anchor="t" bIns="45700" lIns="91425" spcFirstLastPara="1" rIns="91425" wrap="square" tIns="45700">
            <a:noAutofit/>
          </a:bodyPr>
          <a:lstStyle>
            <a:lvl1pPr indent="-228600" lvl="0" marL="457200" rtl="0" algn="ctr">
              <a:lnSpc>
                <a:spcPct val="90000"/>
              </a:lnSpc>
              <a:spcBef>
                <a:spcPts val="900"/>
              </a:spcBef>
              <a:spcAft>
                <a:spcPts val="0"/>
              </a:spcAft>
              <a:buSzPts val="2000"/>
              <a:buFont typeface="Trebuchet MS"/>
              <a:buNone/>
              <a:defRPr b="0" sz="2000">
                <a:solidFill>
                  <a:schemeClr val="lt2"/>
                </a:solidFill>
                <a:latin typeface="Trebuchet MS"/>
                <a:ea typeface="Trebuchet MS"/>
                <a:cs typeface="Trebuchet MS"/>
                <a:sym typeface="Trebuchet MS"/>
              </a:defRPr>
            </a:lvl1pPr>
            <a:lvl2pPr indent="-228600" lvl="1" marL="914400" rtl="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2pPr>
            <a:lvl3pPr indent="-228600" lvl="2" marL="1371600" rtl="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3pPr>
            <a:lvl4pPr indent="-228600" lvl="3" marL="1828800" rtl="0" algn="ctr">
              <a:lnSpc>
                <a:spcPct val="100000"/>
              </a:lnSpc>
              <a:spcBef>
                <a:spcPts val="90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4pPr>
            <a:lvl5pPr indent="-228600" lvl="4" marL="2286000" rtl="0" algn="ctr">
              <a:lnSpc>
                <a:spcPct val="100000"/>
              </a:lnSpc>
              <a:spcBef>
                <a:spcPts val="56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5pPr>
            <a:lvl6pPr indent="-342900" lvl="5" marL="2743200" rtl="0" algn="l">
              <a:lnSpc>
                <a:spcPct val="100000"/>
              </a:lnSpc>
              <a:spcBef>
                <a:spcPts val="360"/>
              </a:spcBef>
              <a:spcAft>
                <a:spcPts val="0"/>
              </a:spcAft>
              <a:buClr>
                <a:schemeClr val="dk2"/>
              </a:buClr>
              <a:buSzPts val="1800"/>
              <a:buChar char="»"/>
              <a:defRPr/>
            </a:lvl6pPr>
            <a:lvl7pPr indent="-342900" lvl="6" marL="3200400" rtl="0" algn="l">
              <a:lnSpc>
                <a:spcPct val="100000"/>
              </a:lnSpc>
              <a:spcBef>
                <a:spcPts val="360"/>
              </a:spcBef>
              <a:spcAft>
                <a:spcPts val="0"/>
              </a:spcAft>
              <a:buClr>
                <a:schemeClr val="dk2"/>
              </a:buClr>
              <a:buSzPts val="1800"/>
              <a:buChar char="»"/>
              <a:defRPr/>
            </a:lvl7pPr>
            <a:lvl8pPr indent="-342900" lvl="7" marL="3657600" rtl="0" algn="l">
              <a:lnSpc>
                <a:spcPct val="100000"/>
              </a:lnSpc>
              <a:spcBef>
                <a:spcPts val="360"/>
              </a:spcBef>
              <a:spcAft>
                <a:spcPts val="0"/>
              </a:spcAft>
              <a:buClr>
                <a:schemeClr val="dk2"/>
              </a:buClr>
              <a:buSzPts val="1800"/>
              <a:buChar char="»"/>
              <a:defRPr/>
            </a:lvl8pPr>
            <a:lvl9pPr indent="-342900" lvl="8" marL="4114800" rtl="0" algn="l">
              <a:lnSpc>
                <a:spcPct val="100000"/>
              </a:lnSpc>
              <a:spcBef>
                <a:spcPts val="360"/>
              </a:spcBef>
              <a:spcAft>
                <a:spcPts val="0"/>
              </a:spcAft>
              <a:buClr>
                <a:schemeClr val="dk2"/>
              </a:buClr>
              <a:buSzPts val="1800"/>
              <a:buChar char="»"/>
              <a:defRPr/>
            </a:lvl9pPr>
          </a:lstStyle>
          <a:p/>
        </p:txBody>
      </p:sp>
      <p:sp>
        <p:nvSpPr>
          <p:cNvPr id="167" name="Google Shape;167;p40"/>
          <p:cNvSpPr/>
          <p:nvPr/>
        </p:nvSpPr>
        <p:spPr>
          <a:xfrm>
            <a:off x="92083" y="5889937"/>
            <a:ext cx="2763000" cy="248100"/>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Clr>
                <a:schemeClr val="lt1"/>
              </a:buClr>
              <a:buSzPts val="700"/>
              <a:buFont typeface="Trebuchet MS"/>
              <a:buNone/>
            </a:pPr>
            <a:r>
              <a:rPr b="0" i="0" lang="en-US" sz="700" u="none" cap="none" strike="noStrike">
                <a:solidFill>
                  <a:schemeClr val="lt1"/>
                </a:solidFill>
                <a:latin typeface="Trebuchet MS"/>
                <a:ea typeface="Trebuchet MS"/>
                <a:cs typeface="Trebuchet MS"/>
                <a:sym typeface="Trebuchet MS"/>
              </a:rPr>
              <a:t>NVIDIA CONFIDENTIAL. DO NOT DISTRIBUTE.</a:t>
            </a:r>
            <a:endParaRPr b="0" i="0" sz="1400" u="none" cap="none" strike="noStrike">
              <a:solidFill>
                <a:srgbClr val="000000"/>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ubtitle, Content - NO LOGO &amp; PAGE NUMBER">
  <p:cSld name="Title, Subtitle, Content - NO LOGO &amp; PAGE NUMBER">
    <p:spTree>
      <p:nvGrpSpPr>
        <p:cNvPr id="168" name="Shape 168"/>
        <p:cNvGrpSpPr/>
        <p:nvPr/>
      </p:nvGrpSpPr>
      <p:grpSpPr>
        <a:xfrm>
          <a:off x="0" y="0"/>
          <a:ext cx="0" cy="0"/>
          <a:chOff x="0" y="0"/>
          <a:chExt cx="0" cy="0"/>
        </a:xfrm>
      </p:grpSpPr>
      <p:sp>
        <p:nvSpPr>
          <p:cNvPr id="169" name="Google Shape;169;p41"/>
          <p:cNvSpPr txBox="1"/>
          <p:nvPr>
            <p:ph type="title"/>
          </p:nvPr>
        </p:nvSpPr>
        <p:spPr>
          <a:xfrm>
            <a:off x="498348" y="737426"/>
            <a:ext cx="9976200" cy="591000"/>
          </a:xfrm>
          <a:prstGeom prst="rect">
            <a:avLst/>
          </a:prstGeom>
          <a:noFill/>
          <a:ln>
            <a:noFill/>
          </a:ln>
        </p:spPr>
        <p:txBody>
          <a:bodyPr anchorCtr="0" anchor="b" bIns="45700" lIns="91425" spcFirstLastPara="1" rIns="91425" wrap="square" tIns="45700">
            <a:noAutofit/>
          </a:bodyPr>
          <a:lstStyle>
            <a:lvl1pPr lvl="0" rtl="0" algn="ctr">
              <a:lnSpc>
                <a:spcPct val="90000"/>
              </a:lnSpc>
              <a:spcBef>
                <a:spcPts val="0"/>
              </a:spcBef>
              <a:spcAft>
                <a:spcPts val="0"/>
              </a:spcAft>
              <a:buSzPts val="1400"/>
              <a:buNone/>
              <a:defRPr>
                <a:solidFill>
                  <a:srgbClr val="4C4C4C"/>
                </a:solidFil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70" name="Google Shape;170;p41"/>
          <p:cNvSpPr txBox="1"/>
          <p:nvPr>
            <p:ph idx="1" type="body"/>
          </p:nvPr>
        </p:nvSpPr>
        <p:spPr>
          <a:xfrm>
            <a:off x="512064" y="2103035"/>
            <a:ext cx="9948600" cy="3693900"/>
          </a:xfrm>
          <a:prstGeom prst="rect">
            <a:avLst/>
          </a:prstGeom>
          <a:noFill/>
          <a:ln>
            <a:noFill/>
          </a:ln>
        </p:spPr>
        <p:txBody>
          <a:bodyPr anchorCtr="0" anchor="t" bIns="45700" lIns="91425" spcFirstLastPara="1" rIns="91425" wrap="square" tIns="45700">
            <a:noAutofit/>
          </a:bodyPr>
          <a:lstStyle>
            <a:lvl1pPr indent="-228600" lvl="0" marL="457200" rtl="0" algn="l">
              <a:lnSpc>
                <a:spcPct val="90000"/>
              </a:lnSpc>
              <a:spcBef>
                <a:spcPts val="900"/>
              </a:spcBef>
              <a:spcAft>
                <a:spcPts val="0"/>
              </a:spcAft>
              <a:buClr>
                <a:schemeClr val="dk1"/>
              </a:buClr>
              <a:buSzPts val="1800"/>
              <a:buFont typeface="Trebuchet MS"/>
              <a:buNone/>
              <a:defRPr sz="1800">
                <a:solidFill>
                  <a:srgbClr val="868686"/>
                </a:solidFill>
              </a:defRPr>
            </a:lvl1pPr>
            <a:lvl2pPr indent="-228600" lvl="1" marL="914400" rtl="0" algn="l">
              <a:lnSpc>
                <a:spcPct val="90000"/>
              </a:lnSpc>
              <a:spcBef>
                <a:spcPts val="900"/>
              </a:spcBef>
              <a:spcAft>
                <a:spcPts val="0"/>
              </a:spcAft>
              <a:buClr>
                <a:schemeClr val="dk1"/>
              </a:buClr>
              <a:buSzPts val="1600"/>
              <a:buFont typeface="Trebuchet MS"/>
              <a:buNone/>
              <a:defRPr sz="1600">
                <a:solidFill>
                  <a:srgbClr val="868686"/>
                </a:solidFill>
              </a:defRPr>
            </a:lvl2pPr>
            <a:lvl3pPr indent="-228600" lvl="2" marL="1371600" rtl="0" algn="l">
              <a:lnSpc>
                <a:spcPct val="90000"/>
              </a:lnSpc>
              <a:spcBef>
                <a:spcPts val="900"/>
              </a:spcBef>
              <a:spcAft>
                <a:spcPts val="0"/>
              </a:spcAft>
              <a:buClr>
                <a:schemeClr val="dk1"/>
              </a:buClr>
              <a:buSzPts val="1600"/>
              <a:buFont typeface="Trebuchet MS"/>
              <a:buNone/>
              <a:defRPr sz="1600">
                <a:solidFill>
                  <a:srgbClr val="868686"/>
                </a:solidFill>
              </a:defRPr>
            </a:lvl3pPr>
            <a:lvl4pPr indent="-342900" lvl="3" marL="1828800" rtl="0" algn="l">
              <a:lnSpc>
                <a:spcPct val="100000"/>
              </a:lnSpc>
              <a:spcBef>
                <a:spcPts val="900"/>
              </a:spcBef>
              <a:spcAft>
                <a:spcPts val="0"/>
              </a:spcAft>
              <a:buClr>
                <a:schemeClr val="dk1"/>
              </a:buClr>
              <a:buSzPts val="1800"/>
              <a:buFont typeface="Noto Sans Symbols"/>
              <a:buChar char="▪"/>
              <a:defRPr sz="1800">
                <a:solidFill>
                  <a:schemeClr val="lt1"/>
                </a:solidFill>
              </a:defRPr>
            </a:lvl4pPr>
            <a:lvl5pPr indent="-355600" lvl="4" marL="2286000" rtl="0" algn="l">
              <a:lnSpc>
                <a:spcPct val="100000"/>
              </a:lnSpc>
              <a:spcBef>
                <a:spcPts val="400"/>
              </a:spcBef>
              <a:spcAft>
                <a:spcPts val="0"/>
              </a:spcAft>
              <a:buClr>
                <a:schemeClr val="dk1"/>
              </a:buClr>
              <a:buSzPts val="2000"/>
              <a:buFont typeface="Noto Sans Symbols"/>
              <a:buChar char="▪"/>
              <a:defRPr>
                <a:solidFill>
                  <a:schemeClr val="lt1"/>
                </a:solidFill>
              </a:defRPr>
            </a:lvl5pPr>
            <a:lvl6pPr indent="-342900" lvl="5" marL="2743200" rtl="0" algn="l">
              <a:lnSpc>
                <a:spcPct val="100000"/>
              </a:lnSpc>
              <a:spcBef>
                <a:spcPts val="360"/>
              </a:spcBef>
              <a:spcAft>
                <a:spcPts val="0"/>
              </a:spcAft>
              <a:buClr>
                <a:schemeClr val="dk2"/>
              </a:buClr>
              <a:buSzPts val="1800"/>
              <a:buChar char="»"/>
              <a:defRPr/>
            </a:lvl6pPr>
            <a:lvl7pPr indent="-342900" lvl="6" marL="3200400" rtl="0" algn="l">
              <a:lnSpc>
                <a:spcPct val="100000"/>
              </a:lnSpc>
              <a:spcBef>
                <a:spcPts val="360"/>
              </a:spcBef>
              <a:spcAft>
                <a:spcPts val="0"/>
              </a:spcAft>
              <a:buClr>
                <a:schemeClr val="dk2"/>
              </a:buClr>
              <a:buSzPts val="1800"/>
              <a:buChar char="»"/>
              <a:defRPr/>
            </a:lvl7pPr>
            <a:lvl8pPr indent="-342900" lvl="7" marL="3657600" rtl="0" algn="l">
              <a:lnSpc>
                <a:spcPct val="100000"/>
              </a:lnSpc>
              <a:spcBef>
                <a:spcPts val="360"/>
              </a:spcBef>
              <a:spcAft>
                <a:spcPts val="0"/>
              </a:spcAft>
              <a:buClr>
                <a:schemeClr val="dk2"/>
              </a:buClr>
              <a:buSzPts val="1800"/>
              <a:buChar char="»"/>
              <a:defRPr/>
            </a:lvl8pPr>
            <a:lvl9pPr indent="-342900" lvl="8" marL="4114800" rtl="0" algn="l">
              <a:lnSpc>
                <a:spcPct val="100000"/>
              </a:lnSpc>
              <a:spcBef>
                <a:spcPts val="360"/>
              </a:spcBef>
              <a:spcAft>
                <a:spcPts val="0"/>
              </a:spcAft>
              <a:buClr>
                <a:schemeClr val="dk2"/>
              </a:buClr>
              <a:buSzPts val="1800"/>
              <a:buChar char="»"/>
              <a:defRPr/>
            </a:lvl9pPr>
          </a:lstStyle>
          <a:p/>
        </p:txBody>
      </p:sp>
      <p:sp>
        <p:nvSpPr>
          <p:cNvPr id="171" name="Google Shape;171;p41"/>
          <p:cNvSpPr txBox="1"/>
          <p:nvPr>
            <p:ph idx="2" type="body"/>
          </p:nvPr>
        </p:nvSpPr>
        <p:spPr>
          <a:xfrm>
            <a:off x="498348" y="1259533"/>
            <a:ext cx="9976200" cy="525600"/>
          </a:xfrm>
          <a:prstGeom prst="rect">
            <a:avLst/>
          </a:prstGeom>
          <a:noFill/>
          <a:ln>
            <a:noFill/>
          </a:ln>
        </p:spPr>
        <p:txBody>
          <a:bodyPr anchorCtr="0" anchor="t" bIns="45700" lIns="91425" spcFirstLastPara="1" rIns="91425" wrap="square" tIns="45700">
            <a:noAutofit/>
          </a:bodyPr>
          <a:lstStyle>
            <a:lvl1pPr indent="-228600" lvl="0" marL="457200" rtl="0" algn="ctr">
              <a:lnSpc>
                <a:spcPct val="90000"/>
              </a:lnSpc>
              <a:spcBef>
                <a:spcPts val="900"/>
              </a:spcBef>
              <a:spcAft>
                <a:spcPts val="0"/>
              </a:spcAft>
              <a:buSzPts val="2000"/>
              <a:buFont typeface="Trebuchet MS"/>
              <a:buNone/>
              <a:defRPr b="0" sz="2000">
                <a:solidFill>
                  <a:schemeClr val="lt2"/>
                </a:solidFill>
                <a:latin typeface="Trebuchet MS"/>
                <a:ea typeface="Trebuchet MS"/>
                <a:cs typeface="Trebuchet MS"/>
                <a:sym typeface="Trebuchet MS"/>
              </a:defRPr>
            </a:lvl1pPr>
            <a:lvl2pPr indent="-228600" lvl="1" marL="914400" rtl="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2pPr>
            <a:lvl3pPr indent="-228600" lvl="2" marL="1371600" rtl="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3pPr>
            <a:lvl4pPr indent="-228600" lvl="3" marL="1828800" rtl="0" algn="ctr">
              <a:lnSpc>
                <a:spcPct val="100000"/>
              </a:lnSpc>
              <a:spcBef>
                <a:spcPts val="90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4pPr>
            <a:lvl5pPr indent="-228600" lvl="4" marL="2286000" rtl="0" algn="ctr">
              <a:lnSpc>
                <a:spcPct val="100000"/>
              </a:lnSpc>
              <a:spcBef>
                <a:spcPts val="56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5pPr>
            <a:lvl6pPr indent="-342900" lvl="5" marL="2743200" rtl="0" algn="l">
              <a:lnSpc>
                <a:spcPct val="100000"/>
              </a:lnSpc>
              <a:spcBef>
                <a:spcPts val="360"/>
              </a:spcBef>
              <a:spcAft>
                <a:spcPts val="0"/>
              </a:spcAft>
              <a:buClr>
                <a:schemeClr val="dk2"/>
              </a:buClr>
              <a:buSzPts val="1800"/>
              <a:buChar char="»"/>
              <a:defRPr/>
            </a:lvl6pPr>
            <a:lvl7pPr indent="-342900" lvl="6" marL="3200400" rtl="0" algn="l">
              <a:lnSpc>
                <a:spcPct val="100000"/>
              </a:lnSpc>
              <a:spcBef>
                <a:spcPts val="360"/>
              </a:spcBef>
              <a:spcAft>
                <a:spcPts val="0"/>
              </a:spcAft>
              <a:buClr>
                <a:schemeClr val="dk2"/>
              </a:buClr>
              <a:buSzPts val="1800"/>
              <a:buChar char="»"/>
              <a:defRPr/>
            </a:lvl7pPr>
            <a:lvl8pPr indent="-342900" lvl="7" marL="3657600" rtl="0" algn="l">
              <a:lnSpc>
                <a:spcPct val="100000"/>
              </a:lnSpc>
              <a:spcBef>
                <a:spcPts val="360"/>
              </a:spcBef>
              <a:spcAft>
                <a:spcPts val="0"/>
              </a:spcAft>
              <a:buClr>
                <a:schemeClr val="dk2"/>
              </a:buClr>
              <a:buSzPts val="1800"/>
              <a:buChar char="»"/>
              <a:defRPr/>
            </a:lvl8pPr>
            <a:lvl9pPr indent="-342900" lvl="8" marL="4114800" rtl="0" algn="l">
              <a:lnSpc>
                <a:spcPct val="100000"/>
              </a:lnSpc>
              <a:spcBef>
                <a:spcPts val="360"/>
              </a:spcBef>
              <a:spcAft>
                <a:spcPts val="0"/>
              </a:spcAft>
              <a:buClr>
                <a:schemeClr val="dk2"/>
              </a:buClr>
              <a:buSzPts val="1800"/>
              <a:buChar char="»"/>
              <a:defRPr/>
            </a:lvl9pPr>
          </a:lstStyle>
          <a:p/>
        </p:txBody>
      </p:sp>
      <p:sp>
        <p:nvSpPr>
          <p:cNvPr id="172" name="Google Shape;172;p41"/>
          <p:cNvSpPr/>
          <p:nvPr/>
        </p:nvSpPr>
        <p:spPr>
          <a:xfrm>
            <a:off x="1" y="5829880"/>
            <a:ext cx="10972800" cy="3423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Photograph">
  <p:cSld name="Content with Photograph">
    <p:spTree>
      <p:nvGrpSpPr>
        <p:cNvPr id="173" name="Shape 173"/>
        <p:cNvGrpSpPr/>
        <p:nvPr/>
      </p:nvGrpSpPr>
      <p:grpSpPr>
        <a:xfrm>
          <a:off x="0" y="0"/>
          <a:ext cx="0" cy="0"/>
          <a:chOff x="0" y="0"/>
          <a:chExt cx="0" cy="0"/>
        </a:xfrm>
      </p:grpSpPr>
      <p:sp>
        <p:nvSpPr>
          <p:cNvPr id="174" name="Google Shape;174;p42"/>
          <p:cNvSpPr txBox="1"/>
          <p:nvPr>
            <p:ph type="title"/>
          </p:nvPr>
        </p:nvSpPr>
        <p:spPr>
          <a:xfrm>
            <a:off x="519232" y="1798590"/>
            <a:ext cx="4204500" cy="618600"/>
          </a:xfrm>
          <a:prstGeom prst="rect">
            <a:avLst/>
          </a:prstGeom>
          <a:noFill/>
          <a:ln>
            <a:noFill/>
          </a:ln>
        </p:spPr>
        <p:txBody>
          <a:bodyPr anchorCtr="0" anchor="b" bIns="45700" lIns="91425" spcFirstLastPara="1" rIns="91425" wrap="square" tIns="45700">
            <a:noAutofit/>
          </a:bodyPr>
          <a:lstStyle>
            <a:lvl1pPr lvl="0" rtl="0" algn="l">
              <a:lnSpc>
                <a:spcPct val="90000"/>
              </a:lnSpc>
              <a:spcBef>
                <a:spcPts val="0"/>
              </a:spcBef>
              <a:spcAft>
                <a:spcPts val="0"/>
              </a:spcAft>
              <a:buSzPts val="1400"/>
              <a:buNone/>
              <a:defRPr sz="3200">
                <a:solidFill>
                  <a:schemeClr val="dk2"/>
                </a:solidFil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75" name="Google Shape;175;p42"/>
          <p:cNvSpPr txBox="1"/>
          <p:nvPr>
            <p:ph idx="1" type="body"/>
          </p:nvPr>
        </p:nvSpPr>
        <p:spPr>
          <a:xfrm>
            <a:off x="519231" y="3071579"/>
            <a:ext cx="4192800" cy="2517000"/>
          </a:xfrm>
          <a:prstGeom prst="rect">
            <a:avLst/>
          </a:prstGeom>
          <a:noFill/>
          <a:ln>
            <a:noFill/>
          </a:ln>
        </p:spPr>
        <p:txBody>
          <a:bodyPr anchorCtr="0" anchor="t" bIns="45700" lIns="91425" spcFirstLastPara="1" rIns="91425" wrap="square" tIns="45700">
            <a:noAutofit/>
          </a:bodyPr>
          <a:lstStyle>
            <a:lvl1pPr indent="-228600" lvl="0" marL="457200" rtl="0" algn="l">
              <a:lnSpc>
                <a:spcPct val="90000"/>
              </a:lnSpc>
              <a:spcBef>
                <a:spcPts val="500"/>
              </a:spcBef>
              <a:spcAft>
                <a:spcPts val="0"/>
              </a:spcAft>
              <a:buClr>
                <a:schemeClr val="dk1"/>
              </a:buClr>
              <a:buSzPts val="1600"/>
              <a:buFont typeface="Trebuchet MS"/>
              <a:buNone/>
              <a:defRPr sz="1600">
                <a:solidFill>
                  <a:schemeClr val="dk2"/>
                </a:solidFill>
              </a:defRPr>
            </a:lvl1pPr>
            <a:lvl2pPr indent="-228600" lvl="1" marL="914400" rtl="0" algn="l">
              <a:lnSpc>
                <a:spcPct val="90000"/>
              </a:lnSpc>
              <a:spcBef>
                <a:spcPts val="500"/>
              </a:spcBef>
              <a:spcAft>
                <a:spcPts val="0"/>
              </a:spcAft>
              <a:buClr>
                <a:schemeClr val="dk1"/>
              </a:buClr>
              <a:buSzPts val="1400"/>
              <a:buFont typeface="Trebuchet MS"/>
              <a:buNone/>
              <a:defRPr sz="1400">
                <a:solidFill>
                  <a:schemeClr val="dk2"/>
                </a:solidFill>
              </a:defRPr>
            </a:lvl2pPr>
            <a:lvl3pPr indent="-228600" lvl="2" marL="1371600" rtl="0" algn="l">
              <a:lnSpc>
                <a:spcPct val="90000"/>
              </a:lnSpc>
              <a:spcBef>
                <a:spcPts val="500"/>
              </a:spcBef>
              <a:spcAft>
                <a:spcPts val="0"/>
              </a:spcAft>
              <a:buClr>
                <a:schemeClr val="dk1"/>
              </a:buClr>
              <a:buSzPts val="1400"/>
              <a:buFont typeface="Trebuchet MS"/>
              <a:buNone/>
              <a:defRPr sz="1400">
                <a:solidFill>
                  <a:schemeClr val="dk2"/>
                </a:solidFill>
              </a:defRPr>
            </a:lvl3pPr>
            <a:lvl4pPr indent="-342900" lvl="3" marL="1828800" rtl="0" algn="l">
              <a:lnSpc>
                <a:spcPct val="100000"/>
              </a:lnSpc>
              <a:spcBef>
                <a:spcPts val="500"/>
              </a:spcBef>
              <a:spcAft>
                <a:spcPts val="0"/>
              </a:spcAft>
              <a:buClr>
                <a:schemeClr val="dk1"/>
              </a:buClr>
              <a:buSzPts val="1800"/>
              <a:buFont typeface="Noto Sans Symbols"/>
              <a:buChar char="▪"/>
              <a:defRPr sz="1800">
                <a:solidFill>
                  <a:schemeClr val="lt1"/>
                </a:solidFill>
              </a:defRPr>
            </a:lvl4pPr>
            <a:lvl5pPr indent="-355600" lvl="4" marL="2286000" rtl="0" algn="l">
              <a:lnSpc>
                <a:spcPct val="100000"/>
              </a:lnSpc>
              <a:spcBef>
                <a:spcPts val="400"/>
              </a:spcBef>
              <a:spcAft>
                <a:spcPts val="0"/>
              </a:spcAft>
              <a:buClr>
                <a:schemeClr val="dk1"/>
              </a:buClr>
              <a:buSzPts val="2000"/>
              <a:buFont typeface="Noto Sans Symbols"/>
              <a:buChar char="▪"/>
              <a:defRPr>
                <a:solidFill>
                  <a:schemeClr val="lt1"/>
                </a:solidFill>
              </a:defRPr>
            </a:lvl5pPr>
            <a:lvl6pPr indent="-342900" lvl="5" marL="2743200" rtl="0" algn="l">
              <a:lnSpc>
                <a:spcPct val="100000"/>
              </a:lnSpc>
              <a:spcBef>
                <a:spcPts val="360"/>
              </a:spcBef>
              <a:spcAft>
                <a:spcPts val="0"/>
              </a:spcAft>
              <a:buClr>
                <a:schemeClr val="dk2"/>
              </a:buClr>
              <a:buSzPts val="1800"/>
              <a:buChar char="»"/>
              <a:defRPr/>
            </a:lvl6pPr>
            <a:lvl7pPr indent="-342900" lvl="6" marL="3200400" rtl="0" algn="l">
              <a:lnSpc>
                <a:spcPct val="100000"/>
              </a:lnSpc>
              <a:spcBef>
                <a:spcPts val="360"/>
              </a:spcBef>
              <a:spcAft>
                <a:spcPts val="0"/>
              </a:spcAft>
              <a:buClr>
                <a:schemeClr val="dk2"/>
              </a:buClr>
              <a:buSzPts val="1800"/>
              <a:buChar char="»"/>
              <a:defRPr/>
            </a:lvl7pPr>
            <a:lvl8pPr indent="-342900" lvl="7" marL="3657600" rtl="0" algn="l">
              <a:lnSpc>
                <a:spcPct val="100000"/>
              </a:lnSpc>
              <a:spcBef>
                <a:spcPts val="360"/>
              </a:spcBef>
              <a:spcAft>
                <a:spcPts val="0"/>
              </a:spcAft>
              <a:buClr>
                <a:schemeClr val="dk2"/>
              </a:buClr>
              <a:buSzPts val="1800"/>
              <a:buChar char="»"/>
              <a:defRPr/>
            </a:lvl8pPr>
            <a:lvl9pPr indent="-342900" lvl="8" marL="4114800" rtl="0" algn="l">
              <a:lnSpc>
                <a:spcPct val="100000"/>
              </a:lnSpc>
              <a:spcBef>
                <a:spcPts val="360"/>
              </a:spcBef>
              <a:spcAft>
                <a:spcPts val="0"/>
              </a:spcAft>
              <a:buClr>
                <a:schemeClr val="dk2"/>
              </a:buClr>
              <a:buSzPts val="1800"/>
              <a:buChar char="»"/>
              <a:defRPr/>
            </a:lvl9pPr>
          </a:lstStyle>
          <a:p/>
        </p:txBody>
      </p:sp>
      <p:sp>
        <p:nvSpPr>
          <p:cNvPr id="176" name="Google Shape;176;p42"/>
          <p:cNvSpPr txBox="1"/>
          <p:nvPr>
            <p:ph idx="2" type="body"/>
          </p:nvPr>
        </p:nvSpPr>
        <p:spPr>
          <a:xfrm>
            <a:off x="519232" y="2348397"/>
            <a:ext cx="4204500" cy="525600"/>
          </a:xfrm>
          <a:prstGeom prst="rect">
            <a:avLst/>
          </a:prstGeom>
          <a:noFill/>
          <a:ln>
            <a:noFill/>
          </a:ln>
        </p:spPr>
        <p:txBody>
          <a:bodyPr anchorCtr="0" anchor="t" bIns="45700" lIns="91425" spcFirstLastPara="1" rIns="91425" wrap="square" tIns="45700">
            <a:noAutofit/>
          </a:bodyPr>
          <a:lstStyle>
            <a:lvl1pPr indent="-228600" lvl="0" marL="457200" rtl="0" algn="l">
              <a:lnSpc>
                <a:spcPct val="90000"/>
              </a:lnSpc>
              <a:spcBef>
                <a:spcPts val="900"/>
              </a:spcBef>
              <a:spcAft>
                <a:spcPts val="0"/>
              </a:spcAft>
              <a:buSzPts val="2000"/>
              <a:buFont typeface="Trebuchet MS"/>
              <a:buNone/>
              <a:defRPr b="0" sz="2000">
                <a:solidFill>
                  <a:schemeClr val="lt2"/>
                </a:solidFill>
                <a:latin typeface="Trebuchet MS"/>
                <a:ea typeface="Trebuchet MS"/>
                <a:cs typeface="Trebuchet MS"/>
                <a:sym typeface="Trebuchet MS"/>
              </a:defRPr>
            </a:lvl1pPr>
            <a:lvl2pPr indent="-228600" lvl="1" marL="914400" rtl="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2pPr>
            <a:lvl3pPr indent="-228600" lvl="2" marL="1371600" rtl="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3pPr>
            <a:lvl4pPr indent="-228600" lvl="3" marL="1828800" rtl="0" algn="ctr">
              <a:lnSpc>
                <a:spcPct val="100000"/>
              </a:lnSpc>
              <a:spcBef>
                <a:spcPts val="90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4pPr>
            <a:lvl5pPr indent="-228600" lvl="4" marL="2286000" rtl="0" algn="ctr">
              <a:lnSpc>
                <a:spcPct val="100000"/>
              </a:lnSpc>
              <a:spcBef>
                <a:spcPts val="56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5pPr>
            <a:lvl6pPr indent="-342900" lvl="5" marL="2743200" rtl="0" algn="l">
              <a:lnSpc>
                <a:spcPct val="100000"/>
              </a:lnSpc>
              <a:spcBef>
                <a:spcPts val="360"/>
              </a:spcBef>
              <a:spcAft>
                <a:spcPts val="0"/>
              </a:spcAft>
              <a:buClr>
                <a:schemeClr val="dk2"/>
              </a:buClr>
              <a:buSzPts val="1800"/>
              <a:buChar char="»"/>
              <a:defRPr/>
            </a:lvl6pPr>
            <a:lvl7pPr indent="-342900" lvl="6" marL="3200400" rtl="0" algn="l">
              <a:lnSpc>
                <a:spcPct val="100000"/>
              </a:lnSpc>
              <a:spcBef>
                <a:spcPts val="360"/>
              </a:spcBef>
              <a:spcAft>
                <a:spcPts val="0"/>
              </a:spcAft>
              <a:buClr>
                <a:schemeClr val="dk2"/>
              </a:buClr>
              <a:buSzPts val="1800"/>
              <a:buChar char="»"/>
              <a:defRPr/>
            </a:lvl7pPr>
            <a:lvl8pPr indent="-342900" lvl="7" marL="3657600" rtl="0" algn="l">
              <a:lnSpc>
                <a:spcPct val="100000"/>
              </a:lnSpc>
              <a:spcBef>
                <a:spcPts val="360"/>
              </a:spcBef>
              <a:spcAft>
                <a:spcPts val="0"/>
              </a:spcAft>
              <a:buClr>
                <a:schemeClr val="dk2"/>
              </a:buClr>
              <a:buSzPts val="1800"/>
              <a:buChar char="»"/>
              <a:defRPr/>
            </a:lvl8pPr>
            <a:lvl9pPr indent="-342900" lvl="8" marL="4114800" rtl="0" algn="l">
              <a:lnSpc>
                <a:spcPct val="100000"/>
              </a:lnSpc>
              <a:spcBef>
                <a:spcPts val="360"/>
              </a:spcBef>
              <a:spcAft>
                <a:spcPts val="0"/>
              </a:spcAft>
              <a:buClr>
                <a:schemeClr val="dk2"/>
              </a:buClr>
              <a:buSzPts val="1800"/>
              <a:buChar char="»"/>
              <a:defRPr/>
            </a:lvl9pPr>
          </a:lstStyle>
          <a:p/>
        </p:txBody>
      </p:sp>
      <p:sp>
        <p:nvSpPr>
          <p:cNvPr id="177" name="Google Shape;177;p42"/>
          <p:cNvSpPr/>
          <p:nvPr/>
        </p:nvSpPr>
        <p:spPr>
          <a:xfrm>
            <a:off x="0" y="5699915"/>
            <a:ext cx="10972800" cy="4722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losing Slide" showMasterSp="0">
  <p:cSld name="Closing Slide">
    <p:bg>
      <p:bgPr>
        <a:solidFill>
          <a:schemeClr val="lt1"/>
        </a:solidFill>
      </p:bgPr>
    </p:bg>
    <p:spTree>
      <p:nvGrpSpPr>
        <p:cNvPr id="28" name="Shape 28"/>
        <p:cNvGrpSpPr/>
        <p:nvPr/>
      </p:nvGrpSpPr>
      <p:grpSpPr>
        <a:xfrm>
          <a:off x="0" y="0"/>
          <a:ext cx="0" cy="0"/>
          <a:chOff x="0" y="0"/>
          <a:chExt cx="0" cy="0"/>
        </a:xfrm>
      </p:grpSpPr>
      <p:pic>
        <p:nvPicPr>
          <p:cNvPr id="29" name="Google Shape;29;p5"/>
          <p:cNvPicPr preferRelativeResize="0"/>
          <p:nvPr/>
        </p:nvPicPr>
        <p:blipFill rotWithShape="1">
          <a:blip r:embed="rId2">
            <a:alphaModFix/>
          </a:blip>
          <a:srcRect b="0" l="0" r="0" t="0"/>
          <a:stretch/>
        </p:blipFill>
        <p:spPr>
          <a:xfrm>
            <a:off x="0" y="0"/>
            <a:ext cx="10972799" cy="6172200"/>
          </a:xfrm>
          <a:prstGeom prst="rect">
            <a:avLst/>
          </a:prstGeom>
          <a:noFill/>
          <a:ln>
            <a:noFill/>
          </a:ln>
        </p:spPr>
      </p:pic>
      <p:pic>
        <p:nvPicPr>
          <p:cNvPr id="30" name="Google Shape;30;p5"/>
          <p:cNvPicPr preferRelativeResize="0"/>
          <p:nvPr/>
        </p:nvPicPr>
        <p:blipFill rotWithShape="1">
          <a:blip r:embed="rId3">
            <a:alphaModFix/>
          </a:blip>
          <a:srcRect b="0" l="0" r="0" t="0"/>
          <a:stretch/>
        </p:blipFill>
        <p:spPr>
          <a:xfrm>
            <a:off x="615019" y="4927360"/>
            <a:ext cx="3493431" cy="784464"/>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Agenda">
  <p:cSld name="Agenda">
    <p:spTree>
      <p:nvGrpSpPr>
        <p:cNvPr id="178" name="Shape 178"/>
        <p:cNvGrpSpPr/>
        <p:nvPr/>
      </p:nvGrpSpPr>
      <p:grpSpPr>
        <a:xfrm>
          <a:off x="0" y="0"/>
          <a:ext cx="0" cy="0"/>
          <a:chOff x="0" y="0"/>
          <a:chExt cx="0" cy="0"/>
        </a:xfrm>
      </p:grpSpPr>
      <p:sp>
        <p:nvSpPr>
          <p:cNvPr id="179" name="Google Shape;179;p43"/>
          <p:cNvSpPr/>
          <p:nvPr/>
        </p:nvSpPr>
        <p:spPr>
          <a:xfrm>
            <a:off x="6351" y="5602147"/>
            <a:ext cx="10972800" cy="570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id="180" name="Google Shape;180;p43"/>
          <p:cNvPicPr preferRelativeResize="0"/>
          <p:nvPr/>
        </p:nvPicPr>
        <p:blipFill rotWithShape="1">
          <a:blip r:embed="rId2">
            <a:alphaModFix/>
          </a:blip>
          <a:srcRect b="0" l="0" r="0" t="0"/>
          <a:stretch/>
        </p:blipFill>
        <p:spPr>
          <a:xfrm>
            <a:off x="0" y="0"/>
            <a:ext cx="10972800" cy="6172199"/>
          </a:xfrm>
          <a:prstGeom prst="rect">
            <a:avLst/>
          </a:prstGeom>
          <a:noFill/>
          <a:ln>
            <a:noFill/>
          </a:ln>
        </p:spPr>
      </p:pic>
      <p:cxnSp>
        <p:nvCxnSpPr>
          <p:cNvPr id="181" name="Google Shape;181;p43"/>
          <p:cNvCxnSpPr/>
          <p:nvPr/>
        </p:nvCxnSpPr>
        <p:spPr>
          <a:xfrm>
            <a:off x="3583957" y="-1"/>
            <a:ext cx="0" cy="6172200"/>
          </a:xfrm>
          <a:prstGeom prst="straightConnector1">
            <a:avLst/>
          </a:prstGeom>
          <a:noFill/>
          <a:ln cap="flat" cmpd="sng" w="9525">
            <a:solidFill>
              <a:srgbClr val="595959"/>
            </a:solidFill>
            <a:prstDash val="solid"/>
            <a:round/>
            <a:headEnd len="sm" w="sm" type="none"/>
            <a:tailEnd len="sm" w="sm" type="none"/>
          </a:ln>
        </p:spPr>
      </p:cxnSp>
      <p:sp>
        <p:nvSpPr>
          <p:cNvPr id="182" name="Google Shape;182;p43"/>
          <p:cNvSpPr txBox="1"/>
          <p:nvPr>
            <p:ph type="title"/>
          </p:nvPr>
        </p:nvSpPr>
        <p:spPr>
          <a:xfrm>
            <a:off x="441881" y="2381806"/>
            <a:ext cx="2700300" cy="1408500"/>
          </a:xfrm>
          <a:prstGeom prst="rect">
            <a:avLst/>
          </a:prstGeom>
          <a:noFill/>
          <a:ln>
            <a:noFill/>
          </a:ln>
        </p:spPr>
        <p:txBody>
          <a:bodyPr anchorCtr="0" anchor="ctr" bIns="45700" lIns="91425" spcFirstLastPara="1" rIns="91425" wrap="square" tIns="45700">
            <a:noAutofit/>
          </a:bodyPr>
          <a:lstStyle>
            <a:lvl1pPr lvl="0" rtl="0" algn="ctr">
              <a:lnSpc>
                <a:spcPct val="90000"/>
              </a:lnSpc>
              <a:spcBef>
                <a:spcPts val="0"/>
              </a:spcBef>
              <a:spcAft>
                <a:spcPts val="0"/>
              </a:spcAft>
              <a:buSzPts val="1400"/>
              <a:buNone/>
              <a:defRPr sz="3600">
                <a:solidFill>
                  <a:schemeClr val="lt1"/>
                </a:solidFil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p:cSld name="Title Only">
    <p:spTree>
      <p:nvGrpSpPr>
        <p:cNvPr id="183" name="Shape 183"/>
        <p:cNvGrpSpPr/>
        <p:nvPr/>
      </p:nvGrpSpPr>
      <p:grpSpPr>
        <a:xfrm>
          <a:off x="0" y="0"/>
          <a:ext cx="0" cy="0"/>
          <a:chOff x="0" y="0"/>
          <a:chExt cx="0" cy="0"/>
        </a:xfrm>
      </p:grpSpPr>
      <p:sp>
        <p:nvSpPr>
          <p:cNvPr id="184" name="Google Shape;184;p44"/>
          <p:cNvSpPr/>
          <p:nvPr/>
        </p:nvSpPr>
        <p:spPr>
          <a:xfrm>
            <a:off x="0" y="0"/>
            <a:ext cx="10972800" cy="61722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85" name="Google Shape;185;p44"/>
          <p:cNvSpPr txBox="1"/>
          <p:nvPr>
            <p:ph type="title"/>
          </p:nvPr>
        </p:nvSpPr>
        <p:spPr>
          <a:xfrm>
            <a:off x="498348" y="737426"/>
            <a:ext cx="9976200" cy="591000"/>
          </a:xfrm>
          <a:prstGeom prst="rect">
            <a:avLst/>
          </a:prstGeom>
          <a:noFill/>
          <a:ln>
            <a:noFill/>
          </a:ln>
        </p:spPr>
        <p:txBody>
          <a:bodyPr anchorCtr="0" anchor="b" bIns="45700" lIns="91425" spcFirstLastPara="1" rIns="91425" wrap="square" tIns="45700">
            <a:noAutofit/>
          </a:bodyPr>
          <a:lstStyle>
            <a:lvl1pPr lvl="0" rtl="0" algn="ctr">
              <a:lnSpc>
                <a:spcPct val="90000"/>
              </a:lnSpc>
              <a:spcBef>
                <a:spcPts val="0"/>
              </a:spcBef>
              <a:spcAft>
                <a:spcPts val="0"/>
              </a:spcAft>
              <a:buSzPts val="1400"/>
              <a:buNone/>
              <a:defRPr>
                <a:solidFill>
                  <a:srgbClr val="4C4C4C"/>
                </a:solidFil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Embargo Layout">
  <p:cSld name="Embargo Layout">
    <p:spTree>
      <p:nvGrpSpPr>
        <p:cNvPr id="186" name="Shape 186"/>
        <p:cNvGrpSpPr/>
        <p:nvPr/>
      </p:nvGrpSpPr>
      <p:grpSpPr>
        <a:xfrm>
          <a:off x="0" y="0"/>
          <a:ext cx="0" cy="0"/>
          <a:chOff x="0" y="0"/>
          <a:chExt cx="0" cy="0"/>
        </a:xfrm>
      </p:grpSpPr>
      <p:sp>
        <p:nvSpPr>
          <p:cNvPr id="187" name="Google Shape;187;p45"/>
          <p:cNvSpPr/>
          <p:nvPr/>
        </p:nvSpPr>
        <p:spPr>
          <a:xfrm>
            <a:off x="0" y="0"/>
            <a:ext cx="10972800" cy="6172200"/>
          </a:xfrm>
          <a:prstGeom prst="rect">
            <a:avLst/>
          </a:prstGeom>
          <a:solidFill>
            <a:srgbClr val="9E121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id="188" name="Google Shape;188;p45"/>
          <p:cNvPicPr preferRelativeResize="0"/>
          <p:nvPr/>
        </p:nvPicPr>
        <p:blipFill rotWithShape="1">
          <a:blip r:embed="rId2">
            <a:alphaModFix/>
          </a:blip>
          <a:srcRect b="0" l="0" r="0" t="0"/>
          <a:stretch/>
        </p:blipFill>
        <p:spPr>
          <a:xfrm>
            <a:off x="4206129" y="910278"/>
            <a:ext cx="2560542" cy="2280102"/>
          </a:xfrm>
          <a:prstGeom prst="rect">
            <a:avLst/>
          </a:prstGeom>
          <a:noFill/>
          <a:ln>
            <a:noFill/>
          </a:ln>
        </p:spPr>
      </p:pic>
      <p:sp>
        <p:nvSpPr>
          <p:cNvPr id="189" name="Google Shape;189;p45"/>
          <p:cNvSpPr txBox="1"/>
          <p:nvPr>
            <p:ph type="title"/>
          </p:nvPr>
        </p:nvSpPr>
        <p:spPr>
          <a:xfrm>
            <a:off x="498348" y="3814403"/>
            <a:ext cx="9976200" cy="591000"/>
          </a:xfrm>
          <a:prstGeom prst="rect">
            <a:avLst/>
          </a:prstGeom>
          <a:noFill/>
          <a:ln>
            <a:noFill/>
          </a:ln>
        </p:spPr>
        <p:txBody>
          <a:bodyPr anchorCtr="0" anchor="b" bIns="45700" lIns="91425" spcFirstLastPara="1" rIns="91425" wrap="square" tIns="45700">
            <a:noAutofit/>
          </a:bodyPr>
          <a:lstStyle>
            <a:lvl1pPr lvl="0" rtl="0" algn="ctr">
              <a:lnSpc>
                <a:spcPct val="90000"/>
              </a:lnSpc>
              <a:spcBef>
                <a:spcPts val="0"/>
              </a:spcBef>
              <a:spcAft>
                <a:spcPts val="0"/>
              </a:spcAft>
              <a:buSzPts val="1400"/>
              <a:buNone/>
              <a:defRPr sz="4000">
                <a:solidFill>
                  <a:schemeClr val="lt1"/>
                </a:solidFil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90" name="Google Shape;190;p45"/>
          <p:cNvSpPr txBox="1"/>
          <p:nvPr>
            <p:ph idx="1" type="body"/>
          </p:nvPr>
        </p:nvSpPr>
        <p:spPr>
          <a:xfrm>
            <a:off x="498348" y="4479006"/>
            <a:ext cx="9976200" cy="525600"/>
          </a:xfrm>
          <a:prstGeom prst="rect">
            <a:avLst/>
          </a:prstGeom>
          <a:noFill/>
          <a:ln>
            <a:noFill/>
          </a:ln>
        </p:spPr>
        <p:txBody>
          <a:bodyPr anchorCtr="0" anchor="t" bIns="45700" lIns="91425" spcFirstLastPara="1" rIns="91425" wrap="square" tIns="45700">
            <a:noAutofit/>
          </a:bodyPr>
          <a:lstStyle>
            <a:lvl1pPr indent="-228600" lvl="0" marL="457200" rtl="0" algn="ctr">
              <a:lnSpc>
                <a:spcPct val="90000"/>
              </a:lnSpc>
              <a:spcBef>
                <a:spcPts val="900"/>
              </a:spcBef>
              <a:spcAft>
                <a:spcPts val="0"/>
              </a:spcAft>
              <a:buSzPts val="2400"/>
              <a:buFont typeface="Trebuchet MS"/>
              <a:buNone/>
              <a:defRPr b="0" sz="2400">
                <a:solidFill>
                  <a:schemeClr val="lt1"/>
                </a:solidFill>
                <a:latin typeface="Trebuchet MS"/>
                <a:ea typeface="Trebuchet MS"/>
                <a:cs typeface="Trebuchet MS"/>
                <a:sym typeface="Trebuchet MS"/>
              </a:defRPr>
            </a:lvl1pPr>
            <a:lvl2pPr indent="-228600" lvl="1" marL="914400" rtl="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2pPr>
            <a:lvl3pPr indent="-228600" lvl="2" marL="1371600" rtl="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3pPr>
            <a:lvl4pPr indent="-228600" lvl="3" marL="1828800" rtl="0" algn="ctr">
              <a:lnSpc>
                <a:spcPct val="100000"/>
              </a:lnSpc>
              <a:spcBef>
                <a:spcPts val="90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4pPr>
            <a:lvl5pPr indent="-228600" lvl="4" marL="2286000" rtl="0" algn="ctr">
              <a:lnSpc>
                <a:spcPct val="100000"/>
              </a:lnSpc>
              <a:spcBef>
                <a:spcPts val="56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5pPr>
            <a:lvl6pPr indent="-342900" lvl="5" marL="2743200" rtl="0" algn="l">
              <a:lnSpc>
                <a:spcPct val="100000"/>
              </a:lnSpc>
              <a:spcBef>
                <a:spcPts val="360"/>
              </a:spcBef>
              <a:spcAft>
                <a:spcPts val="0"/>
              </a:spcAft>
              <a:buClr>
                <a:schemeClr val="dk2"/>
              </a:buClr>
              <a:buSzPts val="1800"/>
              <a:buChar char="»"/>
              <a:defRPr/>
            </a:lvl6pPr>
            <a:lvl7pPr indent="-342900" lvl="6" marL="3200400" rtl="0" algn="l">
              <a:lnSpc>
                <a:spcPct val="100000"/>
              </a:lnSpc>
              <a:spcBef>
                <a:spcPts val="360"/>
              </a:spcBef>
              <a:spcAft>
                <a:spcPts val="0"/>
              </a:spcAft>
              <a:buClr>
                <a:schemeClr val="dk2"/>
              </a:buClr>
              <a:buSzPts val="1800"/>
              <a:buChar char="»"/>
              <a:defRPr/>
            </a:lvl7pPr>
            <a:lvl8pPr indent="-342900" lvl="7" marL="3657600" rtl="0" algn="l">
              <a:lnSpc>
                <a:spcPct val="100000"/>
              </a:lnSpc>
              <a:spcBef>
                <a:spcPts val="360"/>
              </a:spcBef>
              <a:spcAft>
                <a:spcPts val="0"/>
              </a:spcAft>
              <a:buClr>
                <a:schemeClr val="dk2"/>
              </a:buClr>
              <a:buSzPts val="1800"/>
              <a:buChar char="»"/>
              <a:defRPr/>
            </a:lvl8pPr>
            <a:lvl9pPr indent="-342900" lvl="8" marL="4114800" rtl="0" algn="l">
              <a:lnSpc>
                <a:spcPct val="100000"/>
              </a:lnSpc>
              <a:spcBef>
                <a:spcPts val="360"/>
              </a:spcBef>
              <a:spcAft>
                <a:spcPts val="0"/>
              </a:spcAft>
              <a:buClr>
                <a:schemeClr val="dk2"/>
              </a:buClr>
              <a:buSzPts val="1800"/>
              <a:buChar char="»"/>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p:cSld name="Blank">
    <p:spTree>
      <p:nvGrpSpPr>
        <p:cNvPr id="191" name="Shape 191"/>
        <p:cNvGrpSpPr/>
        <p:nvPr/>
      </p:nvGrpSpPr>
      <p:grpSpPr>
        <a:xfrm>
          <a:off x="0" y="0"/>
          <a:ext cx="0" cy="0"/>
          <a:chOff x="0" y="0"/>
          <a:chExt cx="0" cy="0"/>
        </a:xfrm>
      </p:grpSpPr>
      <p:sp>
        <p:nvSpPr>
          <p:cNvPr id="192" name="Google Shape;192;p46"/>
          <p:cNvSpPr/>
          <p:nvPr/>
        </p:nvSpPr>
        <p:spPr>
          <a:xfrm>
            <a:off x="0" y="0"/>
            <a:ext cx="10972800" cy="61722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EMO Placeholder" type="titleOnly">
  <p:cSld name="TITLE_ONLY">
    <p:spTree>
      <p:nvGrpSpPr>
        <p:cNvPr id="193" name="Shape 193"/>
        <p:cNvGrpSpPr/>
        <p:nvPr/>
      </p:nvGrpSpPr>
      <p:grpSpPr>
        <a:xfrm>
          <a:off x="0" y="0"/>
          <a:ext cx="0" cy="0"/>
          <a:chOff x="0" y="0"/>
          <a:chExt cx="0" cy="0"/>
        </a:xfrm>
      </p:grpSpPr>
      <p:sp>
        <p:nvSpPr>
          <p:cNvPr id="194" name="Google Shape;194;p47"/>
          <p:cNvSpPr/>
          <p:nvPr/>
        </p:nvSpPr>
        <p:spPr>
          <a:xfrm>
            <a:off x="0" y="0"/>
            <a:ext cx="10972800" cy="61722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95" name="Google Shape;195;p47"/>
          <p:cNvSpPr txBox="1"/>
          <p:nvPr>
            <p:ph type="title"/>
          </p:nvPr>
        </p:nvSpPr>
        <p:spPr>
          <a:xfrm>
            <a:off x="498348" y="5169473"/>
            <a:ext cx="9976200" cy="535500"/>
          </a:xfrm>
          <a:prstGeom prst="rect">
            <a:avLst/>
          </a:prstGeom>
          <a:noFill/>
          <a:ln>
            <a:noFill/>
          </a:ln>
        </p:spPr>
        <p:txBody>
          <a:bodyPr anchorCtr="0" anchor="ctr" bIns="45700" lIns="91425" spcFirstLastPara="1" rIns="91425" wrap="square" tIns="45700">
            <a:noAutofit/>
          </a:bodyPr>
          <a:lstStyle>
            <a:lvl1pPr lvl="0" rtl="0" algn="ctr">
              <a:lnSpc>
                <a:spcPct val="90000"/>
              </a:lnSpc>
              <a:spcBef>
                <a:spcPts val="0"/>
              </a:spcBef>
              <a:spcAft>
                <a:spcPts val="0"/>
              </a:spcAft>
              <a:buSzPts val="1400"/>
              <a:buNone/>
              <a:defRPr sz="3200">
                <a:solidFill>
                  <a:schemeClr val="dk2"/>
                </a:solidFil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
  <p:cSld name="Quote">
    <p:spTree>
      <p:nvGrpSpPr>
        <p:cNvPr id="196" name="Shape 196"/>
        <p:cNvGrpSpPr/>
        <p:nvPr/>
      </p:nvGrpSpPr>
      <p:grpSpPr>
        <a:xfrm>
          <a:off x="0" y="0"/>
          <a:ext cx="0" cy="0"/>
          <a:chOff x="0" y="0"/>
          <a:chExt cx="0" cy="0"/>
        </a:xfrm>
      </p:grpSpPr>
      <p:pic>
        <p:nvPicPr>
          <p:cNvPr id="197" name="Google Shape;197;p48"/>
          <p:cNvPicPr preferRelativeResize="0"/>
          <p:nvPr/>
        </p:nvPicPr>
        <p:blipFill rotWithShape="1">
          <a:blip r:embed="rId2">
            <a:alphaModFix/>
          </a:blip>
          <a:srcRect b="0" l="0" r="0" t="0"/>
          <a:stretch/>
        </p:blipFill>
        <p:spPr>
          <a:xfrm>
            <a:off x="0" y="0"/>
            <a:ext cx="10972800" cy="6172199"/>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Title and Subtitle">
  <p:cSld name="1_Title and Subtitle">
    <p:bg>
      <p:bgPr>
        <a:solidFill>
          <a:schemeClr val="dk2"/>
        </a:solidFill>
      </p:bgPr>
    </p:bg>
    <p:spTree>
      <p:nvGrpSpPr>
        <p:cNvPr id="198" name="Shape 198"/>
        <p:cNvGrpSpPr/>
        <p:nvPr/>
      </p:nvGrpSpPr>
      <p:grpSpPr>
        <a:xfrm>
          <a:off x="0" y="0"/>
          <a:ext cx="0" cy="0"/>
          <a:chOff x="0" y="0"/>
          <a:chExt cx="0" cy="0"/>
        </a:xfrm>
      </p:grpSpPr>
      <p:sp>
        <p:nvSpPr>
          <p:cNvPr id="199" name="Google Shape;199;p49"/>
          <p:cNvSpPr txBox="1"/>
          <p:nvPr>
            <p:ph type="title"/>
          </p:nvPr>
        </p:nvSpPr>
        <p:spPr>
          <a:xfrm>
            <a:off x="498348" y="661226"/>
            <a:ext cx="9976200" cy="591000"/>
          </a:xfrm>
          <a:prstGeom prst="rect">
            <a:avLst/>
          </a:prstGeom>
          <a:noFill/>
          <a:ln>
            <a:noFill/>
          </a:ln>
        </p:spPr>
        <p:txBody>
          <a:bodyPr anchorCtr="0" anchor="b" bIns="45700" lIns="91425" spcFirstLastPara="1" rIns="91425" wrap="square" tIns="45700">
            <a:noAutofit/>
          </a:bodyPr>
          <a:lstStyle>
            <a:lvl1pPr lvl="0" rtl="0" algn="ctr">
              <a:lnSpc>
                <a:spcPct val="90000"/>
              </a:lnSpc>
              <a:spcBef>
                <a:spcPts val="0"/>
              </a:spcBef>
              <a:spcAft>
                <a:spcPts val="0"/>
              </a:spcAft>
              <a:buSzPts val="1400"/>
              <a:buNone/>
              <a:defRPr>
                <a:solidFill>
                  <a:schemeClr val="lt1"/>
                </a:solidFil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00" name="Google Shape;200;p49"/>
          <p:cNvSpPr txBox="1"/>
          <p:nvPr>
            <p:ph idx="1" type="body"/>
          </p:nvPr>
        </p:nvSpPr>
        <p:spPr>
          <a:xfrm>
            <a:off x="498348" y="1183335"/>
            <a:ext cx="9976200" cy="525600"/>
          </a:xfrm>
          <a:prstGeom prst="rect">
            <a:avLst/>
          </a:prstGeom>
          <a:noFill/>
          <a:ln>
            <a:noFill/>
          </a:ln>
        </p:spPr>
        <p:txBody>
          <a:bodyPr anchorCtr="0" anchor="t" bIns="45700" lIns="91425" spcFirstLastPara="1" rIns="91425" wrap="square" tIns="45700">
            <a:noAutofit/>
          </a:bodyPr>
          <a:lstStyle>
            <a:lvl1pPr indent="-228600" lvl="0" marL="457200" rtl="0" algn="ctr">
              <a:lnSpc>
                <a:spcPct val="90000"/>
              </a:lnSpc>
              <a:spcBef>
                <a:spcPts val="900"/>
              </a:spcBef>
              <a:spcAft>
                <a:spcPts val="0"/>
              </a:spcAft>
              <a:buSzPts val="2400"/>
              <a:buFont typeface="Trebuchet MS"/>
              <a:buNone/>
              <a:defRPr b="0" sz="2400">
                <a:solidFill>
                  <a:schemeClr val="lt2"/>
                </a:solidFill>
                <a:latin typeface="Trebuchet MS"/>
                <a:ea typeface="Trebuchet MS"/>
                <a:cs typeface="Trebuchet MS"/>
                <a:sym typeface="Trebuchet MS"/>
              </a:defRPr>
            </a:lvl1pPr>
            <a:lvl2pPr indent="-228600" lvl="1" marL="914400" rtl="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2pPr>
            <a:lvl3pPr indent="-228600" lvl="2" marL="1371600" rtl="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3pPr>
            <a:lvl4pPr indent="-228600" lvl="3" marL="1828800" rtl="0" algn="ctr">
              <a:lnSpc>
                <a:spcPct val="100000"/>
              </a:lnSpc>
              <a:spcBef>
                <a:spcPts val="90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4pPr>
            <a:lvl5pPr indent="-228600" lvl="4" marL="2286000" rtl="0" algn="ctr">
              <a:lnSpc>
                <a:spcPct val="100000"/>
              </a:lnSpc>
              <a:spcBef>
                <a:spcPts val="56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5pPr>
            <a:lvl6pPr indent="-342900" lvl="5" marL="2743200" rtl="0" algn="l">
              <a:lnSpc>
                <a:spcPct val="100000"/>
              </a:lnSpc>
              <a:spcBef>
                <a:spcPts val="360"/>
              </a:spcBef>
              <a:spcAft>
                <a:spcPts val="0"/>
              </a:spcAft>
              <a:buClr>
                <a:schemeClr val="dk2"/>
              </a:buClr>
              <a:buSzPts val="1800"/>
              <a:buChar char="»"/>
              <a:defRPr/>
            </a:lvl6pPr>
            <a:lvl7pPr indent="-342900" lvl="6" marL="3200400" rtl="0" algn="l">
              <a:lnSpc>
                <a:spcPct val="100000"/>
              </a:lnSpc>
              <a:spcBef>
                <a:spcPts val="360"/>
              </a:spcBef>
              <a:spcAft>
                <a:spcPts val="0"/>
              </a:spcAft>
              <a:buClr>
                <a:schemeClr val="dk2"/>
              </a:buClr>
              <a:buSzPts val="1800"/>
              <a:buChar char="»"/>
              <a:defRPr/>
            </a:lvl7pPr>
            <a:lvl8pPr indent="-342900" lvl="7" marL="3657600" rtl="0" algn="l">
              <a:lnSpc>
                <a:spcPct val="100000"/>
              </a:lnSpc>
              <a:spcBef>
                <a:spcPts val="360"/>
              </a:spcBef>
              <a:spcAft>
                <a:spcPts val="0"/>
              </a:spcAft>
              <a:buClr>
                <a:schemeClr val="dk2"/>
              </a:buClr>
              <a:buSzPts val="1800"/>
              <a:buChar char="»"/>
              <a:defRPr/>
            </a:lvl8pPr>
            <a:lvl9pPr indent="-342900" lvl="8" marL="4114800" rtl="0" algn="l">
              <a:lnSpc>
                <a:spcPct val="100000"/>
              </a:lnSpc>
              <a:spcBef>
                <a:spcPts val="360"/>
              </a:spcBef>
              <a:spcAft>
                <a:spcPts val="0"/>
              </a:spcAft>
              <a:buClr>
                <a:schemeClr val="dk2"/>
              </a:buClr>
              <a:buSzPts val="1800"/>
              <a:buChar char="»"/>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showMasterSp="0">
  <p:cSld name="Title Slide">
    <p:bg>
      <p:bgPr>
        <a:solidFill>
          <a:schemeClr val="lt1"/>
        </a:solidFill>
      </p:bgPr>
    </p:bg>
    <p:spTree>
      <p:nvGrpSpPr>
        <p:cNvPr id="206" name="Shape 206"/>
        <p:cNvGrpSpPr/>
        <p:nvPr/>
      </p:nvGrpSpPr>
      <p:grpSpPr>
        <a:xfrm>
          <a:off x="0" y="0"/>
          <a:ext cx="0" cy="0"/>
          <a:chOff x="0" y="0"/>
          <a:chExt cx="0" cy="0"/>
        </a:xfrm>
      </p:grpSpPr>
      <p:pic>
        <p:nvPicPr>
          <p:cNvPr id="207" name="Google Shape;207;p51"/>
          <p:cNvPicPr preferRelativeResize="0"/>
          <p:nvPr/>
        </p:nvPicPr>
        <p:blipFill rotWithShape="1">
          <a:blip r:embed="rId2">
            <a:alphaModFix/>
          </a:blip>
          <a:srcRect b="0" l="0" r="0" t="0"/>
          <a:stretch/>
        </p:blipFill>
        <p:spPr>
          <a:xfrm>
            <a:off x="0" y="0"/>
            <a:ext cx="10972798" cy="6172200"/>
          </a:xfrm>
          <a:prstGeom prst="rect">
            <a:avLst/>
          </a:prstGeom>
          <a:noFill/>
          <a:ln>
            <a:noFill/>
          </a:ln>
        </p:spPr>
      </p:pic>
      <p:sp>
        <p:nvSpPr>
          <p:cNvPr id="208" name="Google Shape;208;p51"/>
          <p:cNvSpPr txBox="1"/>
          <p:nvPr>
            <p:ph idx="1" type="subTitle"/>
          </p:nvPr>
        </p:nvSpPr>
        <p:spPr>
          <a:xfrm>
            <a:off x="723337" y="5274260"/>
            <a:ext cx="9526200" cy="369300"/>
          </a:xfrm>
          <a:prstGeom prst="rect">
            <a:avLst/>
          </a:prstGeom>
          <a:noFill/>
          <a:ln>
            <a:noFill/>
          </a:ln>
        </p:spPr>
        <p:txBody>
          <a:bodyPr anchorCtr="0" anchor="ctr" bIns="45700" lIns="91425" spcFirstLastPara="1" rIns="91425" wrap="square" tIns="45700">
            <a:noAutofit/>
          </a:bodyPr>
          <a:lstStyle>
            <a:lvl1pPr lvl="0" rtl="0" algn="ctr">
              <a:lnSpc>
                <a:spcPct val="90000"/>
              </a:lnSpc>
              <a:spcBef>
                <a:spcPts val="0"/>
              </a:spcBef>
              <a:spcAft>
                <a:spcPts val="0"/>
              </a:spcAft>
              <a:buSzPts val="2000"/>
              <a:buFont typeface="Trebuchet MS"/>
              <a:buNone/>
              <a:defRPr b="0" sz="2000">
                <a:solidFill>
                  <a:schemeClr val="lt2"/>
                </a:solidFill>
                <a:latin typeface="Trebuchet MS"/>
                <a:ea typeface="Trebuchet MS"/>
                <a:cs typeface="Trebuchet MS"/>
                <a:sym typeface="Trebuchet MS"/>
              </a:defRPr>
            </a:lvl1pPr>
            <a:lvl2pPr lvl="1" rtl="0" algn="l">
              <a:lnSpc>
                <a:spcPct val="90000"/>
              </a:lnSpc>
              <a:spcBef>
                <a:spcPts val="900"/>
              </a:spcBef>
              <a:spcAft>
                <a:spcPts val="0"/>
              </a:spcAft>
              <a:buSzPts val="1800"/>
              <a:buNone/>
              <a:defRPr/>
            </a:lvl2pPr>
            <a:lvl3pPr lvl="2" rtl="0" algn="l">
              <a:lnSpc>
                <a:spcPct val="90000"/>
              </a:lnSpc>
              <a:spcBef>
                <a:spcPts val="900"/>
              </a:spcBef>
              <a:spcAft>
                <a:spcPts val="0"/>
              </a:spcAft>
              <a:buSzPts val="1800"/>
              <a:buNone/>
              <a:defRPr/>
            </a:lvl3pPr>
            <a:lvl4pPr lvl="3" rtl="0" algn="l">
              <a:spcBef>
                <a:spcPts val="900"/>
              </a:spcBef>
              <a:spcAft>
                <a:spcPts val="0"/>
              </a:spcAft>
              <a:buClr>
                <a:schemeClr val="dk2"/>
              </a:buClr>
              <a:buSzPts val="1800"/>
              <a:buChar char="–"/>
              <a:defRPr/>
            </a:lvl4pPr>
            <a:lvl5pPr lvl="4" rtl="0" algn="l">
              <a:spcBef>
                <a:spcPts val="360"/>
              </a:spcBef>
              <a:spcAft>
                <a:spcPts val="0"/>
              </a:spcAft>
              <a:buClr>
                <a:schemeClr val="dk2"/>
              </a:buClr>
              <a:buSzPts val="1800"/>
              <a:buChar char="»"/>
              <a:defRPr/>
            </a:lvl5pPr>
            <a:lvl6pPr lvl="5" rtl="0" algn="l">
              <a:spcBef>
                <a:spcPts val="360"/>
              </a:spcBef>
              <a:spcAft>
                <a:spcPts val="0"/>
              </a:spcAft>
              <a:buClr>
                <a:schemeClr val="dk2"/>
              </a:buClr>
              <a:buSzPts val="1800"/>
              <a:buChar char="»"/>
              <a:defRPr/>
            </a:lvl6pPr>
            <a:lvl7pPr lvl="6" rtl="0" algn="l">
              <a:spcBef>
                <a:spcPts val="360"/>
              </a:spcBef>
              <a:spcAft>
                <a:spcPts val="0"/>
              </a:spcAft>
              <a:buClr>
                <a:schemeClr val="dk2"/>
              </a:buClr>
              <a:buSzPts val="1800"/>
              <a:buChar char="»"/>
              <a:defRPr/>
            </a:lvl7pPr>
            <a:lvl8pPr lvl="7" rtl="0" algn="l">
              <a:spcBef>
                <a:spcPts val="360"/>
              </a:spcBef>
              <a:spcAft>
                <a:spcPts val="0"/>
              </a:spcAft>
              <a:buClr>
                <a:schemeClr val="dk2"/>
              </a:buClr>
              <a:buSzPts val="1800"/>
              <a:buChar char="»"/>
              <a:defRPr/>
            </a:lvl8pPr>
            <a:lvl9pPr lvl="8" rtl="0" algn="l">
              <a:spcBef>
                <a:spcPts val="360"/>
              </a:spcBef>
              <a:spcAft>
                <a:spcPts val="0"/>
              </a:spcAft>
              <a:buClr>
                <a:schemeClr val="dk2"/>
              </a:buClr>
              <a:buSzPts val="1800"/>
              <a:buChar char="»"/>
              <a:defRPr/>
            </a:lvl9pPr>
          </a:lstStyle>
          <a:p/>
        </p:txBody>
      </p:sp>
      <p:pic>
        <p:nvPicPr>
          <p:cNvPr id="209" name="Google Shape;209;p51"/>
          <p:cNvPicPr preferRelativeResize="0"/>
          <p:nvPr/>
        </p:nvPicPr>
        <p:blipFill rotWithShape="1">
          <a:blip r:embed="rId3">
            <a:alphaModFix/>
          </a:blip>
          <a:srcRect b="0" l="0" r="0" t="0"/>
          <a:stretch/>
        </p:blipFill>
        <p:spPr>
          <a:xfrm>
            <a:off x="4047214" y="827528"/>
            <a:ext cx="2878371" cy="646346"/>
          </a:xfrm>
          <a:prstGeom prst="rect">
            <a:avLst/>
          </a:prstGeom>
          <a:noFill/>
          <a:ln>
            <a:noFill/>
          </a:ln>
        </p:spPr>
      </p:pic>
      <p:sp>
        <p:nvSpPr>
          <p:cNvPr id="210" name="Google Shape;210;p51"/>
          <p:cNvSpPr txBox="1"/>
          <p:nvPr>
            <p:ph type="title"/>
          </p:nvPr>
        </p:nvSpPr>
        <p:spPr>
          <a:xfrm>
            <a:off x="1160921" y="1829811"/>
            <a:ext cx="8651100" cy="982800"/>
          </a:xfrm>
          <a:prstGeom prst="rect">
            <a:avLst/>
          </a:prstGeom>
          <a:noFill/>
          <a:ln>
            <a:noFill/>
          </a:ln>
        </p:spPr>
        <p:txBody>
          <a:bodyPr anchorCtr="0" anchor="t" bIns="45700" lIns="91425" spcFirstLastPara="1" rIns="91425" wrap="square" tIns="45700">
            <a:noAutofit/>
          </a:bodyPr>
          <a:lstStyle>
            <a:lvl1pPr lvl="0" rtl="0" algn="ctr">
              <a:lnSpc>
                <a:spcPct val="90000"/>
              </a:lnSpc>
              <a:spcBef>
                <a:spcPts val="0"/>
              </a:spcBef>
              <a:spcAft>
                <a:spcPts val="0"/>
              </a:spcAft>
              <a:buSzPts val="1400"/>
              <a:buNone/>
              <a:defRPr b="0" sz="3600" cap="none">
                <a:solidFill>
                  <a:schemeClr val="lt1"/>
                </a:solidFill>
                <a:latin typeface="Trebuchet MS"/>
                <a:ea typeface="Trebuchet MS"/>
                <a:cs typeface="Trebuchet MS"/>
                <a:sym typeface="Trebuchet MS"/>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ubtitle, and Content">
  <p:cSld name="Title, Subtitle, and Content">
    <p:spTree>
      <p:nvGrpSpPr>
        <p:cNvPr id="211" name="Shape 211"/>
        <p:cNvGrpSpPr/>
        <p:nvPr/>
      </p:nvGrpSpPr>
      <p:grpSpPr>
        <a:xfrm>
          <a:off x="0" y="0"/>
          <a:ext cx="0" cy="0"/>
          <a:chOff x="0" y="0"/>
          <a:chExt cx="0" cy="0"/>
        </a:xfrm>
      </p:grpSpPr>
      <p:sp>
        <p:nvSpPr>
          <p:cNvPr id="212" name="Google Shape;212;p52"/>
          <p:cNvSpPr txBox="1"/>
          <p:nvPr>
            <p:ph type="title"/>
          </p:nvPr>
        </p:nvSpPr>
        <p:spPr>
          <a:xfrm>
            <a:off x="498348" y="737426"/>
            <a:ext cx="9976200" cy="591000"/>
          </a:xfrm>
          <a:prstGeom prst="rect">
            <a:avLst/>
          </a:prstGeom>
          <a:noFill/>
          <a:ln>
            <a:noFill/>
          </a:ln>
        </p:spPr>
        <p:txBody>
          <a:bodyPr anchorCtr="0" anchor="b" bIns="45700" lIns="91425" spcFirstLastPara="1" rIns="91425" wrap="square" tIns="45700">
            <a:noAutofit/>
          </a:bodyPr>
          <a:lstStyle>
            <a:lvl1pPr lvl="0" rtl="0" algn="ctr">
              <a:lnSpc>
                <a:spcPct val="90000"/>
              </a:lnSpc>
              <a:spcBef>
                <a:spcPts val="0"/>
              </a:spcBef>
              <a:spcAft>
                <a:spcPts val="0"/>
              </a:spcAft>
              <a:buSzPts val="1400"/>
              <a:buNone/>
              <a:defRPr>
                <a:solidFill>
                  <a:srgbClr val="4C4C4C"/>
                </a:solidFill>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13" name="Google Shape;213;p52"/>
          <p:cNvSpPr txBox="1"/>
          <p:nvPr>
            <p:ph idx="1" type="body"/>
          </p:nvPr>
        </p:nvSpPr>
        <p:spPr>
          <a:xfrm>
            <a:off x="516750" y="2103035"/>
            <a:ext cx="9948600" cy="3718800"/>
          </a:xfrm>
          <a:prstGeom prst="rect">
            <a:avLst/>
          </a:prstGeom>
          <a:noFill/>
          <a:ln>
            <a:noFill/>
          </a:ln>
        </p:spPr>
        <p:txBody>
          <a:bodyPr anchorCtr="0" anchor="t" bIns="45700" lIns="91425" spcFirstLastPara="1" rIns="91425" wrap="square" tIns="45700">
            <a:noAutofit/>
          </a:bodyPr>
          <a:lstStyle>
            <a:lvl1pPr indent="-228600" lvl="0" marL="457200" rtl="0" algn="l">
              <a:lnSpc>
                <a:spcPct val="90000"/>
              </a:lnSpc>
              <a:spcBef>
                <a:spcPts val="900"/>
              </a:spcBef>
              <a:spcAft>
                <a:spcPts val="0"/>
              </a:spcAft>
              <a:buClr>
                <a:schemeClr val="dk1"/>
              </a:buClr>
              <a:buSzPts val="1800"/>
              <a:buFont typeface="Trebuchet MS"/>
              <a:buNone/>
              <a:defRPr sz="1800">
                <a:solidFill>
                  <a:srgbClr val="868686"/>
                </a:solidFill>
              </a:defRPr>
            </a:lvl1pPr>
            <a:lvl2pPr indent="-228600" lvl="1" marL="914400" rtl="0" algn="l">
              <a:lnSpc>
                <a:spcPct val="90000"/>
              </a:lnSpc>
              <a:spcBef>
                <a:spcPts val="900"/>
              </a:spcBef>
              <a:spcAft>
                <a:spcPts val="0"/>
              </a:spcAft>
              <a:buClr>
                <a:schemeClr val="dk1"/>
              </a:buClr>
              <a:buSzPts val="1600"/>
              <a:buFont typeface="Trebuchet MS"/>
              <a:buNone/>
              <a:defRPr sz="1600">
                <a:solidFill>
                  <a:srgbClr val="868686"/>
                </a:solidFill>
              </a:defRPr>
            </a:lvl2pPr>
            <a:lvl3pPr indent="-228600" lvl="2" marL="1371600" rtl="0" algn="l">
              <a:lnSpc>
                <a:spcPct val="90000"/>
              </a:lnSpc>
              <a:spcBef>
                <a:spcPts val="900"/>
              </a:spcBef>
              <a:spcAft>
                <a:spcPts val="0"/>
              </a:spcAft>
              <a:buClr>
                <a:schemeClr val="dk1"/>
              </a:buClr>
              <a:buSzPts val="1400"/>
              <a:buFont typeface="Trebuchet MS"/>
              <a:buNone/>
              <a:defRPr sz="1400">
                <a:solidFill>
                  <a:srgbClr val="868686"/>
                </a:solidFill>
              </a:defRPr>
            </a:lvl3pPr>
            <a:lvl4pPr indent="-342900" lvl="3" marL="1828800" rtl="0" algn="l">
              <a:spcBef>
                <a:spcPts val="900"/>
              </a:spcBef>
              <a:spcAft>
                <a:spcPts val="0"/>
              </a:spcAft>
              <a:buClr>
                <a:schemeClr val="dk1"/>
              </a:buClr>
              <a:buSzPts val="1800"/>
              <a:buFont typeface="Noto Sans Symbols"/>
              <a:buChar char="▪"/>
              <a:defRPr sz="1800">
                <a:solidFill>
                  <a:schemeClr val="lt1"/>
                </a:solidFill>
              </a:defRPr>
            </a:lvl4pPr>
            <a:lvl5pPr indent="-355600" lvl="4" marL="2286000" rtl="0" algn="l">
              <a:spcBef>
                <a:spcPts val="400"/>
              </a:spcBef>
              <a:spcAft>
                <a:spcPts val="0"/>
              </a:spcAft>
              <a:buClr>
                <a:schemeClr val="dk1"/>
              </a:buClr>
              <a:buSzPts val="2000"/>
              <a:buFont typeface="Noto Sans Symbols"/>
              <a:buChar char="▪"/>
              <a:defRPr>
                <a:solidFill>
                  <a:schemeClr val="lt1"/>
                </a:solidFill>
              </a:defRPr>
            </a:lvl5pPr>
            <a:lvl6pPr indent="-342900" lvl="5" marL="2743200" rtl="0" algn="l">
              <a:spcBef>
                <a:spcPts val="360"/>
              </a:spcBef>
              <a:spcAft>
                <a:spcPts val="0"/>
              </a:spcAft>
              <a:buClr>
                <a:schemeClr val="dk2"/>
              </a:buClr>
              <a:buSzPts val="1800"/>
              <a:buChar char="»"/>
              <a:defRPr/>
            </a:lvl6pPr>
            <a:lvl7pPr indent="-342900" lvl="6" marL="3200400" rtl="0" algn="l">
              <a:spcBef>
                <a:spcPts val="360"/>
              </a:spcBef>
              <a:spcAft>
                <a:spcPts val="0"/>
              </a:spcAft>
              <a:buClr>
                <a:schemeClr val="dk2"/>
              </a:buClr>
              <a:buSzPts val="1800"/>
              <a:buChar char="»"/>
              <a:defRPr/>
            </a:lvl7pPr>
            <a:lvl8pPr indent="-342900" lvl="7" marL="3657600" rtl="0" algn="l">
              <a:spcBef>
                <a:spcPts val="360"/>
              </a:spcBef>
              <a:spcAft>
                <a:spcPts val="0"/>
              </a:spcAft>
              <a:buClr>
                <a:schemeClr val="dk2"/>
              </a:buClr>
              <a:buSzPts val="1800"/>
              <a:buChar char="»"/>
              <a:defRPr/>
            </a:lvl8pPr>
            <a:lvl9pPr indent="-342900" lvl="8" marL="4114800" rtl="0" algn="l">
              <a:spcBef>
                <a:spcPts val="360"/>
              </a:spcBef>
              <a:spcAft>
                <a:spcPts val="0"/>
              </a:spcAft>
              <a:buClr>
                <a:schemeClr val="dk2"/>
              </a:buClr>
              <a:buSzPts val="1800"/>
              <a:buChar char="»"/>
              <a:defRPr/>
            </a:lvl9pPr>
          </a:lstStyle>
          <a:p/>
        </p:txBody>
      </p:sp>
      <p:sp>
        <p:nvSpPr>
          <p:cNvPr id="214" name="Google Shape;214;p52"/>
          <p:cNvSpPr txBox="1"/>
          <p:nvPr>
            <p:ph idx="2" type="body"/>
          </p:nvPr>
        </p:nvSpPr>
        <p:spPr>
          <a:xfrm>
            <a:off x="498348" y="1259533"/>
            <a:ext cx="9976200" cy="525600"/>
          </a:xfrm>
          <a:prstGeom prst="rect">
            <a:avLst/>
          </a:prstGeom>
          <a:noFill/>
          <a:ln>
            <a:noFill/>
          </a:ln>
        </p:spPr>
        <p:txBody>
          <a:bodyPr anchorCtr="0" anchor="t" bIns="45700" lIns="91425" spcFirstLastPara="1" rIns="91425" wrap="square" tIns="45700">
            <a:noAutofit/>
          </a:bodyPr>
          <a:lstStyle>
            <a:lvl1pPr indent="-228600" lvl="0" marL="457200" rtl="0" algn="ctr">
              <a:lnSpc>
                <a:spcPct val="90000"/>
              </a:lnSpc>
              <a:spcBef>
                <a:spcPts val="900"/>
              </a:spcBef>
              <a:spcAft>
                <a:spcPts val="0"/>
              </a:spcAft>
              <a:buSzPts val="2000"/>
              <a:buFont typeface="Trebuchet MS"/>
              <a:buNone/>
              <a:defRPr b="0" sz="2000">
                <a:solidFill>
                  <a:schemeClr val="lt2"/>
                </a:solidFill>
                <a:latin typeface="Trebuchet MS"/>
                <a:ea typeface="Trebuchet MS"/>
                <a:cs typeface="Trebuchet MS"/>
                <a:sym typeface="Trebuchet MS"/>
              </a:defRPr>
            </a:lvl1pPr>
            <a:lvl2pPr indent="-228600" lvl="1" marL="914400" rtl="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2pPr>
            <a:lvl3pPr indent="-228600" lvl="2" marL="1371600" rtl="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3pPr>
            <a:lvl4pPr indent="-228600" lvl="3" marL="1828800" rtl="0" algn="ctr">
              <a:spcBef>
                <a:spcPts val="90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4pPr>
            <a:lvl5pPr indent="-228600" lvl="4" marL="2286000" rtl="0" algn="ctr">
              <a:spcBef>
                <a:spcPts val="56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5pPr>
            <a:lvl6pPr indent="-342900" lvl="5" marL="2743200" rtl="0" algn="l">
              <a:spcBef>
                <a:spcPts val="360"/>
              </a:spcBef>
              <a:spcAft>
                <a:spcPts val="0"/>
              </a:spcAft>
              <a:buClr>
                <a:schemeClr val="dk2"/>
              </a:buClr>
              <a:buSzPts val="1800"/>
              <a:buChar char="»"/>
              <a:defRPr/>
            </a:lvl6pPr>
            <a:lvl7pPr indent="-342900" lvl="6" marL="3200400" rtl="0" algn="l">
              <a:spcBef>
                <a:spcPts val="360"/>
              </a:spcBef>
              <a:spcAft>
                <a:spcPts val="0"/>
              </a:spcAft>
              <a:buClr>
                <a:schemeClr val="dk2"/>
              </a:buClr>
              <a:buSzPts val="1800"/>
              <a:buChar char="»"/>
              <a:defRPr/>
            </a:lvl7pPr>
            <a:lvl8pPr indent="-342900" lvl="7" marL="3657600" rtl="0" algn="l">
              <a:spcBef>
                <a:spcPts val="360"/>
              </a:spcBef>
              <a:spcAft>
                <a:spcPts val="0"/>
              </a:spcAft>
              <a:buClr>
                <a:schemeClr val="dk2"/>
              </a:buClr>
              <a:buSzPts val="1800"/>
              <a:buChar char="»"/>
              <a:defRPr/>
            </a:lvl8pPr>
            <a:lvl9pPr indent="-342900" lvl="8" marL="4114800" rtl="0" algn="l">
              <a:spcBef>
                <a:spcPts val="360"/>
              </a:spcBef>
              <a:spcAft>
                <a:spcPts val="0"/>
              </a:spcAft>
              <a:buClr>
                <a:schemeClr val="dk2"/>
              </a:buClr>
              <a:buSzPts val="1800"/>
              <a:buChar char="»"/>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ransition / Segue">
  <p:cSld name="Transition / Segue">
    <p:spTree>
      <p:nvGrpSpPr>
        <p:cNvPr id="215" name="Shape 215"/>
        <p:cNvGrpSpPr/>
        <p:nvPr/>
      </p:nvGrpSpPr>
      <p:grpSpPr>
        <a:xfrm>
          <a:off x="0" y="0"/>
          <a:ext cx="0" cy="0"/>
          <a:chOff x="0" y="0"/>
          <a:chExt cx="0" cy="0"/>
        </a:xfrm>
      </p:grpSpPr>
      <p:sp>
        <p:nvSpPr>
          <p:cNvPr id="216" name="Google Shape;216;p53"/>
          <p:cNvSpPr/>
          <p:nvPr/>
        </p:nvSpPr>
        <p:spPr>
          <a:xfrm>
            <a:off x="0" y="0"/>
            <a:ext cx="10972800" cy="6172200"/>
          </a:xfrm>
          <a:prstGeom prst="rect">
            <a:avLst/>
          </a:prstGeom>
          <a:solidFill>
            <a:srgbClr val="7400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17" name="Google Shape;217;p53"/>
          <p:cNvSpPr txBox="1"/>
          <p:nvPr>
            <p:ph type="title"/>
          </p:nvPr>
        </p:nvSpPr>
        <p:spPr>
          <a:xfrm>
            <a:off x="1864071" y="2399131"/>
            <a:ext cx="7244700" cy="1374000"/>
          </a:xfrm>
          <a:prstGeom prst="rect">
            <a:avLst/>
          </a:prstGeom>
          <a:noFill/>
          <a:ln>
            <a:noFill/>
          </a:ln>
        </p:spPr>
        <p:txBody>
          <a:bodyPr anchorCtr="0" anchor="ctr" bIns="45700" lIns="91425" spcFirstLastPara="1" rIns="91425" wrap="square" tIns="45700">
            <a:noAutofit/>
          </a:bodyPr>
          <a:lstStyle>
            <a:lvl1pPr lvl="0" rtl="0" algn="ctr">
              <a:lnSpc>
                <a:spcPct val="90000"/>
              </a:lnSpc>
              <a:spcBef>
                <a:spcPts val="0"/>
              </a:spcBef>
              <a:spcAft>
                <a:spcPts val="0"/>
              </a:spcAft>
              <a:buSzPts val="1400"/>
              <a:buNone/>
              <a:defRPr sz="4000">
                <a:solidFill>
                  <a:schemeClr val="lt1"/>
                </a:solidFill>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ULLET_ICON_Title, Subtitle, and Content">
  <p:cSld name="BULLET_ICON_Title, Subtitle, and Content">
    <p:spTree>
      <p:nvGrpSpPr>
        <p:cNvPr id="31" name="Shape 31"/>
        <p:cNvGrpSpPr/>
        <p:nvPr/>
      </p:nvGrpSpPr>
      <p:grpSpPr>
        <a:xfrm>
          <a:off x="0" y="0"/>
          <a:ext cx="0" cy="0"/>
          <a:chOff x="0" y="0"/>
          <a:chExt cx="0" cy="0"/>
        </a:xfrm>
      </p:grpSpPr>
      <p:sp>
        <p:nvSpPr>
          <p:cNvPr id="32" name="Google Shape;32;p6"/>
          <p:cNvSpPr txBox="1"/>
          <p:nvPr>
            <p:ph type="title"/>
          </p:nvPr>
        </p:nvSpPr>
        <p:spPr>
          <a:xfrm>
            <a:off x="498348" y="737426"/>
            <a:ext cx="9976104" cy="590931"/>
          </a:xfrm>
          <a:prstGeom prst="rect">
            <a:avLst/>
          </a:prstGeom>
          <a:noFill/>
          <a:ln>
            <a:noFill/>
          </a:ln>
        </p:spPr>
        <p:txBody>
          <a:bodyPr anchorCtr="0" anchor="b" bIns="45700" lIns="91425" spcFirstLastPara="1" rIns="91425" wrap="square" tIns="45700">
            <a:noAutofit/>
          </a:bodyPr>
          <a:lstStyle>
            <a:lvl1pPr lvl="0" algn="ctr">
              <a:lnSpc>
                <a:spcPct val="90000"/>
              </a:lnSpc>
              <a:spcBef>
                <a:spcPts val="0"/>
              </a:spcBef>
              <a:spcAft>
                <a:spcPts val="0"/>
              </a:spcAft>
              <a:buSzPts val="1400"/>
              <a:buNone/>
              <a:defRPr>
                <a:solidFill>
                  <a:srgbClr val="4C4C4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 name="Google Shape;33;p6"/>
          <p:cNvSpPr txBox="1"/>
          <p:nvPr>
            <p:ph idx="1" type="body"/>
          </p:nvPr>
        </p:nvSpPr>
        <p:spPr>
          <a:xfrm>
            <a:off x="516750" y="2103035"/>
            <a:ext cx="9948672" cy="3718925"/>
          </a:xfrm>
          <a:prstGeom prst="rect">
            <a:avLst/>
          </a:prstGeom>
          <a:noFill/>
          <a:ln>
            <a:noFill/>
          </a:ln>
        </p:spPr>
        <p:txBody>
          <a:bodyPr anchorCtr="0" anchor="t" bIns="45700" lIns="91425" spcFirstLastPara="1" rIns="91425" wrap="square" tIns="45700">
            <a:noAutofit/>
          </a:bodyPr>
          <a:lstStyle>
            <a:lvl1pPr indent="-320040" lvl="0" marL="457200" algn="l">
              <a:lnSpc>
                <a:spcPct val="90000"/>
              </a:lnSpc>
              <a:spcBef>
                <a:spcPts val="900"/>
              </a:spcBef>
              <a:spcAft>
                <a:spcPts val="0"/>
              </a:spcAft>
              <a:buClr>
                <a:schemeClr val="lt2"/>
              </a:buClr>
              <a:buSzPts val="1440"/>
              <a:buFont typeface="Noto Sans Symbols"/>
              <a:buChar char="🞂"/>
              <a:defRPr sz="1800">
                <a:solidFill>
                  <a:srgbClr val="868686"/>
                </a:solidFill>
              </a:defRPr>
            </a:lvl1pPr>
            <a:lvl2pPr indent="-309880" lvl="1" marL="914400" algn="l">
              <a:lnSpc>
                <a:spcPct val="90000"/>
              </a:lnSpc>
              <a:spcBef>
                <a:spcPts val="900"/>
              </a:spcBef>
              <a:spcAft>
                <a:spcPts val="0"/>
              </a:spcAft>
              <a:buClr>
                <a:schemeClr val="lt2"/>
              </a:buClr>
              <a:buSzPts val="1280"/>
              <a:buFont typeface="Noto Sans Symbols"/>
              <a:buChar char="🞂"/>
              <a:defRPr sz="1600">
                <a:solidFill>
                  <a:srgbClr val="868686"/>
                </a:solidFill>
              </a:defRPr>
            </a:lvl2pPr>
            <a:lvl3pPr indent="-299719" lvl="2" marL="1371600" algn="l">
              <a:lnSpc>
                <a:spcPct val="90000"/>
              </a:lnSpc>
              <a:spcBef>
                <a:spcPts val="900"/>
              </a:spcBef>
              <a:spcAft>
                <a:spcPts val="0"/>
              </a:spcAft>
              <a:buClr>
                <a:schemeClr val="lt2"/>
              </a:buClr>
              <a:buSzPts val="1120"/>
              <a:buFont typeface="Noto Sans Symbols"/>
              <a:buChar char="🞂"/>
              <a:defRPr sz="1400">
                <a:solidFill>
                  <a:srgbClr val="868686"/>
                </a:solidFill>
              </a:defRPr>
            </a:lvl3pPr>
            <a:lvl4pPr indent="-342900" lvl="3" marL="1828800" algn="l">
              <a:spcBef>
                <a:spcPts val="900"/>
              </a:spcBef>
              <a:spcAft>
                <a:spcPts val="0"/>
              </a:spcAft>
              <a:buClr>
                <a:schemeClr val="dk1"/>
              </a:buClr>
              <a:buSzPts val="1800"/>
              <a:buFont typeface="Noto Sans Symbols"/>
              <a:buChar char="▪"/>
              <a:defRPr sz="1800">
                <a:solidFill>
                  <a:schemeClr val="lt1"/>
                </a:solidFill>
              </a:defRPr>
            </a:lvl4pPr>
            <a:lvl5pPr indent="-355600" lvl="4" marL="2286000" algn="l">
              <a:spcBef>
                <a:spcPts val="400"/>
              </a:spcBef>
              <a:spcAft>
                <a:spcPts val="0"/>
              </a:spcAft>
              <a:buClr>
                <a:schemeClr val="dk1"/>
              </a:buClr>
              <a:buSzPts val="2000"/>
              <a:buFont typeface="Noto Sans Symbols"/>
              <a:buChar char="▪"/>
              <a:defRPr>
                <a:solidFill>
                  <a:schemeClr val="lt1"/>
                </a:solidFill>
              </a:defRPr>
            </a:lvl5pPr>
            <a:lvl6pPr indent="-342900" lvl="5" marL="2743200" algn="l">
              <a:spcBef>
                <a:spcPts val="360"/>
              </a:spcBef>
              <a:spcAft>
                <a:spcPts val="0"/>
              </a:spcAft>
              <a:buClr>
                <a:schemeClr val="dk2"/>
              </a:buClr>
              <a:buSzPts val="1800"/>
              <a:buChar char="»"/>
              <a:defRPr/>
            </a:lvl6pPr>
            <a:lvl7pPr indent="-342900" lvl="6" marL="3200400" algn="l">
              <a:spcBef>
                <a:spcPts val="360"/>
              </a:spcBef>
              <a:spcAft>
                <a:spcPts val="0"/>
              </a:spcAft>
              <a:buClr>
                <a:schemeClr val="dk2"/>
              </a:buClr>
              <a:buSzPts val="1800"/>
              <a:buChar char="»"/>
              <a:defRPr/>
            </a:lvl7pPr>
            <a:lvl8pPr indent="-342900" lvl="7" marL="3657600" algn="l">
              <a:spcBef>
                <a:spcPts val="360"/>
              </a:spcBef>
              <a:spcAft>
                <a:spcPts val="0"/>
              </a:spcAft>
              <a:buClr>
                <a:schemeClr val="dk2"/>
              </a:buClr>
              <a:buSzPts val="1800"/>
              <a:buChar char="»"/>
              <a:defRPr/>
            </a:lvl8pPr>
            <a:lvl9pPr indent="-342900" lvl="8" marL="4114800" algn="l">
              <a:spcBef>
                <a:spcPts val="360"/>
              </a:spcBef>
              <a:spcAft>
                <a:spcPts val="0"/>
              </a:spcAft>
              <a:buClr>
                <a:schemeClr val="dk2"/>
              </a:buClr>
              <a:buSzPts val="1800"/>
              <a:buChar char="»"/>
              <a:defRPr/>
            </a:lvl9pPr>
          </a:lstStyle>
          <a:p/>
        </p:txBody>
      </p:sp>
      <p:sp>
        <p:nvSpPr>
          <p:cNvPr id="34" name="Google Shape;34;p6"/>
          <p:cNvSpPr txBox="1"/>
          <p:nvPr>
            <p:ph idx="2" type="body"/>
          </p:nvPr>
        </p:nvSpPr>
        <p:spPr>
          <a:xfrm>
            <a:off x="498348" y="1259533"/>
            <a:ext cx="9976104" cy="525463"/>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900"/>
              </a:spcBef>
              <a:spcAft>
                <a:spcPts val="0"/>
              </a:spcAft>
              <a:buSzPts val="2000"/>
              <a:buFont typeface="Trebuchet MS"/>
              <a:buNone/>
              <a:defRPr b="0" sz="2000">
                <a:solidFill>
                  <a:schemeClr val="lt2"/>
                </a:solidFill>
                <a:latin typeface="Trebuchet MS"/>
                <a:ea typeface="Trebuchet MS"/>
                <a:cs typeface="Trebuchet MS"/>
                <a:sym typeface="Trebuchet MS"/>
              </a:defRPr>
            </a:lvl1pPr>
            <a:lvl2pPr indent="-228600" lvl="1" marL="9144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2pPr>
            <a:lvl3pPr indent="-228600" lvl="2" marL="1371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3pPr>
            <a:lvl4pPr indent="-228600" lvl="3" marL="1828800" algn="ctr">
              <a:spcBef>
                <a:spcPts val="90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4pPr>
            <a:lvl5pPr indent="-228600" lvl="4" marL="2286000" algn="ctr">
              <a:spcBef>
                <a:spcPts val="56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5pPr>
            <a:lvl6pPr indent="-342900" lvl="5" marL="2743200" algn="l">
              <a:spcBef>
                <a:spcPts val="360"/>
              </a:spcBef>
              <a:spcAft>
                <a:spcPts val="0"/>
              </a:spcAft>
              <a:buClr>
                <a:schemeClr val="dk2"/>
              </a:buClr>
              <a:buSzPts val="1800"/>
              <a:buChar char="»"/>
              <a:defRPr/>
            </a:lvl6pPr>
            <a:lvl7pPr indent="-342900" lvl="6" marL="3200400" algn="l">
              <a:spcBef>
                <a:spcPts val="360"/>
              </a:spcBef>
              <a:spcAft>
                <a:spcPts val="0"/>
              </a:spcAft>
              <a:buClr>
                <a:schemeClr val="dk2"/>
              </a:buClr>
              <a:buSzPts val="1800"/>
              <a:buChar char="»"/>
              <a:defRPr/>
            </a:lvl7pPr>
            <a:lvl8pPr indent="-342900" lvl="7" marL="3657600" algn="l">
              <a:spcBef>
                <a:spcPts val="360"/>
              </a:spcBef>
              <a:spcAft>
                <a:spcPts val="0"/>
              </a:spcAft>
              <a:buClr>
                <a:schemeClr val="dk2"/>
              </a:buClr>
              <a:buSzPts val="1800"/>
              <a:buChar char="»"/>
              <a:defRPr/>
            </a:lvl8pPr>
            <a:lvl9pPr indent="-342900" lvl="8" marL="4114800" algn="l">
              <a:spcBef>
                <a:spcPts val="360"/>
              </a:spcBef>
              <a:spcAft>
                <a:spcPts val="0"/>
              </a:spcAft>
              <a:buClr>
                <a:schemeClr val="dk2"/>
              </a:buClr>
              <a:buSzPts val="1800"/>
              <a:buChar char="»"/>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losing Slide" showMasterSp="0">
  <p:cSld name="Closing Slide">
    <p:bg>
      <p:bgPr>
        <a:solidFill>
          <a:schemeClr val="lt1"/>
        </a:solidFill>
      </p:bgPr>
    </p:bg>
    <p:spTree>
      <p:nvGrpSpPr>
        <p:cNvPr id="218" name="Shape 218"/>
        <p:cNvGrpSpPr/>
        <p:nvPr/>
      </p:nvGrpSpPr>
      <p:grpSpPr>
        <a:xfrm>
          <a:off x="0" y="0"/>
          <a:ext cx="0" cy="0"/>
          <a:chOff x="0" y="0"/>
          <a:chExt cx="0" cy="0"/>
        </a:xfrm>
      </p:grpSpPr>
      <p:pic>
        <p:nvPicPr>
          <p:cNvPr id="219" name="Google Shape;219;p54"/>
          <p:cNvPicPr preferRelativeResize="0"/>
          <p:nvPr/>
        </p:nvPicPr>
        <p:blipFill rotWithShape="1">
          <a:blip r:embed="rId2">
            <a:alphaModFix/>
          </a:blip>
          <a:srcRect b="0" l="0" r="0" t="0"/>
          <a:stretch/>
        </p:blipFill>
        <p:spPr>
          <a:xfrm>
            <a:off x="0" y="0"/>
            <a:ext cx="10972798" cy="6172200"/>
          </a:xfrm>
          <a:prstGeom prst="rect">
            <a:avLst/>
          </a:prstGeom>
          <a:noFill/>
          <a:ln>
            <a:noFill/>
          </a:ln>
        </p:spPr>
      </p:pic>
      <p:pic>
        <p:nvPicPr>
          <p:cNvPr id="220" name="Google Shape;220;p54"/>
          <p:cNvPicPr preferRelativeResize="0"/>
          <p:nvPr/>
        </p:nvPicPr>
        <p:blipFill rotWithShape="1">
          <a:blip r:embed="rId3">
            <a:alphaModFix/>
          </a:blip>
          <a:srcRect b="0" l="0" r="0" t="0"/>
          <a:stretch/>
        </p:blipFill>
        <p:spPr>
          <a:xfrm>
            <a:off x="615019" y="4927360"/>
            <a:ext cx="3493433" cy="784463"/>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ULLET_ICON_Title, Subtitle, and Content">
  <p:cSld name="BULLET_ICON_Title, Subtitle, and Content">
    <p:spTree>
      <p:nvGrpSpPr>
        <p:cNvPr id="221" name="Shape 221"/>
        <p:cNvGrpSpPr/>
        <p:nvPr/>
      </p:nvGrpSpPr>
      <p:grpSpPr>
        <a:xfrm>
          <a:off x="0" y="0"/>
          <a:ext cx="0" cy="0"/>
          <a:chOff x="0" y="0"/>
          <a:chExt cx="0" cy="0"/>
        </a:xfrm>
      </p:grpSpPr>
      <p:sp>
        <p:nvSpPr>
          <p:cNvPr id="222" name="Google Shape;222;p55"/>
          <p:cNvSpPr txBox="1"/>
          <p:nvPr>
            <p:ph type="title"/>
          </p:nvPr>
        </p:nvSpPr>
        <p:spPr>
          <a:xfrm>
            <a:off x="498348" y="737426"/>
            <a:ext cx="9976200" cy="591000"/>
          </a:xfrm>
          <a:prstGeom prst="rect">
            <a:avLst/>
          </a:prstGeom>
          <a:noFill/>
          <a:ln>
            <a:noFill/>
          </a:ln>
        </p:spPr>
        <p:txBody>
          <a:bodyPr anchorCtr="0" anchor="b" bIns="45700" lIns="91425" spcFirstLastPara="1" rIns="91425" wrap="square" tIns="45700">
            <a:noAutofit/>
          </a:bodyPr>
          <a:lstStyle>
            <a:lvl1pPr lvl="0" rtl="0" algn="ctr">
              <a:lnSpc>
                <a:spcPct val="90000"/>
              </a:lnSpc>
              <a:spcBef>
                <a:spcPts val="0"/>
              </a:spcBef>
              <a:spcAft>
                <a:spcPts val="0"/>
              </a:spcAft>
              <a:buSzPts val="1400"/>
              <a:buNone/>
              <a:defRPr>
                <a:solidFill>
                  <a:srgbClr val="4C4C4C"/>
                </a:solidFill>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23" name="Google Shape;223;p55"/>
          <p:cNvSpPr txBox="1"/>
          <p:nvPr>
            <p:ph idx="1" type="body"/>
          </p:nvPr>
        </p:nvSpPr>
        <p:spPr>
          <a:xfrm>
            <a:off x="516750" y="2103035"/>
            <a:ext cx="9948600" cy="3718800"/>
          </a:xfrm>
          <a:prstGeom prst="rect">
            <a:avLst/>
          </a:prstGeom>
          <a:noFill/>
          <a:ln>
            <a:noFill/>
          </a:ln>
        </p:spPr>
        <p:txBody>
          <a:bodyPr anchorCtr="0" anchor="t" bIns="45700" lIns="91425" spcFirstLastPara="1" rIns="91425" wrap="square" tIns="45700">
            <a:noAutofit/>
          </a:bodyPr>
          <a:lstStyle>
            <a:lvl1pPr indent="-320040" lvl="0" marL="457200" rtl="0" algn="l">
              <a:lnSpc>
                <a:spcPct val="90000"/>
              </a:lnSpc>
              <a:spcBef>
                <a:spcPts val="900"/>
              </a:spcBef>
              <a:spcAft>
                <a:spcPts val="0"/>
              </a:spcAft>
              <a:buClr>
                <a:schemeClr val="lt2"/>
              </a:buClr>
              <a:buSzPts val="1440"/>
              <a:buFont typeface="Noto Sans Symbols"/>
              <a:buChar char="🞂"/>
              <a:defRPr sz="1800">
                <a:solidFill>
                  <a:srgbClr val="868686"/>
                </a:solidFill>
              </a:defRPr>
            </a:lvl1pPr>
            <a:lvl2pPr indent="-309880" lvl="1" marL="914400" rtl="0" algn="l">
              <a:lnSpc>
                <a:spcPct val="90000"/>
              </a:lnSpc>
              <a:spcBef>
                <a:spcPts val="900"/>
              </a:spcBef>
              <a:spcAft>
                <a:spcPts val="0"/>
              </a:spcAft>
              <a:buClr>
                <a:schemeClr val="lt2"/>
              </a:buClr>
              <a:buSzPts val="1280"/>
              <a:buFont typeface="Noto Sans Symbols"/>
              <a:buChar char="🞂"/>
              <a:defRPr sz="1600">
                <a:solidFill>
                  <a:srgbClr val="868686"/>
                </a:solidFill>
              </a:defRPr>
            </a:lvl2pPr>
            <a:lvl3pPr indent="-299719" lvl="2" marL="1371600" rtl="0" algn="l">
              <a:lnSpc>
                <a:spcPct val="90000"/>
              </a:lnSpc>
              <a:spcBef>
                <a:spcPts val="900"/>
              </a:spcBef>
              <a:spcAft>
                <a:spcPts val="0"/>
              </a:spcAft>
              <a:buClr>
                <a:schemeClr val="lt2"/>
              </a:buClr>
              <a:buSzPts val="1120"/>
              <a:buFont typeface="Noto Sans Symbols"/>
              <a:buChar char="🞂"/>
              <a:defRPr sz="1400">
                <a:solidFill>
                  <a:srgbClr val="868686"/>
                </a:solidFill>
              </a:defRPr>
            </a:lvl3pPr>
            <a:lvl4pPr indent="-342900" lvl="3" marL="1828800" rtl="0" algn="l">
              <a:spcBef>
                <a:spcPts val="900"/>
              </a:spcBef>
              <a:spcAft>
                <a:spcPts val="0"/>
              </a:spcAft>
              <a:buClr>
                <a:schemeClr val="dk1"/>
              </a:buClr>
              <a:buSzPts val="1800"/>
              <a:buFont typeface="Noto Sans Symbols"/>
              <a:buChar char="▪"/>
              <a:defRPr sz="1800">
                <a:solidFill>
                  <a:schemeClr val="lt1"/>
                </a:solidFill>
              </a:defRPr>
            </a:lvl4pPr>
            <a:lvl5pPr indent="-355600" lvl="4" marL="2286000" rtl="0" algn="l">
              <a:spcBef>
                <a:spcPts val="400"/>
              </a:spcBef>
              <a:spcAft>
                <a:spcPts val="0"/>
              </a:spcAft>
              <a:buClr>
                <a:schemeClr val="dk1"/>
              </a:buClr>
              <a:buSzPts val="2000"/>
              <a:buFont typeface="Noto Sans Symbols"/>
              <a:buChar char="▪"/>
              <a:defRPr>
                <a:solidFill>
                  <a:schemeClr val="lt1"/>
                </a:solidFill>
              </a:defRPr>
            </a:lvl5pPr>
            <a:lvl6pPr indent="-342900" lvl="5" marL="2743200" rtl="0" algn="l">
              <a:spcBef>
                <a:spcPts val="360"/>
              </a:spcBef>
              <a:spcAft>
                <a:spcPts val="0"/>
              </a:spcAft>
              <a:buClr>
                <a:schemeClr val="dk2"/>
              </a:buClr>
              <a:buSzPts val="1800"/>
              <a:buChar char="»"/>
              <a:defRPr/>
            </a:lvl6pPr>
            <a:lvl7pPr indent="-342900" lvl="6" marL="3200400" rtl="0" algn="l">
              <a:spcBef>
                <a:spcPts val="360"/>
              </a:spcBef>
              <a:spcAft>
                <a:spcPts val="0"/>
              </a:spcAft>
              <a:buClr>
                <a:schemeClr val="dk2"/>
              </a:buClr>
              <a:buSzPts val="1800"/>
              <a:buChar char="»"/>
              <a:defRPr/>
            </a:lvl7pPr>
            <a:lvl8pPr indent="-342900" lvl="7" marL="3657600" rtl="0" algn="l">
              <a:spcBef>
                <a:spcPts val="360"/>
              </a:spcBef>
              <a:spcAft>
                <a:spcPts val="0"/>
              </a:spcAft>
              <a:buClr>
                <a:schemeClr val="dk2"/>
              </a:buClr>
              <a:buSzPts val="1800"/>
              <a:buChar char="»"/>
              <a:defRPr/>
            </a:lvl8pPr>
            <a:lvl9pPr indent="-342900" lvl="8" marL="4114800" rtl="0" algn="l">
              <a:spcBef>
                <a:spcPts val="360"/>
              </a:spcBef>
              <a:spcAft>
                <a:spcPts val="0"/>
              </a:spcAft>
              <a:buClr>
                <a:schemeClr val="dk2"/>
              </a:buClr>
              <a:buSzPts val="1800"/>
              <a:buChar char="»"/>
              <a:defRPr/>
            </a:lvl9pPr>
          </a:lstStyle>
          <a:p/>
        </p:txBody>
      </p:sp>
      <p:sp>
        <p:nvSpPr>
          <p:cNvPr id="224" name="Google Shape;224;p55"/>
          <p:cNvSpPr txBox="1"/>
          <p:nvPr>
            <p:ph idx="2" type="body"/>
          </p:nvPr>
        </p:nvSpPr>
        <p:spPr>
          <a:xfrm>
            <a:off x="498348" y="1259533"/>
            <a:ext cx="9976200" cy="525600"/>
          </a:xfrm>
          <a:prstGeom prst="rect">
            <a:avLst/>
          </a:prstGeom>
          <a:noFill/>
          <a:ln>
            <a:noFill/>
          </a:ln>
        </p:spPr>
        <p:txBody>
          <a:bodyPr anchorCtr="0" anchor="t" bIns="45700" lIns="91425" spcFirstLastPara="1" rIns="91425" wrap="square" tIns="45700">
            <a:noAutofit/>
          </a:bodyPr>
          <a:lstStyle>
            <a:lvl1pPr indent="-228600" lvl="0" marL="457200" rtl="0" algn="ctr">
              <a:lnSpc>
                <a:spcPct val="90000"/>
              </a:lnSpc>
              <a:spcBef>
                <a:spcPts val="900"/>
              </a:spcBef>
              <a:spcAft>
                <a:spcPts val="0"/>
              </a:spcAft>
              <a:buSzPts val="2000"/>
              <a:buFont typeface="Trebuchet MS"/>
              <a:buNone/>
              <a:defRPr b="0" sz="2000">
                <a:solidFill>
                  <a:schemeClr val="lt2"/>
                </a:solidFill>
                <a:latin typeface="Trebuchet MS"/>
                <a:ea typeface="Trebuchet MS"/>
                <a:cs typeface="Trebuchet MS"/>
                <a:sym typeface="Trebuchet MS"/>
              </a:defRPr>
            </a:lvl1pPr>
            <a:lvl2pPr indent="-228600" lvl="1" marL="914400" rtl="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2pPr>
            <a:lvl3pPr indent="-228600" lvl="2" marL="1371600" rtl="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3pPr>
            <a:lvl4pPr indent="-228600" lvl="3" marL="1828800" rtl="0" algn="ctr">
              <a:spcBef>
                <a:spcPts val="90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4pPr>
            <a:lvl5pPr indent="-228600" lvl="4" marL="2286000" rtl="0" algn="ctr">
              <a:spcBef>
                <a:spcPts val="56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5pPr>
            <a:lvl6pPr indent="-342900" lvl="5" marL="2743200" rtl="0" algn="l">
              <a:spcBef>
                <a:spcPts val="360"/>
              </a:spcBef>
              <a:spcAft>
                <a:spcPts val="0"/>
              </a:spcAft>
              <a:buClr>
                <a:schemeClr val="dk2"/>
              </a:buClr>
              <a:buSzPts val="1800"/>
              <a:buChar char="»"/>
              <a:defRPr/>
            </a:lvl6pPr>
            <a:lvl7pPr indent="-342900" lvl="6" marL="3200400" rtl="0" algn="l">
              <a:spcBef>
                <a:spcPts val="360"/>
              </a:spcBef>
              <a:spcAft>
                <a:spcPts val="0"/>
              </a:spcAft>
              <a:buClr>
                <a:schemeClr val="dk2"/>
              </a:buClr>
              <a:buSzPts val="1800"/>
              <a:buChar char="»"/>
              <a:defRPr/>
            </a:lvl7pPr>
            <a:lvl8pPr indent="-342900" lvl="7" marL="3657600" rtl="0" algn="l">
              <a:spcBef>
                <a:spcPts val="360"/>
              </a:spcBef>
              <a:spcAft>
                <a:spcPts val="0"/>
              </a:spcAft>
              <a:buClr>
                <a:schemeClr val="dk2"/>
              </a:buClr>
              <a:buSzPts val="1800"/>
              <a:buChar char="»"/>
              <a:defRPr/>
            </a:lvl8pPr>
            <a:lvl9pPr indent="-342900" lvl="8" marL="4114800" rtl="0" algn="l">
              <a:spcBef>
                <a:spcPts val="360"/>
              </a:spcBef>
              <a:spcAft>
                <a:spcPts val="0"/>
              </a:spcAft>
              <a:buClr>
                <a:schemeClr val="dk2"/>
              </a:buClr>
              <a:buSzPts val="1800"/>
              <a:buChar char="»"/>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FIDENTIAL">
  <p:cSld name="CONFIDENTIAL">
    <p:spTree>
      <p:nvGrpSpPr>
        <p:cNvPr id="225" name="Shape 225"/>
        <p:cNvGrpSpPr/>
        <p:nvPr/>
      </p:nvGrpSpPr>
      <p:grpSpPr>
        <a:xfrm>
          <a:off x="0" y="0"/>
          <a:ext cx="0" cy="0"/>
          <a:chOff x="0" y="0"/>
          <a:chExt cx="0" cy="0"/>
        </a:xfrm>
      </p:grpSpPr>
      <p:sp>
        <p:nvSpPr>
          <p:cNvPr id="226" name="Google Shape;226;p56"/>
          <p:cNvSpPr txBox="1"/>
          <p:nvPr>
            <p:ph type="title"/>
          </p:nvPr>
        </p:nvSpPr>
        <p:spPr>
          <a:xfrm>
            <a:off x="498348" y="737426"/>
            <a:ext cx="9976200" cy="591000"/>
          </a:xfrm>
          <a:prstGeom prst="rect">
            <a:avLst/>
          </a:prstGeom>
          <a:noFill/>
          <a:ln>
            <a:noFill/>
          </a:ln>
        </p:spPr>
        <p:txBody>
          <a:bodyPr anchorCtr="0" anchor="b" bIns="45700" lIns="91425" spcFirstLastPara="1" rIns="91425" wrap="square" tIns="45700">
            <a:noAutofit/>
          </a:bodyPr>
          <a:lstStyle>
            <a:lvl1pPr lvl="0" rtl="0" algn="ctr">
              <a:lnSpc>
                <a:spcPct val="90000"/>
              </a:lnSpc>
              <a:spcBef>
                <a:spcPts val="0"/>
              </a:spcBef>
              <a:spcAft>
                <a:spcPts val="0"/>
              </a:spcAft>
              <a:buSzPts val="1400"/>
              <a:buNone/>
              <a:defRPr>
                <a:solidFill>
                  <a:srgbClr val="4C4C4C"/>
                </a:solidFill>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27" name="Google Shape;227;p56"/>
          <p:cNvSpPr txBox="1"/>
          <p:nvPr>
            <p:ph idx="1" type="body"/>
          </p:nvPr>
        </p:nvSpPr>
        <p:spPr>
          <a:xfrm>
            <a:off x="516750" y="2103035"/>
            <a:ext cx="9948600" cy="3718800"/>
          </a:xfrm>
          <a:prstGeom prst="rect">
            <a:avLst/>
          </a:prstGeom>
          <a:noFill/>
          <a:ln>
            <a:noFill/>
          </a:ln>
        </p:spPr>
        <p:txBody>
          <a:bodyPr anchorCtr="0" anchor="t" bIns="45700" lIns="91425" spcFirstLastPara="1" rIns="91425" wrap="square" tIns="45700">
            <a:noAutofit/>
          </a:bodyPr>
          <a:lstStyle>
            <a:lvl1pPr indent="-228600" lvl="0" marL="457200" rtl="0" algn="l">
              <a:lnSpc>
                <a:spcPct val="90000"/>
              </a:lnSpc>
              <a:spcBef>
                <a:spcPts val="900"/>
              </a:spcBef>
              <a:spcAft>
                <a:spcPts val="0"/>
              </a:spcAft>
              <a:buClr>
                <a:schemeClr val="dk1"/>
              </a:buClr>
              <a:buSzPts val="1800"/>
              <a:buFont typeface="Trebuchet MS"/>
              <a:buNone/>
              <a:defRPr sz="1800">
                <a:solidFill>
                  <a:srgbClr val="868686"/>
                </a:solidFill>
              </a:defRPr>
            </a:lvl1pPr>
            <a:lvl2pPr indent="-228600" lvl="1" marL="914400" rtl="0" algn="l">
              <a:lnSpc>
                <a:spcPct val="90000"/>
              </a:lnSpc>
              <a:spcBef>
                <a:spcPts val="900"/>
              </a:spcBef>
              <a:spcAft>
                <a:spcPts val="0"/>
              </a:spcAft>
              <a:buClr>
                <a:schemeClr val="dk1"/>
              </a:buClr>
              <a:buSzPts val="1600"/>
              <a:buFont typeface="Trebuchet MS"/>
              <a:buNone/>
              <a:defRPr sz="1600">
                <a:solidFill>
                  <a:srgbClr val="868686"/>
                </a:solidFill>
              </a:defRPr>
            </a:lvl2pPr>
            <a:lvl3pPr indent="-228600" lvl="2" marL="1371600" rtl="0" algn="l">
              <a:lnSpc>
                <a:spcPct val="90000"/>
              </a:lnSpc>
              <a:spcBef>
                <a:spcPts val="900"/>
              </a:spcBef>
              <a:spcAft>
                <a:spcPts val="0"/>
              </a:spcAft>
              <a:buClr>
                <a:schemeClr val="dk1"/>
              </a:buClr>
              <a:buSzPts val="1400"/>
              <a:buFont typeface="Trebuchet MS"/>
              <a:buNone/>
              <a:defRPr sz="1400">
                <a:solidFill>
                  <a:srgbClr val="868686"/>
                </a:solidFill>
              </a:defRPr>
            </a:lvl3pPr>
            <a:lvl4pPr indent="-342900" lvl="3" marL="1828800" rtl="0" algn="l">
              <a:spcBef>
                <a:spcPts val="900"/>
              </a:spcBef>
              <a:spcAft>
                <a:spcPts val="0"/>
              </a:spcAft>
              <a:buClr>
                <a:schemeClr val="dk1"/>
              </a:buClr>
              <a:buSzPts val="1800"/>
              <a:buFont typeface="Noto Sans Symbols"/>
              <a:buChar char="▪"/>
              <a:defRPr sz="1800">
                <a:solidFill>
                  <a:schemeClr val="lt1"/>
                </a:solidFill>
              </a:defRPr>
            </a:lvl4pPr>
            <a:lvl5pPr indent="-355600" lvl="4" marL="2286000" rtl="0" algn="l">
              <a:spcBef>
                <a:spcPts val="400"/>
              </a:spcBef>
              <a:spcAft>
                <a:spcPts val="0"/>
              </a:spcAft>
              <a:buClr>
                <a:schemeClr val="dk1"/>
              </a:buClr>
              <a:buSzPts val="2000"/>
              <a:buFont typeface="Noto Sans Symbols"/>
              <a:buChar char="▪"/>
              <a:defRPr>
                <a:solidFill>
                  <a:schemeClr val="lt1"/>
                </a:solidFill>
              </a:defRPr>
            </a:lvl5pPr>
            <a:lvl6pPr indent="-342900" lvl="5" marL="2743200" rtl="0" algn="l">
              <a:spcBef>
                <a:spcPts val="360"/>
              </a:spcBef>
              <a:spcAft>
                <a:spcPts val="0"/>
              </a:spcAft>
              <a:buClr>
                <a:schemeClr val="dk2"/>
              </a:buClr>
              <a:buSzPts val="1800"/>
              <a:buChar char="»"/>
              <a:defRPr/>
            </a:lvl6pPr>
            <a:lvl7pPr indent="-342900" lvl="6" marL="3200400" rtl="0" algn="l">
              <a:spcBef>
                <a:spcPts val="360"/>
              </a:spcBef>
              <a:spcAft>
                <a:spcPts val="0"/>
              </a:spcAft>
              <a:buClr>
                <a:schemeClr val="dk2"/>
              </a:buClr>
              <a:buSzPts val="1800"/>
              <a:buChar char="»"/>
              <a:defRPr/>
            </a:lvl7pPr>
            <a:lvl8pPr indent="-342900" lvl="7" marL="3657600" rtl="0" algn="l">
              <a:spcBef>
                <a:spcPts val="360"/>
              </a:spcBef>
              <a:spcAft>
                <a:spcPts val="0"/>
              </a:spcAft>
              <a:buClr>
                <a:schemeClr val="dk2"/>
              </a:buClr>
              <a:buSzPts val="1800"/>
              <a:buChar char="»"/>
              <a:defRPr/>
            </a:lvl8pPr>
            <a:lvl9pPr indent="-342900" lvl="8" marL="4114800" rtl="0" algn="l">
              <a:spcBef>
                <a:spcPts val="360"/>
              </a:spcBef>
              <a:spcAft>
                <a:spcPts val="0"/>
              </a:spcAft>
              <a:buClr>
                <a:schemeClr val="dk2"/>
              </a:buClr>
              <a:buSzPts val="1800"/>
              <a:buChar char="»"/>
              <a:defRPr/>
            </a:lvl9pPr>
          </a:lstStyle>
          <a:p/>
        </p:txBody>
      </p:sp>
      <p:sp>
        <p:nvSpPr>
          <p:cNvPr id="228" name="Google Shape;228;p56"/>
          <p:cNvSpPr txBox="1"/>
          <p:nvPr>
            <p:ph idx="2" type="body"/>
          </p:nvPr>
        </p:nvSpPr>
        <p:spPr>
          <a:xfrm>
            <a:off x="498348" y="1259533"/>
            <a:ext cx="9976200" cy="525600"/>
          </a:xfrm>
          <a:prstGeom prst="rect">
            <a:avLst/>
          </a:prstGeom>
          <a:noFill/>
          <a:ln>
            <a:noFill/>
          </a:ln>
        </p:spPr>
        <p:txBody>
          <a:bodyPr anchorCtr="0" anchor="t" bIns="45700" lIns="91425" spcFirstLastPara="1" rIns="91425" wrap="square" tIns="45700">
            <a:noAutofit/>
          </a:bodyPr>
          <a:lstStyle>
            <a:lvl1pPr indent="-228600" lvl="0" marL="457200" rtl="0" algn="ctr">
              <a:lnSpc>
                <a:spcPct val="90000"/>
              </a:lnSpc>
              <a:spcBef>
                <a:spcPts val="900"/>
              </a:spcBef>
              <a:spcAft>
                <a:spcPts val="0"/>
              </a:spcAft>
              <a:buSzPts val="2000"/>
              <a:buFont typeface="Trebuchet MS"/>
              <a:buNone/>
              <a:defRPr b="0" sz="2000">
                <a:solidFill>
                  <a:schemeClr val="lt2"/>
                </a:solidFill>
                <a:latin typeface="Trebuchet MS"/>
                <a:ea typeface="Trebuchet MS"/>
                <a:cs typeface="Trebuchet MS"/>
                <a:sym typeface="Trebuchet MS"/>
              </a:defRPr>
            </a:lvl1pPr>
            <a:lvl2pPr indent="-228600" lvl="1" marL="914400" rtl="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2pPr>
            <a:lvl3pPr indent="-228600" lvl="2" marL="1371600" rtl="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3pPr>
            <a:lvl4pPr indent="-228600" lvl="3" marL="1828800" rtl="0" algn="ctr">
              <a:spcBef>
                <a:spcPts val="90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4pPr>
            <a:lvl5pPr indent="-228600" lvl="4" marL="2286000" rtl="0" algn="ctr">
              <a:spcBef>
                <a:spcPts val="56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5pPr>
            <a:lvl6pPr indent="-342900" lvl="5" marL="2743200" rtl="0" algn="l">
              <a:spcBef>
                <a:spcPts val="360"/>
              </a:spcBef>
              <a:spcAft>
                <a:spcPts val="0"/>
              </a:spcAft>
              <a:buClr>
                <a:schemeClr val="dk2"/>
              </a:buClr>
              <a:buSzPts val="1800"/>
              <a:buChar char="»"/>
              <a:defRPr/>
            </a:lvl6pPr>
            <a:lvl7pPr indent="-342900" lvl="6" marL="3200400" rtl="0" algn="l">
              <a:spcBef>
                <a:spcPts val="360"/>
              </a:spcBef>
              <a:spcAft>
                <a:spcPts val="0"/>
              </a:spcAft>
              <a:buClr>
                <a:schemeClr val="dk2"/>
              </a:buClr>
              <a:buSzPts val="1800"/>
              <a:buChar char="»"/>
              <a:defRPr/>
            </a:lvl7pPr>
            <a:lvl8pPr indent="-342900" lvl="7" marL="3657600" rtl="0" algn="l">
              <a:spcBef>
                <a:spcPts val="360"/>
              </a:spcBef>
              <a:spcAft>
                <a:spcPts val="0"/>
              </a:spcAft>
              <a:buClr>
                <a:schemeClr val="dk2"/>
              </a:buClr>
              <a:buSzPts val="1800"/>
              <a:buChar char="»"/>
              <a:defRPr/>
            </a:lvl8pPr>
            <a:lvl9pPr indent="-342900" lvl="8" marL="4114800" rtl="0" algn="l">
              <a:spcBef>
                <a:spcPts val="360"/>
              </a:spcBef>
              <a:spcAft>
                <a:spcPts val="0"/>
              </a:spcAft>
              <a:buClr>
                <a:schemeClr val="dk2"/>
              </a:buClr>
              <a:buSzPts val="1800"/>
              <a:buChar char="»"/>
              <a:defRPr/>
            </a:lvl9pPr>
          </a:lstStyle>
          <a:p/>
        </p:txBody>
      </p:sp>
      <p:sp>
        <p:nvSpPr>
          <p:cNvPr id="229" name="Google Shape;229;p56"/>
          <p:cNvSpPr/>
          <p:nvPr/>
        </p:nvSpPr>
        <p:spPr>
          <a:xfrm>
            <a:off x="92083" y="5889937"/>
            <a:ext cx="2763000" cy="248100"/>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Clr>
                <a:schemeClr val="lt1"/>
              </a:buClr>
              <a:buSzPts val="700"/>
              <a:buFont typeface="Trebuchet MS"/>
              <a:buNone/>
            </a:pPr>
            <a:r>
              <a:rPr b="0" i="0" lang="en-US" sz="700">
                <a:solidFill>
                  <a:schemeClr val="lt1"/>
                </a:solidFill>
                <a:latin typeface="Trebuchet MS"/>
                <a:ea typeface="Trebuchet MS"/>
                <a:cs typeface="Trebuchet MS"/>
                <a:sym typeface="Trebuchet MS"/>
              </a:rPr>
              <a:t>NVIDIA CONFIDENTIAL. DO NOT DISTRIBUTE.</a:t>
            </a:r>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ubtitle, Content - NO LOGO &amp; PAGE NUMBER">
  <p:cSld name="Title, Subtitle, Content - NO LOGO &amp; PAGE NUMBER">
    <p:spTree>
      <p:nvGrpSpPr>
        <p:cNvPr id="230" name="Shape 230"/>
        <p:cNvGrpSpPr/>
        <p:nvPr/>
      </p:nvGrpSpPr>
      <p:grpSpPr>
        <a:xfrm>
          <a:off x="0" y="0"/>
          <a:ext cx="0" cy="0"/>
          <a:chOff x="0" y="0"/>
          <a:chExt cx="0" cy="0"/>
        </a:xfrm>
      </p:grpSpPr>
      <p:sp>
        <p:nvSpPr>
          <p:cNvPr id="231" name="Google Shape;231;p57"/>
          <p:cNvSpPr txBox="1"/>
          <p:nvPr>
            <p:ph type="title"/>
          </p:nvPr>
        </p:nvSpPr>
        <p:spPr>
          <a:xfrm>
            <a:off x="498348" y="737426"/>
            <a:ext cx="9976200" cy="591000"/>
          </a:xfrm>
          <a:prstGeom prst="rect">
            <a:avLst/>
          </a:prstGeom>
          <a:noFill/>
          <a:ln>
            <a:noFill/>
          </a:ln>
        </p:spPr>
        <p:txBody>
          <a:bodyPr anchorCtr="0" anchor="b" bIns="45700" lIns="91425" spcFirstLastPara="1" rIns="91425" wrap="square" tIns="45700">
            <a:noAutofit/>
          </a:bodyPr>
          <a:lstStyle>
            <a:lvl1pPr lvl="0" rtl="0" algn="ctr">
              <a:lnSpc>
                <a:spcPct val="90000"/>
              </a:lnSpc>
              <a:spcBef>
                <a:spcPts val="0"/>
              </a:spcBef>
              <a:spcAft>
                <a:spcPts val="0"/>
              </a:spcAft>
              <a:buSzPts val="1400"/>
              <a:buNone/>
              <a:defRPr>
                <a:solidFill>
                  <a:srgbClr val="4C4C4C"/>
                </a:solidFill>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32" name="Google Shape;232;p57"/>
          <p:cNvSpPr txBox="1"/>
          <p:nvPr>
            <p:ph idx="1" type="body"/>
          </p:nvPr>
        </p:nvSpPr>
        <p:spPr>
          <a:xfrm>
            <a:off x="512064" y="2103035"/>
            <a:ext cx="9948600" cy="3693900"/>
          </a:xfrm>
          <a:prstGeom prst="rect">
            <a:avLst/>
          </a:prstGeom>
          <a:noFill/>
          <a:ln>
            <a:noFill/>
          </a:ln>
        </p:spPr>
        <p:txBody>
          <a:bodyPr anchorCtr="0" anchor="t" bIns="45700" lIns="91425" spcFirstLastPara="1" rIns="91425" wrap="square" tIns="45700">
            <a:noAutofit/>
          </a:bodyPr>
          <a:lstStyle>
            <a:lvl1pPr indent="-228600" lvl="0" marL="457200" rtl="0" algn="l">
              <a:lnSpc>
                <a:spcPct val="90000"/>
              </a:lnSpc>
              <a:spcBef>
                <a:spcPts val="900"/>
              </a:spcBef>
              <a:spcAft>
                <a:spcPts val="0"/>
              </a:spcAft>
              <a:buClr>
                <a:schemeClr val="dk1"/>
              </a:buClr>
              <a:buSzPts val="1800"/>
              <a:buFont typeface="Trebuchet MS"/>
              <a:buNone/>
              <a:defRPr sz="1800">
                <a:solidFill>
                  <a:srgbClr val="868686"/>
                </a:solidFill>
              </a:defRPr>
            </a:lvl1pPr>
            <a:lvl2pPr indent="-228600" lvl="1" marL="914400" rtl="0" algn="l">
              <a:lnSpc>
                <a:spcPct val="90000"/>
              </a:lnSpc>
              <a:spcBef>
                <a:spcPts val="900"/>
              </a:spcBef>
              <a:spcAft>
                <a:spcPts val="0"/>
              </a:spcAft>
              <a:buClr>
                <a:schemeClr val="dk1"/>
              </a:buClr>
              <a:buSzPts val="1600"/>
              <a:buFont typeface="Trebuchet MS"/>
              <a:buNone/>
              <a:defRPr sz="1600">
                <a:solidFill>
                  <a:srgbClr val="868686"/>
                </a:solidFill>
              </a:defRPr>
            </a:lvl2pPr>
            <a:lvl3pPr indent="-228600" lvl="2" marL="1371600" rtl="0" algn="l">
              <a:lnSpc>
                <a:spcPct val="90000"/>
              </a:lnSpc>
              <a:spcBef>
                <a:spcPts val="900"/>
              </a:spcBef>
              <a:spcAft>
                <a:spcPts val="0"/>
              </a:spcAft>
              <a:buClr>
                <a:schemeClr val="dk1"/>
              </a:buClr>
              <a:buSzPts val="1600"/>
              <a:buFont typeface="Trebuchet MS"/>
              <a:buNone/>
              <a:defRPr sz="1600">
                <a:solidFill>
                  <a:srgbClr val="868686"/>
                </a:solidFill>
              </a:defRPr>
            </a:lvl3pPr>
            <a:lvl4pPr indent="-342900" lvl="3" marL="1828800" rtl="0" algn="l">
              <a:spcBef>
                <a:spcPts val="900"/>
              </a:spcBef>
              <a:spcAft>
                <a:spcPts val="0"/>
              </a:spcAft>
              <a:buClr>
                <a:schemeClr val="dk1"/>
              </a:buClr>
              <a:buSzPts val="1800"/>
              <a:buFont typeface="Noto Sans Symbols"/>
              <a:buChar char="▪"/>
              <a:defRPr sz="1800">
                <a:solidFill>
                  <a:schemeClr val="lt1"/>
                </a:solidFill>
              </a:defRPr>
            </a:lvl4pPr>
            <a:lvl5pPr indent="-355600" lvl="4" marL="2286000" rtl="0" algn="l">
              <a:spcBef>
                <a:spcPts val="400"/>
              </a:spcBef>
              <a:spcAft>
                <a:spcPts val="0"/>
              </a:spcAft>
              <a:buClr>
                <a:schemeClr val="dk1"/>
              </a:buClr>
              <a:buSzPts val="2000"/>
              <a:buFont typeface="Noto Sans Symbols"/>
              <a:buChar char="▪"/>
              <a:defRPr>
                <a:solidFill>
                  <a:schemeClr val="lt1"/>
                </a:solidFill>
              </a:defRPr>
            </a:lvl5pPr>
            <a:lvl6pPr indent="-342900" lvl="5" marL="2743200" rtl="0" algn="l">
              <a:spcBef>
                <a:spcPts val="360"/>
              </a:spcBef>
              <a:spcAft>
                <a:spcPts val="0"/>
              </a:spcAft>
              <a:buClr>
                <a:schemeClr val="dk2"/>
              </a:buClr>
              <a:buSzPts val="1800"/>
              <a:buChar char="»"/>
              <a:defRPr/>
            </a:lvl6pPr>
            <a:lvl7pPr indent="-342900" lvl="6" marL="3200400" rtl="0" algn="l">
              <a:spcBef>
                <a:spcPts val="360"/>
              </a:spcBef>
              <a:spcAft>
                <a:spcPts val="0"/>
              </a:spcAft>
              <a:buClr>
                <a:schemeClr val="dk2"/>
              </a:buClr>
              <a:buSzPts val="1800"/>
              <a:buChar char="»"/>
              <a:defRPr/>
            </a:lvl7pPr>
            <a:lvl8pPr indent="-342900" lvl="7" marL="3657600" rtl="0" algn="l">
              <a:spcBef>
                <a:spcPts val="360"/>
              </a:spcBef>
              <a:spcAft>
                <a:spcPts val="0"/>
              </a:spcAft>
              <a:buClr>
                <a:schemeClr val="dk2"/>
              </a:buClr>
              <a:buSzPts val="1800"/>
              <a:buChar char="»"/>
              <a:defRPr/>
            </a:lvl8pPr>
            <a:lvl9pPr indent="-342900" lvl="8" marL="4114800" rtl="0" algn="l">
              <a:spcBef>
                <a:spcPts val="360"/>
              </a:spcBef>
              <a:spcAft>
                <a:spcPts val="0"/>
              </a:spcAft>
              <a:buClr>
                <a:schemeClr val="dk2"/>
              </a:buClr>
              <a:buSzPts val="1800"/>
              <a:buChar char="»"/>
              <a:defRPr/>
            </a:lvl9pPr>
          </a:lstStyle>
          <a:p/>
        </p:txBody>
      </p:sp>
      <p:sp>
        <p:nvSpPr>
          <p:cNvPr id="233" name="Google Shape;233;p57"/>
          <p:cNvSpPr txBox="1"/>
          <p:nvPr>
            <p:ph idx="2" type="body"/>
          </p:nvPr>
        </p:nvSpPr>
        <p:spPr>
          <a:xfrm>
            <a:off x="498348" y="1259533"/>
            <a:ext cx="9976200" cy="525600"/>
          </a:xfrm>
          <a:prstGeom prst="rect">
            <a:avLst/>
          </a:prstGeom>
          <a:noFill/>
          <a:ln>
            <a:noFill/>
          </a:ln>
        </p:spPr>
        <p:txBody>
          <a:bodyPr anchorCtr="0" anchor="t" bIns="45700" lIns="91425" spcFirstLastPara="1" rIns="91425" wrap="square" tIns="45700">
            <a:noAutofit/>
          </a:bodyPr>
          <a:lstStyle>
            <a:lvl1pPr indent="-228600" lvl="0" marL="457200" rtl="0" algn="ctr">
              <a:lnSpc>
                <a:spcPct val="90000"/>
              </a:lnSpc>
              <a:spcBef>
                <a:spcPts val="900"/>
              </a:spcBef>
              <a:spcAft>
                <a:spcPts val="0"/>
              </a:spcAft>
              <a:buSzPts val="2000"/>
              <a:buFont typeface="Trebuchet MS"/>
              <a:buNone/>
              <a:defRPr b="0" sz="2000">
                <a:solidFill>
                  <a:schemeClr val="lt2"/>
                </a:solidFill>
                <a:latin typeface="Trebuchet MS"/>
                <a:ea typeface="Trebuchet MS"/>
                <a:cs typeface="Trebuchet MS"/>
                <a:sym typeface="Trebuchet MS"/>
              </a:defRPr>
            </a:lvl1pPr>
            <a:lvl2pPr indent="-228600" lvl="1" marL="914400" rtl="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2pPr>
            <a:lvl3pPr indent="-228600" lvl="2" marL="1371600" rtl="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3pPr>
            <a:lvl4pPr indent="-228600" lvl="3" marL="1828800" rtl="0" algn="ctr">
              <a:spcBef>
                <a:spcPts val="90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4pPr>
            <a:lvl5pPr indent="-228600" lvl="4" marL="2286000" rtl="0" algn="ctr">
              <a:spcBef>
                <a:spcPts val="56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5pPr>
            <a:lvl6pPr indent="-342900" lvl="5" marL="2743200" rtl="0" algn="l">
              <a:spcBef>
                <a:spcPts val="360"/>
              </a:spcBef>
              <a:spcAft>
                <a:spcPts val="0"/>
              </a:spcAft>
              <a:buClr>
                <a:schemeClr val="dk2"/>
              </a:buClr>
              <a:buSzPts val="1800"/>
              <a:buChar char="»"/>
              <a:defRPr/>
            </a:lvl6pPr>
            <a:lvl7pPr indent="-342900" lvl="6" marL="3200400" rtl="0" algn="l">
              <a:spcBef>
                <a:spcPts val="360"/>
              </a:spcBef>
              <a:spcAft>
                <a:spcPts val="0"/>
              </a:spcAft>
              <a:buClr>
                <a:schemeClr val="dk2"/>
              </a:buClr>
              <a:buSzPts val="1800"/>
              <a:buChar char="»"/>
              <a:defRPr/>
            </a:lvl7pPr>
            <a:lvl8pPr indent="-342900" lvl="7" marL="3657600" rtl="0" algn="l">
              <a:spcBef>
                <a:spcPts val="360"/>
              </a:spcBef>
              <a:spcAft>
                <a:spcPts val="0"/>
              </a:spcAft>
              <a:buClr>
                <a:schemeClr val="dk2"/>
              </a:buClr>
              <a:buSzPts val="1800"/>
              <a:buChar char="»"/>
              <a:defRPr/>
            </a:lvl8pPr>
            <a:lvl9pPr indent="-342900" lvl="8" marL="4114800" rtl="0" algn="l">
              <a:spcBef>
                <a:spcPts val="360"/>
              </a:spcBef>
              <a:spcAft>
                <a:spcPts val="0"/>
              </a:spcAft>
              <a:buClr>
                <a:schemeClr val="dk2"/>
              </a:buClr>
              <a:buSzPts val="1800"/>
              <a:buChar char="»"/>
              <a:defRPr/>
            </a:lvl9pPr>
          </a:lstStyle>
          <a:p/>
        </p:txBody>
      </p:sp>
      <p:sp>
        <p:nvSpPr>
          <p:cNvPr id="234" name="Google Shape;234;p57"/>
          <p:cNvSpPr/>
          <p:nvPr/>
        </p:nvSpPr>
        <p:spPr>
          <a:xfrm>
            <a:off x="1" y="5829880"/>
            <a:ext cx="10972800" cy="3423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Photograph">
  <p:cSld name="Content with Photograph">
    <p:spTree>
      <p:nvGrpSpPr>
        <p:cNvPr id="235" name="Shape 235"/>
        <p:cNvGrpSpPr/>
        <p:nvPr/>
      </p:nvGrpSpPr>
      <p:grpSpPr>
        <a:xfrm>
          <a:off x="0" y="0"/>
          <a:ext cx="0" cy="0"/>
          <a:chOff x="0" y="0"/>
          <a:chExt cx="0" cy="0"/>
        </a:xfrm>
      </p:grpSpPr>
      <p:sp>
        <p:nvSpPr>
          <p:cNvPr id="236" name="Google Shape;236;p58"/>
          <p:cNvSpPr txBox="1"/>
          <p:nvPr>
            <p:ph type="title"/>
          </p:nvPr>
        </p:nvSpPr>
        <p:spPr>
          <a:xfrm>
            <a:off x="519232" y="1798590"/>
            <a:ext cx="4204500" cy="618600"/>
          </a:xfrm>
          <a:prstGeom prst="rect">
            <a:avLst/>
          </a:prstGeom>
          <a:noFill/>
          <a:ln>
            <a:noFill/>
          </a:ln>
        </p:spPr>
        <p:txBody>
          <a:bodyPr anchorCtr="0" anchor="b" bIns="45700" lIns="91425" spcFirstLastPara="1" rIns="91425" wrap="square" tIns="45700">
            <a:noAutofit/>
          </a:bodyPr>
          <a:lstStyle>
            <a:lvl1pPr lvl="0" rtl="0" algn="l">
              <a:lnSpc>
                <a:spcPct val="90000"/>
              </a:lnSpc>
              <a:spcBef>
                <a:spcPts val="0"/>
              </a:spcBef>
              <a:spcAft>
                <a:spcPts val="0"/>
              </a:spcAft>
              <a:buSzPts val="1400"/>
              <a:buNone/>
              <a:defRPr sz="3200">
                <a:solidFill>
                  <a:schemeClr val="dk2"/>
                </a:solidFill>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37" name="Google Shape;237;p58"/>
          <p:cNvSpPr txBox="1"/>
          <p:nvPr>
            <p:ph idx="1" type="body"/>
          </p:nvPr>
        </p:nvSpPr>
        <p:spPr>
          <a:xfrm>
            <a:off x="519231" y="3071579"/>
            <a:ext cx="4192800" cy="2517000"/>
          </a:xfrm>
          <a:prstGeom prst="rect">
            <a:avLst/>
          </a:prstGeom>
          <a:noFill/>
          <a:ln>
            <a:noFill/>
          </a:ln>
        </p:spPr>
        <p:txBody>
          <a:bodyPr anchorCtr="0" anchor="t" bIns="45700" lIns="91425" spcFirstLastPara="1" rIns="91425" wrap="square" tIns="45700">
            <a:noAutofit/>
          </a:bodyPr>
          <a:lstStyle>
            <a:lvl1pPr indent="-228600" lvl="0" marL="457200" rtl="0" algn="l">
              <a:lnSpc>
                <a:spcPct val="90000"/>
              </a:lnSpc>
              <a:spcBef>
                <a:spcPts val="500"/>
              </a:spcBef>
              <a:spcAft>
                <a:spcPts val="0"/>
              </a:spcAft>
              <a:buClr>
                <a:schemeClr val="dk1"/>
              </a:buClr>
              <a:buSzPts val="1600"/>
              <a:buFont typeface="Trebuchet MS"/>
              <a:buNone/>
              <a:defRPr sz="1600">
                <a:solidFill>
                  <a:schemeClr val="dk2"/>
                </a:solidFill>
              </a:defRPr>
            </a:lvl1pPr>
            <a:lvl2pPr indent="-228600" lvl="1" marL="914400" rtl="0" algn="l">
              <a:lnSpc>
                <a:spcPct val="90000"/>
              </a:lnSpc>
              <a:spcBef>
                <a:spcPts val="500"/>
              </a:spcBef>
              <a:spcAft>
                <a:spcPts val="0"/>
              </a:spcAft>
              <a:buClr>
                <a:schemeClr val="dk1"/>
              </a:buClr>
              <a:buSzPts val="1400"/>
              <a:buFont typeface="Trebuchet MS"/>
              <a:buNone/>
              <a:defRPr sz="1400">
                <a:solidFill>
                  <a:schemeClr val="dk2"/>
                </a:solidFill>
              </a:defRPr>
            </a:lvl2pPr>
            <a:lvl3pPr indent="-228600" lvl="2" marL="1371600" rtl="0" algn="l">
              <a:lnSpc>
                <a:spcPct val="90000"/>
              </a:lnSpc>
              <a:spcBef>
                <a:spcPts val="500"/>
              </a:spcBef>
              <a:spcAft>
                <a:spcPts val="0"/>
              </a:spcAft>
              <a:buClr>
                <a:schemeClr val="dk1"/>
              </a:buClr>
              <a:buSzPts val="1400"/>
              <a:buFont typeface="Trebuchet MS"/>
              <a:buNone/>
              <a:defRPr sz="1400">
                <a:solidFill>
                  <a:schemeClr val="dk2"/>
                </a:solidFill>
              </a:defRPr>
            </a:lvl3pPr>
            <a:lvl4pPr indent="-342900" lvl="3" marL="1828800" rtl="0" algn="l">
              <a:spcBef>
                <a:spcPts val="500"/>
              </a:spcBef>
              <a:spcAft>
                <a:spcPts val="0"/>
              </a:spcAft>
              <a:buClr>
                <a:schemeClr val="dk1"/>
              </a:buClr>
              <a:buSzPts val="1800"/>
              <a:buFont typeface="Noto Sans Symbols"/>
              <a:buChar char="▪"/>
              <a:defRPr sz="1800">
                <a:solidFill>
                  <a:schemeClr val="lt1"/>
                </a:solidFill>
              </a:defRPr>
            </a:lvl4pPr>
            <a:lvl5pPr indent="-355600" lvl="4" marL="2286000" rtl="0" algn="l">
              <a:spcBef>
                <a:spcPts val="400"/>
              </a:spcBef>
              <a:spcAft>
                <a:spcPts val="0"/>
              </a:spcAft>
              <a:buClr>
                <a:schemeClr val="dk1"/>
              </a:buClr>
              <a:buSzPts val="2000"/>
              <a:buFont typeface="Noto Sans Symbols"/>
              <a:buChar char="▪"/>
              <a:defRPr>
                <a:solidFill>
                  <a:schemeClr val="lt1"/>
                </a:solidFill>
              </a:defRPr>
            </a:lvl5pPr>
            <a:lvl6pPr indent="-342900" lvl="5" marL="2743200" rtl="0" algn="l">
              <a:spcBef>
                <a:spcPts val="360"/>
              </a:spcBef>
              <a:spcAft>
                <a:spcPts val="0"/>
              </a:spcAft>
              <a:buClr>
                <a:schemeClr val="dk2"/>
              </a:buClr>
              <a:buSzPts val="1800"/>
              <a:buChar char="»"/>
              <a:defRPr/>
            </a:lvl6pPr>
            <a:lvl7pPr indent="-342900" lvl="6" marL="3200400" rtl="0" algn="l">
              <a:spcBef>
                <a:spcPts val="360"/>
              </a:spcBef>
              <a:spcAft>
                <a:spcPts val="0"/>
              </a:spcAft>
              <a:buClr>
                <a:schemeClr val="dk2"/>
              </a:buClr>
              <a:buSzPts val="1800"/>
              <a:buChar char="»"/>
              <a:defRPr/>
            </a:lvl7pPr>
            <a:lvl8pPr indent="-342900" lvl="7" marL="3657600" rtl="0" algn="l">
              <a:spcBef>
                <a:spcPts val="360"/>
              </a:spcBef>
              <a:spcAft>
                <a:spcPts val="0"/>
              </a:spcAft>
              <a:buClr>
                <a:schemeClr val="dk2"/>
              </a:buClr>
              <a:buSzPts val="1800"/>
              <a:buChar char="»"/>
              <a:defRPr/>
            </a:lvl8pPr>
            <a:lvl9pPr indent="-342900" lvl="8" marL="4114800" rtl="0" algn="l">
              <a:spcBef>
                <a:spcPts val="360"/>
              </a:spcBef>
              <a:spcAft>
                <a:spcPts val="0"/>
              </a:spcAft>
              <a:buClr>
                <a:schemeClr val="dk2"/>
              </a:buClr>
              <a:buSzPts val="1800"/>
              <a:buChar char="»"/>
              <a:defRPr/>
            </a:lvl9pPr>
          </a:lstStyle>
          <a:p/>
        </p:txBody>
      </p:sp>
      <p:sp>
        <p:nvSpPr>
          <p:cNvPr id="238" name="Google Shape;238;p58"/>
          <p:cNvSpPr txBox="1"/>
          <p:nvPr>
            <p:ph idx="2" type="body"/>
          </p:nvPr>
        </p:nvSpPr>
        <p:spPr>
          <a:xfrm>
            <a:off x="519232" y="2348397"/>
            <a:ext cx="4204500" cy="525600"/>
          </a:xfrm>
          <a:prstGeom prst="rect">
            <a:avLst/>
          </a:prstGeom>
          <a:noFill/>
          <a:ln>
            <a:noFill/>
          </a:ln>
        </p:spPr>
        <p:txBody>
          <a:bodyPr anchorCtr="0" anchor="t" bIns="45700" lIns="91425" spcFirstLastPara="1" rIns="91425" wrap="square" tIns="45700">
            <a:noAutofit/>
          </a:bodyPr>
          <a:lstStyle>
            <a:lvl1pPr indent="-228600" lvl="0" marL="457200" rtl="0" algn="l">
              <a:lnSpc>
                <a:spcPct val="90000"/>
              </a:lnSpc>
              <a:spcBef>
                <a:spcPts val="900"/>
              </a:spcBef>
              <a:spcAft>
                <a:spcPts val="0"/>
              </a:spcAft>
              <a:buSzPts val="2000"/>
              <a:buFont typeface="Trebuchet MS"/>
              <a:buNone/>
              <a:defRPr b="0" sz="2000">
                <a:solidFill>
                  <a:schemeClr val="lt2"/>
                </a:solidFill>
                <a:latin typeface="Trebuchet MS"/>
                <a:ea typeface="Trebuchet MS"/>
                <a:cs typeface="Trebuchet MS"/>
                <a:sym typeface="Trebuchet MS"/>
              </a:defRPr>
            </a:lvl1pPr>
            <a:lvl2pPr indent="-228600" lvl="1" marL="914400" rtl="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2pPr>
            <a:lvl3pPr indent="-228600" lvl="2" marL="1371600" rtl="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3pPr>
            <a:lvl4pPr indent="-228600" lvl="3" marL="1828800" rtl="0" algn="ctr">
              <a:spcBef>
                <a:spcPts val="90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4pPr>
            <a:lvl5pPr indent="-228600" lvl="4" marL="2286000" rtl="0" algn="ctr">
              <a:spcBef>
                <a:spcPts val="56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5pPr>
            <a:lvl6pPr indent="-342900" lvl="5" marL="2743200" rtl="0" algn="l">
              <a:spcBef>
                <a:spcPts val="360"/>
              </a:spcBef>
              <a:spcAft>
                <a:spcPts val="0"/>
              </a:spcAft>
              <a:buClr>
                <a:schemeClr val="dk2"/>
              </a:buClr>
              <a:buSzPts val="1800"/>
              <a:buChar char="»"/>
              <a:defRPr/>
            </a:lvl6pPr>
            <a:lvl7pPr indent="-342900" lvl="6" marL="3200400" rtl="0" algn="l">
              <a:spcBef>
                <a:spcPts val="360"/>
              </a:spcBef>
              <a:spcAft>
                <a:spcPts val="0"/>
              </a:spcAft>
              <a:buClr>
                <a:schemeClr val="dk2"/>
              </a:buClr>
              <a:buSzPts val="1800"/>
              <a:buChar char="»"/>
              <a:defRPr/>
            </a:lvl7pPr>
            <a:lvl8pPr indent="-342900" lvl="7" marL="3657600" rtl="0" algn="l">
              <a:spcBef>
                <a:spcPts val="360"/>
              </a:spcBef>
              <a:spcAft>
                <a:spcPts val="0"/>
              </a:spcAft>
              <a:buClr>
                <a:schemeClr val="dk2"/>
              </a:buClr>
              <a:buSzPts val="1800"/>
              <a:buChar char="»"/>
              <a:defRPr/>
            </a:lvl8pPr>
            <a:lvl9pPr indent="-342900" lvl="8" marL="4114800" rtl="0" algn="l">
              <a:spcBef>
                <a:spcPts val="360"/>
              </a:spcBef>
              <a:spcAft>
                <a:spcPts val="0"/>
              </a:spcAft>
              <a:buClr>
                <a:schemeClr val="dk2"/>
              </a:buClr>
              <a:buSzPts val="1800"/>
              <a:buChar char="»"/>
              <a:defRPr/>
            </a:lvl9pPr>
          </a:lstStyle>
          <a:p/>
        </p:txBody>
      </p:sp>
      <p:sp>
        <p:nvSpPr>
          <p:cNvPr id="239" name="Google Shape;239;p58"/>
          <p:cNvSpPr/>
          <p:nvPr/>
        </p:nvSpPr>
        <p:spPr>
          <a:xfrm>
            <a:off x="0" y="5699915"/>
            <a:ext cx="10972800" cy="4722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Agenda">
  <p:cSld name="Agenda">
    <p:spTree>
      <p:nvGrpSpPr>
        <p:cNvPr id="240" name="Shape 240"/>
        <p:cNvGrpSpPr/>
        <p:nvPr/>
      </p:nvGrpSpPr>
      <p:grpSpPr>
        <a:xfrm>
          <a:off x="0" y="0"/>
          <a:ext cx="0" cy="0"/>
          <a:chOff x="0" y="0"/>
          <a:chExt cx="0" cy="0"/>
        </a:xfrm>
      </p:grpSpPr>
      <p:sp>
        <p:nvSpPr>
          <p:cNvPr id="241" name="Google Shape;241;p59"/>
          <p:cNvSpPr/>
          <p:nvPr/>
        </p:nvSpPr>
        <p:spPr>
          <a:xfrm>
            <a:off x="6351" y="5602147"/>
            <a:ext cx="10972800" cy="570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242" name="Google Shape;242;p59"/>
          <p:cNvPicPr preferRelativeResize="0"/>
          <p:nvPr/>
        </p:nvPicPr>
        <p:blipFill rotWithShape="1">
          <a:blip r:embed="rId2">
            <a:alphaModFix/>
          </a:blip>
          <a:srcRect b="0" l="0" r="0" t="0"/>
          <a:stretch/>
        </p:blipFill>
        <p:spPr>
          <a:xfrm>
            <a:off x="0" y="0"/>
            <a:ext cx="10972798" cy="6172200"/>
          </a:xfrm>
          <a:prstGeom prst="rect">
            <a:avLst/>
          </a:prstGeom>
          <a:noFill/>
          <a:ln>
            <a:noFill/>
          </a:ln>
        </p:spPr>
      </p:pic>
      <p:cxnSp>
        <p:nvCxnSpPr>
          <p:cNvPr id="243" name="Google Shape;243;p59"/>
          <p:cNvCxnSpPr/>
          <p:nvPr/>
        </p:nvCxnSpPr>
        <p:spPr>
          <a:xfrm>
            <a:off x="3583957" y="-1"/>
            <a:ext cx="0" cy="6172200"/>
          </a:xfrm>
          <a:prstGeom prst="straightConnector1">
            <a:avLst/>
          </a:prstGeom>
          <a:noFill/>
          <a:ln cap="flat" cmpd="sng" w="9525">
            <a:solidFill>
              <a:srgbClr val="595959"/>
            </a:solidFill>
            <a:prstDash val="solid"/>
            <a:round/>
            <a:headEnd len="sm" w="sm" type="none"/>
            <a:tailEnd len="sm" w="sm" type="none"/>
          </a:ln>
        </p:spPr>
      </p:cxnSp>
      <p:sp>
        <p:nvSpPr>
          <p:cNvPr id="244" name="Google Shape;244;p59"/>
          <p:cNvSpPr txBox="1"/>
          <p:nvPr>
            <p:ph type="title"/>
          </p:nvPr>
        </p:nvSpPr>
        <p:spPr>
          <a:xfrm>
            <a:off x="441881" y="2381806"/>
            <a:ext cx="2700300" cy="1408500"/>
          </a:xfrm>
          <a:prstGeom prst="rect">
            <a:avLst/>
          </a:prstGeom>
          <a:noFill/>
          <a:ln>
            <a:noFill/>
          </a:ln>
        </p:spPr>
        <p:txBody>
          <a:bodyPr anchorCtr="0" anchor="ctr" bIns="45700" lIns="91425" spcFirstLastPara="1" rIns="91425" wrap="square" tIns="45700">
            <a:noAutofit/>
          </a:bodyPr>
          <a:lstStyle>
            <a:lvl1pPr lvl="0" rtl="0" algn="ctr">
              <a:lnSpc>
                <a:spcPct val="90000"/>
              </a:lnSpc>
              <a:spcBef>
                <a:spcPts val="0"/>
              </a:spcBef>
              <a:spcAft>
                <a:spcPts val="0"/>
              </a:spcAft>
              <a:buSzPts val="1400"/>
              <a:buNone/>
              <a:defRPr sz="3600">
                <a:solidFill>
                  <a:schemeClr val="lt1"/>
                </a:solidFill>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p:cSld name="Title Only">
    <p:spTree>
      <p:nvGrpSpPr>
        <p:cNvPr id="245" name="Shape 245"/>
        <p:cNvGrpSpPr/>
        <p:nvPr/>
      </p:nvGrpSpPr>
      <p:grpSpPr>
        <a:xfrm>
          <a:off x="0" y="0"/>
          <a:ext cx="0" cy="0"/>
          <a:chOff x="0" y="0"/>
          <a:chExt cx="0" cy="0"/>
        </a:xfrm>
      </p:grpSpPr>
      <p:sp>
        <p:nvSpPr>
          <p:cNvPr id="246" name="Google Shape;246;p60"/>
          <p:cNvSpPr/>
          <p:nvPr/>
        </p:nvSpPr>
        <p:spPr>
          <a:xfrm>
            <a:off x="0" y="0"/>
            <a:ext cx="10972800" cy="61722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47" name="Google Shape;247;p60"/>
          <p:cNvSpPr txBox="1"/>
          <p:nvPr>
            <p:ph type="title"/>
          </p:nvPr>
        </p:nvSpPr>
        <p:spPr>
          <a:xfrm>
            <a:off x="498348" y="737426"/>
            <a:ext cx="9976200" cy="591000"/>
          </a:xfrm>
          <a:prstGeom prst="rect">
            <a:avLst/>
          </a:prstGeom>
          <a:noFill/>
          <a:ln>
            <a:noFill/>
          </a:ln>
        </p:spPr>
        <p:txBody>
          <a:bodyPr anchorCtr="0" anchor="b" bIns="45700" lIns="91425" spcFirstLastPara="1" rIns="91425" wrap="square" tIns="45700">
            <a:noAutofit/>
          </a:bodyPr>
          <a:lstStyle>
            <a:lvl1pPr lvl="0" rtl="0" algn="ctr">
              <a:lnSpc>
                <a:spcPct val="90000"/>
              </a:lnSpc>
              <a:spcBef>
                <a:spcPts val="0"/>
              </a:spcBef>
              <a:spcAft>
                <a:spcPts val="0"/>
              </a:spcAft>
              <a:buSzPts val="1400"/>
              <a:buNone/>
              <a:defRPr>
                <a:solidFill>
                  <a:srgbClr val="4C4C4C"/>
                </a:solidFill>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Embargo Layout">
  <p:cSld name="Embargo Layout">
    <p:spTree>
      <p:nvGrpSpPr>
        <p:cNvPr id="248" name="Shape 248"/>
        <p:cNvGrpSpPr/>
        <p:nvPr/>
      </p:nvGrpSpPr>
      <p:grpSpPr>
        <a:xfrm>
          <a:off x="0" y="0"/>
          <a:ext cx="0" cy="0"/>
          <a:chOff x="0" y="0"/>
          <a:chExt cx="0" cy="0"/>
        </a:xfrm>
      </p:grpSpPr>
      <p:sp>
        <p:nvSpPr>
          <p:cNvPr id="249" name="Google Shape;249;p61"/>
          <p:cNvSpPr/>
          <p:nvPr/>
        </p:nvSpPr>
        <p:spPr>
          <a:xfrm>
            <a:off x="0" y="0"/>
            <a:ext cx="10972800" cy="6172200"/>
          </a:xfrm>
          <a:prstGeom prst="rect">
            <a:avLst/>
          </a:prstGeom>
          <a:solidFill>
            <a:srgbClr val="9E121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250" name="Google Shape;250;p61"/>
          <p:cNvPicPr preferRelativeResize="0"/>
          <p:nvPr/>
        </p:nvPicPr>
        <p:blipFill rotWithShape="1">
          <a:blip r:embed="rId2">
            <a:alphaModFix/>
          </a:blip>
          <a:srcRect b="0" l="0" r="0" t="0"/>
          <a:stretch/>
        </p:blipFill>
        <p:spPr>
          <a:xfrm>
            <a:off x="4206129" y="910278"/>
            <a:ext cx="2560542" cy="2280102"/>
          </a:xfrm>
          <a:prstGeom prst="rect">
            <a:avLst/>
          </a:prstGeom>
          <a:noFill/>
          <a:ln>
            <a:noFill/>
          </a:ln>
        </p:spPr>
      </p:pic>
      <p:sp>
        <p:nvSpPr>
          <p:cNvPr id="251" name="Google Shape;251;p61"/>
          <p:cNvSpPr txBox="1"/>
          <p:nvPr>
            <p:ph type="title"/>
          </p:nvPr>
        </p:nvSpPr>
        <p:spPr>
          <a:xfrm>
            <a:off x="498348" y="3814403"/>
            <a:ext cx="9976200" cy="591000"/>
          </a:xfrm>
          <a:prstGeom prst="rect">
            <a:avLst/>
          </a:prstGeom>
          <a:noFill/>
          <a:ln>
            <a:noFill/>
          </a:ln>
        </p:spPr>
        <p:txBody>
          <a:bodyPr anchorCtr="0" anchor="b" bIns="45700" lIns="91425" spcFirstLastPara="1" rIns="91425" wrap="square" tIns="45700">
            <a:noAutofit/>
          </a:bodyPr>
          <a:lstStyle>
            <a:lvl1pPr lvl="0" rtl="0" algn="ctr">
              <a:lnSpc>
                <a:spcPct val="90000"/>
              </a:lnSpc>
              <a:spcBef>
                <a:spcPts val="0"/>
              </a:spcBef>
              <a:spcAft>
                <a:spcPts val="0"/>
              </a:spcAft>
              <a:buSzPts val="1400"/>
              <a:buNone/>
              <a:defRPr sz="4000">
                <a:solidFill>
                  <a:schemeClr val="lt1"/>
                </a:solidFill>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52" name="Google Shape;252;p61"/>
          <p:cNvSpPr txBox="1"/>
          <p:nvPr>
            <p:ph idx="1" type="body"/>
          </p:nvPr>
        </p:nvSpPr>
        <p:spPr>
          <a:xfrm>
            <a:off x="498348" y="4479006"/>
            <a:ext cx="9976200" cy="525600"/>
          </a:xfrm>
          <a:prstGeom prst="rect">
            <a:avLst/>
          </a:prstGeom>
          <a:noFill/>
          <a:ln>
            <a:noFill/>
          </a:ln>
        </p:spPr>
        <p:txBody>
          <a:bodyPr anchorCtr="0" anchor="t" bIns="45700" lIns="91425" spcFirstLastPara="1" rIns="91425" wrap="square" tIns="45700">
            <a:noAutofit/>
          </a:bodyPr>
          <a:lstStyle>
            <a:lvl1pPr indent="-228600" lvl="0" marL="457200" rtl="0" algn="ctr">
              <a:lnSpc>
                <a:spcPct val="90000"/>
              </a:lnSpc>
              <a:spcBef>
                <a:spcPts val="900"/>
              </a:spcBef>
              <a:spcAft>
                <a:spcPts val="0"/>
              </a:spcAft>
              <a:buSzPts val="2400"/>
              <a:buFont typeface="Trebuchet MS"/>
              <a:buNone/>
              <a:defRPr b="0" sz="2400">
                <a:solidFill>
                  <a:schemeClr val="lt1"/>
                </a:solidFill>
                <a:latin typeface="Trebuchet MS"/>
                <a:ea typeface="Trebuchet MS"/>
                <a:cs typeface="Trebuchet MS"/>
                <a:sym typeface="Trebuchet MS"/>
              </a:defRPr>
            </a:lvl1pPr>
            <a:lvl2pPr indent="-228600" lvl="1" marL="914400" rtl="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2pPr>
            <a:lvl3pPr indent="-228600" lvl="2" marL="1371600" rtl="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3pPr>
            <a:lvl4pPr indent="-228600" lvl="3" marL="1828800" rtl="0" algn="ctr">
              <a:spcBef>
                <a:spcPts val="90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4pPr>
            <a:lvl5pPr indent="-228600" lvl="4" marL="2286000" rtl="0" algn="ctr">
              <a:spcBef>
                <a:spcPts val="56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5pPr>
            <a:lvl6pPr indent="-342900" lvl="5" marL="2743200" rtl="0" algn="l">
              <a:spcBef>
                <a:spcPts val="360"/>
              </a:spcBef>
              <a:spcAft>
                <a:spcPts val="0"/>
              </a:spcAft>
              <a:buClr>
                <a:schemeClr val="dk2"/>
              </a:buClr>
              <a:buSzPts val="1800"/>
              <a:buChar char="»"/>
              <a:defRPr/>
            </a:lvl6pPr>
            <a:lvl7pPr indent="-342900" lvl="6" marL="3200400" rtl="0" algn="l">
              <a:spcBef>
                <a:spcPts val="360"/>
              </a:spcBef>
              <a:spcAft>
                <a:spcPts val="0"/>
              </a:spcAft>
              <a:buClr>
                <a:schemeClr val="dk2"/>
              </a:buClr>
              <a:buSzPts val="1800"/>
              <a:buChar char="»"/>
              <a:defRPr/>
            </a:lvl7pPr>
            <a:lvl8pPr indent="-342900" lvl="7" marL="3657600" rtl="0" algn="l">
              <a:spcBef>
                <a:spcPts val="360"/>
              </a:spcBef>
              <a:spcAft>
                <a:spcPts val="0"/>
              </a:spcAft>
              <a:buClr>
                <a:schemeClr val="dk2"/>
              </a:buClr>
              <a:buSzPts val="1800"/>
              <a:buChar char="»"/>
              <a:defRPr/>
            </a:lvl8pPr>
            <a:lvl9pPr indent="-342900" lvl="8" marL="4114800" rtl="0" algn="l">
              <a:spcBef>
                <a:spcPts val="360"/>
              </a:spcBef>
              <a:spcAft>
                <a:spcPts val="0"/>
              </a:spcAft>
              <a:buClr>
                <a:schemeClr val="dk2"/>
              </a:buClr>
              <a:buSzPts val="1800"/>
              <a:buChar char="»"/>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p:cSld name="Blank">
    <p:spTree>
      <p:nvGrpSpPr>
        <p:cNvPr id="253" name="Shape 253"/>
        <p:cNvGrpSpPr/>
        <p:nvPr/>
      </p:nvGrpSpPr>
      <p:grpSpPr>
        <a:xfrm>
          <a:off x="0" y="0"/>
          <a:ext cx="0" cy="0"/>
          <a:chOff x="0" y="0"/>
          <a:chExt cx="0" cy="0"/>
        </a:xfrm>
      </p:grpSpPr>
      <p:sp>
        <p:nvSpPr>
          <p:cNvPr id="254" name="Google Shape;254;p62"/>
          <p:cNvSpPr/>
          <p:nvPr/>
        </p:nvSpPr>
        <p:spPr>
          <a:xfrm>
            <a:off x="0" y="0"/>
            <a:ext cx="10972800" cy="61722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EMO Placeholder" type="titleOnly">
  <p:cSld name="TITLE_ONLY">
    <p:spTree>
      <p:nvGrpSpPr>
        <p:cNvPr id="255" name="Shape 255"/>
        <p:cNvGrpSpPr/>
        <p:nvPr/>
      </p:nvGrpSpPr>
      <p:grpSpPr>
        <a:xfrm>
          <a:off x="0" y="0"/>
          <a:ext cx="0" cy="0"/>
          <a:chOff x="0" y="0"/>
          <a:chExt cx="0" cy="0"/>
        </a:xfrm>
      </p:grpSpPr>
      <p:sp>
        <p:nvSpPr>
          <p:cNvPr id="256" name="Google Shape;256;p63"/>
          <p:cNvSpPr/>
          <p:nvPr/>
        </p:nvSpPr>
        <p:spPr>
          <a:xfrm>
            <a:off x="0" y="0"/>
            <a:ext cx="10972800" cy="61722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57" name="Google Shape;257;p63"/>
          <p:cNvSpPr txBox="1"/>
          <p:nvPr>
            <p:ph type="title"/>
          </p:nvPr>
        </p:nvSpPr>
        <p:spPr>
          <a:xfrm>
            <a:off x="498348" y="5169473"/>
            <a:ext cx="9976200" cy="535500"/>
          </a:xfrm>
          <a:prstGeom prst="rect">
            <a:avLst/>
          </a:prstGeom>
          <a:noFill/>
          <a:ln>
            <a:noFill/>
          </a:ln>
        </p:spPr>
        <p:txBody>
          <a:bodyPr anchorCtr="0" anchor="ctr" bIns="45700" lIns="91425" spcFirstLastPara="1" rIns="91425" wrap="square" tIns="45700">
            <a:noAutofit/>
          </a:bodyPr>
          <a:lstStyle>
            <a:lvl1pPr lvl="0" rtl="0" algn="ctr">
              <a:lnSpc>
                <a:spcPct val="90000"/>
              </a:lnSpc>
              <a:spcBef>
                <a:spcPts val="0"/>
              </a:spcBef>
              <a:spcAft>
                <a:spcPts val="0"/>
              </a:spcAft>
              <a:buSzPts val="1400"/>
              <a:buNone/>
              <a:defRPr sz="3200">
                <a:solidFill>
                  <a:schemeClr val="dk2"/>
                </a:solidFill>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FIDENTIAL">
  <p:cSld name="CONFIDENTIAL">
    <p:spTree>
      <p:nvGrpSpPr>
        <p:cNvPr id="35" name="Shape 35"/>
        <p:cNvGrpSpPr/>
        <p:nvPr/>
      </p:nvGrpSpPr>
      <p:grpSpPr>
        <a:xfrm>
          <a:off x="0" y="0"/>
          <a:ext cx="0" cy="0"/>
          <a:chOff x="0" y="0"/>
          <a:chExt cx="0" cy="0"/>
        </a:xfrm>
      </p:grpSpPr>
      <p:sp>
        <p:nvSpPr>
          <p:cNvPr id="36" name="Google Shape;36;p7"/>
          <p:cNvSpPr txBox="1"/>
          <p:nvPr>
            <p:ph type="title"/>
          </p:nvPr>
        </p:nvSpPr>
        <p:spPr>
          <a:xfrm>
            <a:off x="498348" y="737426"/>
            <a:ext cx="9976104" cy="590931"/>
          </a:xfrm>
          <a:prstGeom prst="rect">
            <a:avLst/>
          </a:prstGeom>
          <a:noFill/>
          <a:ln>
            <a:noFill/>
          </a:ln>
        </p:spPr>
        <p:txBody>
          <a:bodyPr anchorCtr="0" anchor="b" bIns="45700" lIns="91425" spcFirstLastPara="1" rIns="91425" wrap="square" tIns="45700">
            <a:noAutofit/>
          </a:bodyPr>
          <a:lstStyle>
            <a:lvl1pPr lvl="0" algn="ctr">
              <a:lnSpc>
                <a:spcPct val="90000"/>
              </a:lnSpc>
              <a:spcBef>
                <a:spcPts val="0"/>
              </a:spcBef>
              <a:spcAft>
                <a:spcPts val="0"/>
              </a:spcAft>
              <a:buSzPts val="1400"/>
              <a:buNone/>
              <a:defRPr>
                <a:solidFill>
                  <a:srgbClr val="4C4C4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 name="Google Shape;37;p7"/>
          <p:cNvSpPr txBox="1"/>
          <p:nvPr>
            <p:ph idx="1" type="body"/>
          </p:nvPr>
        </p:nvSpPr>
        <p:spPr>
          <a:xfrm>
            <a:off x="516750" y="2103035"/>
            <a:ext cx="9948672" cy="3718925"/>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900"/>
              </a:spcBef>
              <a:spcAft>
                <a:spcPts val="0"/>
              </a:spcAft>
              <a:buClr>
                <a:schemeClr val="dk1"/>
              </a:buClr>
              <a:buSzPts val="1800"/>
              <a:buFont typeface="Trebuchet MS"/>
              <a:buNone/>
              <a:defRPr sz="1800">
                <a:solidFill>
                  <a:srgbClr val="868686"/>
                </a:solidFill>
              </a:defRPr>
            </a:lvl1pPr>
            <a:lvl2pPr indent="-228600" lvl="1" marL="914400" algn="l">
              <a:lnSpc>
                <a:spcPct val="90000"/>
              </a:lnSpc>
              <a:spcBef>
                <a:spcPts val="900"/>
              </a:spcBef>
              <a:spcAft>
                <a:spcPts val="0"/>
              </a:spcAft>
              <a:buClr>
                <a:schemeClr val="dk1"/>
              </a:buClr>
              <a:buSzPts val="1600"/>
              <a:buFont typeface="Trebuchet MS"/>
              <a:buNone/>
              <a:defRPr sz="1600">
                <a:solidFill>
                  <a:srgbClr val="868686"/>
                </a:solidFill>
              </a:defRPr>
            </a:lvl2pPr>
            <a:lvl3pPr indent="-228600" lvl="2" marL="1371600" algn="l">
              <a:lnSpc>
                <a:spcPct val="90000"/>
              </a:lnSpc>
              <a:spcBef>
                <a:spcPts val="900"/>
              </a:spcBef>
              <a:spcAft>
                <a:spcPts val="0"/>
              </a:spcAft>
              <a:buClr>
                <a:schemeClr val="dk1"/>
              </a:buClr>
              <a:buSzPts val="1400"/>
              <a:buFont typeface="Trebuchet MS"/>
              <a:buNone/>
              <a:defRPr sz="1400">
                <a:solidFill>
                  <a:srgbClr val="868686"/>
                </a:solidFill>
              </a:defRPr>
            </a:lvl3pPr>
            <a:lvl4pPr indent="-342900" lvl="3" marL="1828800" algn="l">
              <a:spcBef>
                <a:spcPts val="900"/>
              </a:spcBef>
              <a:spcAft>
                <a:spcPts val="0"/>
              </a:spcAft>
              <a:buClr>
                <a:schemeClr val="dk1"/>
              </a:buClr>
              <a:buSzPts val="1800"/>
              <a:buFont typeface="Noto Sans Symbols"/>
              <a:buChar char="▪"/>
              <a:defRPr sz="1800">
                <a:solidFill>
                  <a:schemeClr val="lt1"/>
                </a:solidFill>
              </a:defRPr>
            </a:lvl4pPr>
            <a:lvl5pPr indent="-355600" lvl="4" marL="2286000" algn="l">
              <a:spcBef>
                <a:spcPts val="400"/>
              </a:spcBef>
              <a:spcAft>
                <a:spcPts val="0"/>
              </a:spcAft>
              <a:buClr>
                <a:schemeClr val="dk1"/>
              </a:buClr>
              <a:buSzPts val="2000"/>
              <a:buFont typeface="Noto Sans Symbols"/>
              <a:buChar char="▪"/>
              <a:defRPr>
                <a:solidFill>
                  <a:schemeClr val="lt1"/>
                </a:solidFill>
              </a:defRPr>
            </a:lvl5pPr>
            <a:lvl6pPr indent="-342900" lvl="5" marL="2743200" algn="l">
              <a:spcBef>
                <a:spcPts val="360"/>
              </a:spcBef>
              <a:spcAft>
                <a:spcPts val="0"/>
              </a:spcAft>
              <a:buClr>
                <a:schemeClr val="dk2"/>
              </a:buClr>
              <a:buSzPts val="1800"/>
              <a:buChar char="»"/>
              <a:defRPr/>
            </a:lvl6pPr>
            <a:lvl7pPr indent="-342900" lvl="6" marL="3200400" algn="l">
              <a:spcBef>
                <a:spcPts val="360"/>
              </a:spcBef>
              <a:spcAft>
                <a:spcPts val="0"/>
              </a:spcAft>
              <a:buClr>
                <a:schemeClr val="dk2"/>
              </a:buClr>
              <a:buSzPts val="1800"/>
              <a:buChar char="»"/>
              <a:defRPr/>
            </a:lvl7pPr>
            <a:lvl8pPr indent="-342900" lvl="7" marL="3657600" algn="l">
              <a:spcBef>
                <a:spcPts val="360"/>
              </a:spcBef>
              <a:spcAft>
                <a:spcPts val="0"/>
              </a:spcAft>
              <a:buClr>
                <a:schemeClr val="dk2"/>
              </a:buClr>
              <a:buSzPts val="1800"/>
              <a:buChar char="»"/>
              <a:defRPr/>
            </a:lvl8pPr>
            <a:lvl9pPr indent="-342900" lvl="8" marL="4114800" algn="l">
              <a:spcBef>
                <a:spcPts val="360"/>
              </a:spcBef>
              <a:spcAft>
                <a:spcPts val="0"/>
              </a:spcAft>
              <a:buClr>
                <a:schemeClr val="dk2"/>
              </a:buClr>
              <a:buSzPts val="1800"/>
              <a:buChar char="»"/>
              <a:defRPr/>
            </a:lvl9pPr>
          </a:lstStyle>
          <a:p/>
        </p:txBody>
      </p:sp>
      <p:sp>
        <p:nvSpPr>
          <p:cNvPr id="38" name="Google Shape;38;p7"/>
          <p:cNvSpPr txBox="1"/>
          <p:nvPr>
            <p:ph idx="2" type="body"/>
          </p:nvPr>
        </p:nvSpPr>
        <p:spPr>
          <a:xfrm>
            <a:off x="498348" y="1259533"/>
            <a:ext cx="9976104" cy="525463"/>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900"/>
              </a:spcBef>
              <a:spcAft>
                <a:spcPts val="0"/>
              </a:spcAft>
              <a:buSzPts val="2000"/>
              <a:buFont typeface="Trebuchet MS"/>
              <a:buNone/>
              <a:defRPr b="0" sz="2000">
                <a:solidFill>
                  <a:schemeClr val="lt2"/>
                </a:solidFill>
                <a:latin typeface="Trebuchet MS"/>
                <a:ea typeface="Trebuchet MS"/>
                <a:cs typeface="Trebuchet MS"/>
                <a:sym typeface="Trebuchet MS"/>
              </a:defRPr>
            </a:lvl1pPr>
            <a:lvl2pPr indent="-228600" lvl="1" marL="9144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2pPr>
            <a:lvl3pPr indent="-228600" lvl="2" marL="1371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3pPr>
            <a:lvl4pPr indent="-228600" lvl="3" marL="1828800" algn="ctr">
              <a:spcBef>
                <a:spcPts val="90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4pPr>
            <a:lvl5pPr indent="-228600" lvl="4" marL="2286000" algn="ctr">
              <a:spcBef>
                <a:spcPts val="56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5pPr>
            <a:lvl6pPr indent="-342900" lvl="5" marL="2743200" algn="l">
              <a:spcBef>
                <a:spcPts val="360"/>
              </a:spcBef>
              <a:spcAft>
                <a:spcPts val="0"/>
              </a:spcAft>
              <a:buClr>
                <a:schemeClr val="dk2"/>
              </a:buClr>
              <a:buSzPts val="1800"/>
              <a:buChar char="»"/>
              <a:defRPr/>
            </a:lvl6pPr>
            <a:lvl7pPr indent="-342900" lvl="6" marL="3200400" algn="l">
              <a:spcBef>
                <a:spcPts val="360"/>
              </a:spcBef>
              <a:spcAft>
                <a:spcPts val="0"/>
              </a:spcAft>
              <a:buClr>
                <a:schemeClr val="dk2"/>
              </a:buClr>
              <a:buSzPts val="1800"/>
              <a:buChar char="»"/>
              <a:defRPr/>
            </a:lvl7pPr>
            <a:lvl8pPr indent="-342900" lvl="7" marL="3657600" algn="l">
              <a:spcBef>
                <a:spcPts val="360"/>
              </a:spcBef>
              <a:spcAft>
                <a:spcPts val="0"/>
              </a:spcAft>
              <a:buClr>
                <a:schemeClr val="dk2"/>
              </a:buClr>
              <a:buSzPts val="1800"/>
              <a:buChar char="»"/>
              <a:defRPr/>
            </a:lvl8pPr>
            <a:lvl9pPr indent="-342900" lvl="8" marL="4114800" algn="l">
              <a:spcBef>
                <a:spcPts val="360"/>
              </a:spcBef>
              <a:spcAft>
                <a:spcPts val="0"/>
              </a:spcAft>
              <a:buClr>
                <a:schemeClr val="dk2"/>
              </a:buClr>
              <a:buSzPts val="1800"/>
              <a:buChar char="»"/>
              <a:defRPr/>
            </a:lvl9pPr>
          </a:lstStyle>
          <a:p/>
        </p:txBody>
      </p:sp>
      <p:sp>
        <p:nvSpPr>
          <p:cNvPr id="39" name="Google Shape;39;p7"/>
          <p:cNvSpPr/>
          <p:nvPr/>
        </p:nvSpPr>
        <p:spPr>
          <a:xfrm>
            <a:off x="92083" y="5889937"/>
            <a:ext cx="2762866" cy="248142"/>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Clr>
                <a:schemeClr val="lt1"/>
              </a:buClr>
              <a:buSzPts val="700"/>
              <a:buFont typeface="Trebuchet MS"/>
              <a:buNone/>
            </a:pPr>
            <a:r>
              <a:rPr b="0" i="0" lang="en-US" sz="700">
                <a:solidFill>
                  <a:schemeClr val="lt1"/>
                </a:solidFill>
                <a:latin typeface="Trebuchet MS"/>
                <a:ea typeface="Trebuchet MS"/>
                <a:cs typeface="Trebuchet MS"/>
                <a:sym typeface="Trebuchet MS"/>
              </a:rPr>
              <a:t>NVIDIA CONFIDENTIAL. DO NOT DISTRIBUTE.</a:t>
            </a:r>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
  <p:cSld name="Quote">
    <p:spTree>
      <p:nvGrpSpPr>
        <p:cNvPr id="258" name="Shape 258"/>
        <p:cNvGrpSpPr/>
        <p:nvPr/>
      </p:nvGrpSpPr>
      <p:grpSpPr>
        <a:xfrm>
          <a:off x="0" y="0"/>
          <a:ext cx="0" cy="0"/>
          <a:chOff x="0" y="0"/>
          <a:chExt cx="0" cy="0"/>
        </a:xfrm>
      </p:grpSpPr>
      <p:pic>
        <p:nvPicPr>
          <p:cNvPr id="259" name="Google Shape;259;p64"/>
          <p:cNvPicPr preferRelativeResize="0"/>
          <p:nvPr/>
        </p:nvPicPr>
        <p:blipFill rotWithShape="1">
          <a:blip r:embed="rId2">
            <a:alphaModFix/>
          </a:blip>
          <a:srcRect b="0" l="0" r="0" t="0"/>
          <a:stretch/>
        </p:blipFill>
        <p:spPr>
          <a:xfrm>
            <a:off x="0" y="0"/>
            <a:ext cx="10972798" cy="617220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ubtitle, and Content 1">
  <p:cSld name="1_Title, Subtitle, and Content">
    <p:spTree>
      <p:nvGrpSpPr>
        <p:cNvPr id="260" name="Shape 260"/>
        <p:cNvGrpSpPr/>
        <p:nvPr/>
      </p:nvGrpSpPr>
      <p:grpSpPr>
        <a:xfrm>
          <a:off x="0" y="0"/>
          <a:ext cx="0" cy="0"/>
          <a:chOff x="0" y="0"/>
          <a:chExt cx="0" cy="0"/>
        </a:xfrm>
      </p:grpSpPr>
      <p:sp>
        <p:nvSpPr>
          <p:cNvPr id="261" name="Google Shape;261;p65"/>
          <p:cNvSpPr txBox="1"/>
          <p:nvPr>
            <p:ph type="title"/>
          </p:nvPr>
        </p:nvSpPr>
        <p:spPr>
          <a:xfrm>
            <a:off x="498348" y="737426"/>
            <a:ext cx="9976200" cy="591000"/>
          </a:xfrm>
          <a:prstGeom prst="rect">
            <a:avLst/>
          </a:prstGeom>
          <a:noFill/>
          <a:ln>
            <a:noFill/>
          </a:ln>
        </p:spPr>
        <p:txBody>
          <a:bodyPr anchorCtr="0" anchor="b" bIns="45700" lIns="91425" spcFirstLastPara="1" rIns="91425" wrap="square" tIns="45700">
            <a:noAutofit/>
          </a:bodyPr>
          <a:lstStyle>
            <a:lvl1pPr lvl="0" rtl="0" algn="ctr">
              <a:lnSpc>
                <a:spcPct val="90000"/>
              </a:lnSpc>
              <a:spcBef>
                <a:spcPts val="0"/>
              </a:spcBef>
              <a:spcAft>
                <a:spcPts val="0"/>
              </a:spcAft>
              <a:buClr>
                <a:schemeClr val="dk2"/>
              </a:buClr>
              <a:buSzPts val="1400"/>
              <a:buFont typeface="Trebuchet MS"/>
              <a:buNone/>
              <a:defRPr>
                <a:solidFill>
                  <a:schemeClr val="dk2"/>
                </a:solidFill>
              </a:defRPr>
            </a:lvl1pPr>
            <a:lvl2pPr lvl="1" rtl="0" algn="ctr">
              <a:lnSpc>
                <a:spcPct val="90000"/>
              </a:lnSpc>
              <a:spcBef>
                <a:spcPts val="0"/>
              </a:spcBef>
              <a:spcAft>
                <a:spcPts val="0"/>
              </a:spcAft>
              <a:buClr>
                <a:srgbClr val="73B900"/>
              </a:buClr>
              <a:buSzPts val="1400"/>
              <a:buFont typeface="Arial"/>
              <a:buNone/>
              <a:defRPr/>
            </a:lvl2pPr>
            <a:lvl3pPr lvl="2" rtl="0" algn="ctr">
              <a:lnSpc>
                <a:spcPct val="90000"/>
              </a:lnSpc>
              <a:spcBef>
                <a:spcPts val="0"/>
              </a:spcBef>
              <a:spcAft>
                <a:spcPts val="0"/>
              </a:spcAft>
              <a:buClr>
                <a:srgbClr val="73B900"/>
              </a:buClr>
              <a:buSzPts val="1400"/>
              <a:buFont typeface="Arial"/>
              <a:buNone/>
              <a:defRPr/>
            </a:lvl3pPr>
            <a:lvl4pPr lvl="3" rtl="0" algn="ctr">
              <a:lnSpc>
                <a:spcPct val="90000"/>
              </a:lnSpc>
              <a:spcBef>
                <a:spcPts val="0"/>
              </a:spcBef>
              <a:spcAft>
                <a:spcPts val="0"/>
              </a:spcAft>
              <a:buClr>
                <a:srgbClr val="73B900"/>
              </a:buClr>
              <a:buSzPts val="1400"/>
              <a:buFont typeface="Arial"/>
              <a:buNone/>
              <a:defRPr/>
            </a:lvl4pPr>
            <a:lvl5pPr lvl="4" rtl="0" algn="ctr">
              <a:lnSpc>
                <a:spcPct val="90000"/>
              </a:lnSpc>
              <a:spcBef>
                <a:spcPts val="0"/>
              </a:spcBef>
              <a:spcAft>
                <a:spcPts val="0"/>
              </a:spcAft>
              <a:buClr>
                <a:srgbClr val="73B900"/>
              </a:buClr>
              <a:buSzPts val="1400"/>
              <a:buFont typeface="Arial"/>
              <a:buNone/>
              <a:defRPr/>
            </a:lvl5pPr>
            <a:lvl6pPr lvl="5" rtl="0" algn="l">
              <a:lnSpc>
                <a:spcPct val="100000"/>
              </a:lnSpc>
              <a:spcBef>
                <a:spcPts val="0"/>
              </a:spcBef>
              <a:spcAft>
                <a:spcPts val="0"/>
              </a:spcAft>
              <a:buClr>
                <a:srgbClr val="73B900"/>
              </a:buClr>
              <a:buSzPts val="1400"/>
              <a:buFont typeface="Arial"/>
              <a:buNone/>
              <a:defRPr/>
            </a:lvl6pPr>
            <a:lvl7pPr lvl="6" rtl="0" algn="l">
              <a:lnSpc>
                <a:spcPct val="100000"/>
              </a:lnSpc>
              <a:spcBef>
                <a:spcPts val="0"/>
              </a:spcBef>
              <a:spcAft>
                <a:spcPts val="0"/>
              </a:spcAft>
              <a:buClr>
                <a:srgbClr val="73B900"/>
              </a:buClr>
              <a:buSzPts val="1400"/>
              <a:buFont typeface="Arial"/>
              <a:buNone/>
              <a:defRPr/>
            </a:lvl7pPr>
            <a:lvl8pPr lvl="7" rtl="0" algn="l">
              <a:lnSpc>
                <a:spcPct val="100000"/>
              </a:lnSpc>
              <a:spcBef>
                <a:spcPts val="0"/>
              </a:spcBef>
              <a:spcAft>
                <a:spcPts val="0"/>
              </a:spcAft>
              <a:buClr>
                <a:srgbClr val="73B900"/>
              </a:buClr>
              <a:buSzPts val="1400"/>
              <a:buFont typeface="Arial"/>
              <a:buNone/>
              <a:defRPr/>
            </a:lvl8pPr>
            <a:lvl9pPr lvl="8" rtl="0" algn="l">
              <a:lnSpc>
                <a:spcPct val="100000"/>
              </a:lnSpc>
              <a:spcBef>
                <a:spcPts val="0"/>
              </a:spcBef>
              <a:spcAft>
                <a:spcPts val="0"/>
              </a:spcAft>
              <a:buClr>
                <a:srgbClr val="73B900"/>
              </a:buClr>
              <a:buSzPts val="1400"/>
              <a:buFont typeface="Arial"/>
              <a:buNone/>
              <a:defRPr/>
            </a:lvl9pPr>
          </a:lstStyle>
          <a:p/>
        </p:txBody>
      </p:sp>
      <p:sp>
        <p:nvSpPr>
          <p:cNvPr id="262" name="Google Shape;262;p65"/>
          <p:cNvSpPr txBox="1"/>
          <p:nvPr>
            <p:ph idx="1" type="body"/>
          </p:nvPr>
        </p:nvSpPr>
        <p:spPr>
          <a:xfrm>
            <a:off x="516750" y="2103035"/>
            <a:ext cx="9948600" cy="3718800"/>
          </a:xfrm>
          <a:prstGeom prst="rect">
            <a:avLst/>
          </a:prstGeom>
          <a:noFill/>
          <a:ln>
            <a:noFill/>
          </a:ln>
        </p:spPr>
        <p:txBody>
          <a:bodyPr anchorCtr="0" anchor="t" bIns="45700" lIns="91425" spcFirstLastPara="1" rIns="91425" wrap="square" tIns="45700">
            <a:noAutofit/>
          </a:bodyPr>
          <a:lstStyle>
            <a:lvl1pPr indent="-228600" lvl="0" marL="457200" rtl="0" algn="l">
              <a:lnSpc>
                <a:spcPct val="90000"/>
              </a:lnSpc>
              <a:spcBef>
                <a:spcPts val="900"/>
              </a:spcBef>
              <a:spcAft>
                <a:spcPts val="0"/>
              </a:spcAft>
              <a:buClr>
                <a:schemeClr val="dk1"/>
              </a:buClr>
              <a:buSzPts val="1800"/>
              <a:buFont typeface="Trebuchet MS"/>
              <a:buNone/>
              <a:defRPr sz="1800">
                <a:solidFill>
                  <a:schemeClr val="dk2"/>
                </a:solidFill>
              </a:defRPr>
            </a:lvl1pPr>
            <a:lvl2pPr indent="-228600" lvl="1" marL="914400" rtl="0" algn="l">
              <a:lnSpc>
                <a:spcPct val="90000"/>
              </a:lnSpc>
              <a:spcBef>
                <a:spcPts val="900"/>
              </a:spcBef>
              <a:spcAft>
                <a:spcPts val="0"/>
              </a:spcAft>
              <a:buClr>
                <a:schemeClr val="dk1"/>
              </a:buClr>
              <a:buSzPts val="1600"/>
              <a:buFont typeface="Trebuchet MS"/>
              <a:buNone/>
              <a:defRPr sz="1600">
                <a:solidFill>
                  <a:schemeClr val="dk2"/>
                </a:solidFill>
              </a:defRPr>
            </a:lvl2pPr>
            <a:lvl3pPr indent="-228600" lvl="2" marL="1371600" rtl="0" algn="l">
              <a:lnSpc>
                <a:spcPct val="90000"/>
              </a:lnSpc>
              <a:spcBef>
                <a:spcPts val="900"/>
              </a:spcBef>
              <a:spcAft>
                <a:spcPts val="0"/>
              </a:spcAft>
              <a:buClr>
                <a:schemeClr val="dk1"/>
              </a:buClr>
              <a:buSzPts val="1400"/>
              <a:buFont typeface="Trebuchet MS"/>
              <a:buNone/>
              <a:defRPr sz="1400">
                <a:solidFill>
                  <a:schemeClr val="dk2"/>
                </a:solidFill>
              </a:defRPr>
            </a:lvl3pPr>
            <a:lvl4pPr indent="-342900" lvl="3" marL="1828800" rtl="0" algn="l">
              <a:lnSpc>
                <a:spcPct val="100000"/>
              </a:lnSpc>
              <a:spcBef>
                <a:spcPts val="900"/>
              </a:spcBef>
              <a:spcAft>
                <a:spcPts val="0"/>
              </a:spcAft>
              <a:buClr>
                <a:schemeClr val="dk1"/>
              </a:buClr>
              <a:buSzPts val="1800"/>
              <a:buFont typeface="Noto Sans Symbols"/>
              <a:buChar char="▪"/>
              <a:defRPr sz="1800">
                <a:solidFill>
                  <a:schemeClr val="lt1"/>
                </a:solidFill>
              </a:defRPr>
            </a:lvl4pPr>
            <a:lvl5pPr indent="-355600" lvl="4" marL="2286000" rtl="0" algn="l">
              <a:lnSpc>
                <a:spcPct val="100000"/>
              </a:lnSpc>
              <a:spcBef>
                <a:spcPts val="400"/>
              </a:spcBef>
              <a:spcAft>
                <a:spcPts val="0"/>
              </a:spcAft>
              <a:buClr>
                <a:schemeClr val="dk1"/>
              </a:buClr>
              <a:buSzPts val="2000"/>
              <a:buFont typeface="Noto Sans Symbols"/>
              <a:buChar char="▪"/>
              <a:defRPr>
                <a:solidFill>
                  <a:schemeClr val="lt1"/>
                </a:solidFill>
              </a:defRPr>
            </a:lvl5pPr>
            <a:lvl6pPr indent="-342900" lvl="5" marL="2743200" rtl="0" algn="l">
              <a:lnSpc>
                <a:spcPct val="100000"/>
              </a:lnSpc>
              <a:spcBef>
                <a:spcPts val="360"/>
              </a:spcBef>
              <a:spcAft>
                <a:spcPts val="0"/>
              </a:spcAft>
              <a:buClr>
                <a:schemeClr val="dk2"/>
              </a:buClr>
              <a:buSzPts val="1800"/>
              <a:buFont typeface="Trebuchet MS"/>
              <a:buChar char="»"/>
              <a:defRPr/>
            </a:lvl6pPr>
            <a:lvl7pPr indent="-342900" lvl="6" marL="3200400" rtl="0" algn="l">
              <a:lnSpc>
                <a:spcPct val="100000"/>
              </a:lnSpc>
              <a:spcBef>
                <a:spcPts val="360"/>
              </a:spcBef>
              <a:spcAft>
                <a:spcPts val="0"/>
              </a:spcAft>
              <a:buClr>
                <a:schemeClr val="dk2"/>
              </a:buClr>
              <a:buSzPts val="1800"/>
              <a:buFont typeface="Trebuchet MS"/>
              <a:buChar char="»"/>
              <a:defRPr/>
            </a:lvl7pPr>
            <a:lvl8pPr indent="-342900" lvl="7" marL="3657600" rtl="0" algn="l">
              <a:lnSpc>
                <a:spcPct val="100000"/>
              </a:lnSpc>
              <a:spcBef>
                <a:spcPts val="360"/>
              </a:spcBef>
              <a:spcAft>
                <a:spcPts val="0"/>
              </a:spcAft>
              <a:buClr>
                <a:schemeClr val="dk2"/>
              </a:buClr>
              <a:buSzPts val="1800"/>
              <a:buFont typeface="Trebuchet MS"/>
              <a:buChar char="»"/>
              <a:defRPr/>
            </a:lvl8pPr>
            <a:lvl9pPr indent="-342900" lvl="8" marL="4114800" rtl="0" algn="l">
              <a:lnSpc>
                <a:spcPct val="100000"/>
              </a:lnSpc>
              <a:spcBef>
                <a:spcPts val="360"/>
              </a:spcBef>
              <a:spcAft>
                <a:spcPts val="0"/>
              </a:spcAft>
              <a:buClr>
                <a:schemeClr val="dk2"/>
              </a:buClr>
              <a:buSzPts val="1800"/>
              <a:buFont typeface="Trebuchet MS"/>
              <a:buChar char="»"/>
              <a:defRPr/>
            </a:lvl9pPr>
          </a:lstStyle>
          <a:p/>
        </p:txBody>
      </p:sp>
      <p:sp>
        <p:nvSpPr>
          <p:cNvPr id="263" name="Google Shape;263;p65"/>
          <p:cNvSpPr txBox="1"/>
          <p:nvPr>
            <p:ph idx="2" type="body"/>
          </p:nvPr>
        </p:nvSpPr>
        <p:spPr>
          <a:xfrm>
            <a:off x="498348" y="1259533"/>
            <a:ext cx="9976200" cy="525600"/>
          </a:xfrm>
          <a:prstGeom prst="rect">
            <a:avLst/>
          </a:prstGeom>
          <a:noFill/>
          <a:ln>
            <a:noFill/>
          </a:ln>
        </p:spPr>
        <p:txBody>
          <a:bodyPr anchorCtr="0" anchor="t" bIns="45700" lIns="91425" spcFirstLastPara="1" rIns="91425" wrap="square" tIns="45700">
            <a:noAutofit/>
          </a:bodyPr>
          <a:lstStyle>
            <a:lvl1pPr indent="-228600" lvl="0" marL="457200" rtl="0" algn="ctr">
              <a:lnSpc>
                <a:spcPct val="90000"/>
              </a:lnSpc>
              <a:spcBef>
                <a:spcPts val="900"/>
              </a:spcBef>
              <a:spcAft>
                <a:spcPts val="0"/>
              </a:spcAft>
              <a:buSzPts val="2400"/>
              <a:buFont typeface="Trebuchet MS"/>
              <a:buNone/>
              <a:defRPr b="0" sz="2400">
                <a:solidFill>
                  <a:schemeClr val="lt2"/>
                </a:solidFill>
                <a:latin typeface="Trebuchet MS"/>
                <a:ea typeface="Trebuchet MS"/>
                <a:cs typeface="Trebuchet MS"/>
                <a:sym typeface="Trebuchet MS"/>
              </a:defRPr>
            </a:lvl1pPr>
            <a:lvl2pPr indent="-228600" lvl="1" marL="914400" rtl="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2pPr>
            <a:lvl3pPr indent="-228600" lvl="2" marL="1371600" rtl="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3pPr>
            <a:lvl4pPr indent="-228600" lvl="3" marL="1828800" rtl="0" algn="ctr">
              <a:lnSpc>
                <a:spcPct val="100000"/>
              </a:lnSpc>
              <a:spcBef>
                <a:spcPts val="90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4pPr>
            <a:lvl5pPr indent="-228600" lvl="4" marL="2286000" rtl="0" algn="ctr">
              <a:lnSpc>
                <a:spcPct val="100000"/>
              </a:lnSpc>
              <a:spcBef>
                <a:spcPts val="56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5pPr>
            <a:lvl6pPr indent="-342900" lvl="5" marL="2743200" rtl="0" algn="l">
              <a:lnSpc>
                <a:spcPct val="100000"/>
              </a:lnSpc>
              <a:spcBef>
                <a:spcPts val="360"/>
              </a:spcBef>
              <a:spcAft>
                <a:spcPts val="0"/>
              </a:spcAft>
              <a:buClr>
                <a:schemeClr val="dk2"/>
              </a:buClr>
              <a:buSzPts val="1800"/>
              <a:buFont typeface="Trebuchet MS"/>
              <a:buChar char="»"/>
              <a:defRPr/>
            </a:lvl6pPr>
            <a:lvl7pPr indent="-342900" lvl="6" marL="3200400" rtl="0" algn="l">
              <a:lnSpc>
                <a:spcPct val="100000"/>
              </a:lnSpc>
              <a:spcBef>
                <a:spcPts val="360"/>
              </a:spcBef>
              <a:spcAft>
                <a:spcPts val="0"/>
              </a:spcAft>
              <a:buClr>
                <a:schemeClr val="dk2"/>
              </a:buClr>
              <a:buSzPts val="1800"/>
              <a:buFont typeface="Trebuchet MS"/>
              <a:buChar char="»"/>
              <a:defRPr/>
            </a:lvl7pPr>
            <a:lvl8pPr indent="-342900" lvl="7" marL="3657600" rtl="0" algn="l">
              <a:lnSpc>
                <a:spcPct val="100000"/>
              </a:lnSpc>
              <a:spcBef>
                <a:spcPts val="360"/>
              </a:spcBef>
              <a:spcAft>
                <a:spcPts val="0"/>
              </a:spcAft>
              <a:buClr>
                <a:schemeClr val="dk2"/>
              </a:buClr>
              <a:buSzPts val="1800"/>
              <a:buFont typeface="Trebuchet MS"/>
              <a:buChar char="»"/>
              <a:defRPr/>
            </a:lvl8pPr>
            <a:lvl9pPr indent="-342900" lvl="8" marL="4114800" rtl="0" algn="l">
              <a:lnSpc>
                <a:spcPct val="100000"/>
              </a:lnSpc>
              <a:spcBef>
                <a:spcPts val="360"/>
              </a:spcBef>
              <a:spcAft>
                <a:spcPts val="0"/>
              </a:spcAft>
              <a:buClr>
                <a:schemeClr val="dk2"/>
              </a:buClr>
              <a:buSzPts val="1800"/>
              <a:buFont typeface="Trebuchet MS"/>
              <a:buChar char="»"/>
              <a:defRPr/>
            </a:lvl9pPr>
          </a:lstStyle>
          <a:p/>
        </p:txBody>
      </p:sp>
    </p:spTree>
  </p:cSld>
  <p:clrMapOvr>
    <a:masterClrMapping/>
  </p:clrMapOvr>
  <p:transition spd="med">
    <p:fade/>
  </p:transition>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ULLET_ICON_Title, Subtitle, and Content 1">
  <p:cSld name="1_BULLET_ICON_Title, Subtitle, and Content">
    <p:spTree>
      <p:nvGrpSpPr>
        <p:cNvPr id="264" name="Shape 264"/>
        <p:cNvGrpSpPr/>
        <p:nvPr/>
      </p:nvGrpSpPr>
      <p:grpSpPr>
        <a:xfrm>
          <a:off x="0" y="0"/>
          <a:ext cx="0" cy="0"/>
          <a:chOff x="0" y="0"/>
          <a:chExt cx="0" cy="0"/>
        </a:xfrm>
      </p:grpSpPr>
      <p:sp>
        <p:nvSpPr>
          <p:cNvPr id="265" name="Google Shape;265;p66"/>
          <p:cNvSpPr txBox="1"/>
          <p:nvPr>
            <p:ph type="title"/>
          </p:nvPr>
        </p:nvSpPr>
        <p:spPr>
          <a:xfrm>
            <a:off x="498348" y="737426"/>
            <a:ext cx="9976200" cy="591000"/>
          </a:xfrm>
          <a:prstGeom prst="rect">
            <a:avLst/>
          </a:prstGeom>
          <a:noFill/>
          <a:ln>
            <a:noFill/>
          </a:ln>
        </p:spPr>
        <p:txBody>
          <a:bodyPr anchorCtr="0" anchor="b" bIns="45700" lIns="91425" spcFirstLastPara="1" rIns="91425" wrap="square" tIns="45700">
            <a:noAutofit/>
          </a:bodyPr>
          <a:lstStyle>
            <a:lvl1pPr lvl="0" rtl="0" algn="ctr">
              <a:lnSpc>
                <a:spcPct val="90000"/>
              </a:lnSpc>
              <a:spcBef>
                <a:spcPts val="0"/>
              </a:spcBef>
              <a:spcAft>
                <a:spcPts val="0"/>
              </a:spcAft>
              <a:buClr>
                <a:schemeClr val="dk2"/>
              </a:buClr>
              <a:buSzPts val="1400"/>
              <a:buFont typeface="Trebuchet MS"/>
              <a:buNone/>
              <a:defRPr>
                <a:solidFill>
                  <a:schemeClr val="dk2"/>
                </a:solidFill>
              </a:defRPr>
            </a:lvl1pPr>
            <a:lvl2pPr lvl="1" rtl="0" algn="ctr">
              <a:lnSpc>
                <a:spcPct val="90000"/>
              </a:lnSpc>
              <a:spcBef>
                <a:spcPts val="0"/>
              </a:spcBef>
              <a:spcAft>
                <a:spcPts val="0"/>
              </a:spcAft>
              <a:buClr>
                <a:srgbClr val="73B900"/>
              </a:buClr>
              <a:buSzPts val="1400"/>
              <a:buFont typeface="Arial"/>
              <a:buNone/>
              <a:defRPr/>
            </a:lvl2pPr>
            <a:lvl3pPr lvl="2" rtl="0" algn="ctr">
              <a:lnSpc>
                <a:spcPct val="90000"/>
              </a:lnSpc>
              <a:spcBef>
                <a:spcPts val="0"/>
              </a:spcBef>
              <a:spcAft>
                <a:spcPts val="0"/>
              </a:spcAft>
              <a:buClr>
                <a:srgbClr val="73B900"/>
              </a:buClr>
              <a:buSzPts val="1400"/>
              <a:buFont typeface="Arial"/>
              <a:buNone/>
              <a:defRPr/>
            </a:lvl3pPr>
            <a:lvl4pPr lvl="3" rtl="0" algn="ctr">
              <a:lnSpc>
                <a:spcPct val="90000"/>
              </a:lnSpc>
              <a:spcBef>
                <a:spcPts val="0"/>
              </a:spcBef>
              <a:spcAft>
                <a:spcPts val="0"/>
              </a:spcAft>
              <a:buClr>
                <a:srgbClr val="73B900"/>
              </a:buClr>
              <a:buSzPts val="1400"/>
              <a:buFont typeface="Arial"/>
              <a:buNone/>
              <a:defRPr/>
            </a:lvl4pPr>
            <a:lvl5pPr lvl="4" rtl="0" algn="ctr">
              <a:lnSpc>
                <a:spcPct val="90000"/>
              </a:lnSpc>
              <a:spcBef>
                <a:spcPts val="0"/>
              </a:spcBef>
              <a:spcAft>
                <a:spcPts val="0"/>
              </a:spcAft>
              <a:buClr>
                <a:srgbClr val="73B900"/>
              </a:buClr>
              <a:buSzPts val="1400"/>
              <a:buFont typeface="Arial"/>
              <a:buNone/>
              <a:defRPr/>
            </a:lvl5pPr>
            <a:lvl6pPr lvl="5" rtl="0" algn="l">
              <a:lnSpc>
                <a:spcPct val="100000"/>
              </a:lnSpc>
              <a:spcBef>
                <a:spcPts val="0"/>
              </a:spcBef>
              <a:spcAft>
                <a:spcPts val="0"/>
              </a:spcAft>
              <a:buClr>
                <a:srgbClr val="73B900"/>
              </a:buClr>
              <a:buSzPts val="1400"/>
              <a:buFont typeface="Arial"/>
              <a:buNone/>
              <a:defRPr/>
            </a:lvl6pPr>
            <a:lvl7pPr lvl="6" rtl="0" algn="l">
              <a:lnSpc>
                <a:spcPct val="100000"/>
              </a:lnSpc>
              <a:spcBef>
                <a:spcPts val="0"/>
              </a:spcBef>
              <a:spcAft>
                <a:spcPts val="0"/>
              </a:spcAft>
              <a:buClr>
                <a:srgbClr val="73B900"/>
              </a:buClr>
              <a:buSzPts val="1400"/>
              <a:buFont typeface="Arial"/>
              <a:buNone/>
              <a:defRPr/>
            </a:lvl7pPr>
            <a:lvl8pPr lvl="7" rtl="0" algn="l">
              <a:lnSpc>
                <a:spcPct val="100000"/>
              </a:lnSpc>
              <a:spcBef>
                <a:spcPts val="0"/>
              </a:spcBef>
              <a:spcAft>
                <a:spcPts val="0"/>
              </a:spcAft>
              <a:buClr>
                <a:srgbClr val="73B900"/>
              </a:buClr>
              <a:buSzPts val="1400"/>
              <a:buFont typeface="Arial"/>
              <a:buNone/>
              <a:defRPr/>
            </a:lvl8pPr>
            <a:lvl9pPr lvl="8" rtl="0" algn="l">
              <a:lnSpc>
                <a:spcPct val="100000"/>
              </a:lnSpc>
              <a:spcBef>
                <a:spcPts val="0"/>
              </a:spcBef>
              <a:spcAft>
                <a:spcPts val="0"/>
              </a:spcAft>
              <a:buClr>
                <a:srgbClr val="73B900"/>
              </a:buClr>
              <a:buSzPts val="1400"/>
              <a:buFont typeface="Arial"/>
              <a:buNone/>
              <a:defRPr/>
            </a:lvl9pPr>
          </a:lstStyle>
          <a:p/>
        </p:txBody>
      </p:sp>
      <p:sp>
        <p:nvSpPr>
          <p:cNvPr id="266" name="Google Shape;266;p66"/>
          <p:cNvSpPr txBox="1"/>
          <p:nvPr>
            <p:ph idx="1" type="body"/>
          </p:nvPr>
        </p:nvSpPr>
        <p:spPr>
          <a:xfrm>
            <a:off x="516750" y="2103035"/>
            <a:ext cx="9948600" cy="3718800"/>
          </a:xfrm>
          <a:prstGeom prst="rect">
            <a:avLst/>
          </a:prstGeom>
          <a:noFill/>
          <a:ln>
            <a:noFill/>
          </a:ln>
        </p:spPr>
        <p:txBody>
          <a:bodyPr anchorCtr="0" anchor="t" bIns="45700" lIns="91425" spcFirstLastPara="1" rIns="91425" wrap="square" tIns="45700">
            <a:noAutofit/>
          </a:bodyPr>
          <a:lstStyle>
            <a:lvl1pPr indent="-314325" lvl="0" marL="457200" rtl="0" algn="l">
              <a:lnSpc>
                <a:spcPct val="90000"/>
              </a:lnSpc>
              <a:spcBef>
                <a:spcPts val="900"/>
              </a:spcBef>
              <a:spcAft>
                <a:spcPts val="0"/>
              </a:spcAft>
              <a:buClr>
                <a:schemeClr val="dk1"/>
              </a:buClr>
              <a:buSzPts val="1350"/>
              <a:buFont typeface="Trebuchet MS"/>
              <a:buChar char="•"/>
              <a:defRPr sz="1800">
                <a:solidFill>
                  <a:schemeClr val="dk2"/>
                </a:solidFill>
              </a:defRPr>
            </a:lvl1pPr>
            <a:lvl2pPr indent="-304800" lvl="1" marL="914400" rtl="0" algn="l">
              <a:lnSpc>
                <a:spcPct val="90000"/>
              </a:lnSpc>
              <a:spcBef>
                <a:spcPts val="900"/>
              </a:spcBef>
              <a:spcAft>
                <a:spcPts val="0"/>
              </a:spcAft>
              <a:buClr>
                <a:schemeClr val="dk1"/>
              </a:buClr>
              <a:buSzPts val="1200"/>
              <a:buFont typeface="Trebuchet MS"/>
              <a:buChar char="•"/>
              <a:defRPr sz="1600">
                <a:solidFill>
                  <a:schemeClr val="dk2"/>
                </a:solidFill>
              </a:defRPr>
            </a:lvl2pPr>
            <a:lvl3pPr indent="-295275" lvl="2" marL="1371600" rtl="0" algn="l">
              <a:lnSpc>
                <a:spcPct val="90000"/>
              </a:lnSpc>
              <a:spcBef>
                <a:spcPts val="900"/>
              </a:spcBef>
              <a:spcAft>
                <a:spcPts val="0"/>
              </a:spcAft>
              <a:buClr>
                <a:schemeClr val="dk1"/>
              </a:buClr>
              <a:buSzPts val="1050"/>
              <a:buFont typeface="Trebuchet MS"/>
              <a:buChar char="•"/>
              <a:defRPr sz="1400">
                <a:solidFill>
                  <a:schemeClr val="dk2"/>
                </a:solidFill>
              </a:defRPr>
            </a:lvl3pPr>
            <a:lvl4pPr indent="-342900" lvl="3" marL="1828800" rtl="0" algn="l">
              <a:lnSpc>
                <a:spcPct val="100000"/>
              </a:lnSpc>
              <a:spcBef>
                <a:spcPts val="900"/>
              </a:spcBef>
              <a:spcAft>
                <a:spcPts val="0"/>
              </a:spcAft>
              <a:buClr>
                <a:schemeClr val="dk1"/>
              </a:buClr>
              <a:buSzPts val="1800"/>
              <a:buFont typeface="Noto Sans Symbols"/>
              <a:buChar char="▪"/>
              <a:defRPr sz="1800">
                <a:solidFill>
                  <a:schemeClr val="lt1"/>
                </a:solidFill>
              </a:defRPr>
            </a:lvl4pPr>
            <a:lvl5pPr indent="-355600" lvl="4" marL="2286000" rtl="0" algn="l">
              <a:lnSpc>
                <a:spcPct val="100000"/>
              </a:lnSpc>
              <a:spcBef>
                <a:spcPts val="400"/>
              </a:spcBef>
              <a:spcAft>
                <a:spcPts val="0"/>
              </a:spcAft>
              <a:buClr>
                <a:schemeClr val="dk1"/>
              </a:buClr>
              <a:buSzPts val="2000"/>
              <a:buFont typeface="Noto Sans Symbols"/>
              <a:buChar char="▪"/>
              <a:defRPr>
                <a:solidFill>
                  <a:schemeClr val="lt1"/>
                </a:solidFill>
              </a:defRPr>
            </a:lvl5pPr>
            <a:lvl6pPr indent="-342900" lvl="5" marL="2743200" rtl="0" algn="l">
              <a:lnSpc>
                <a:spcPct val="100000"/>
              </a:lnSpc>
              <a:spcBef>
                <a:spcPts val="360"/>
              </a:spcBef>
              <a:spcAft>
                <a:spcPts val="0"/>
              </a:spcAft>
              <a:buClr>
                <a:schemeClr val="dk2"/>
              </a:buClr>
              <a:buSzPts val="1800"/>
              <a:buFont typeface="Trebuchet MS"/>
              <a:buChar char="»"/>
              <a:defRPr/>
            </a:lvl6pPr>
            <a:lvl7pPr indent="-342900" lvl="6" marL="3200400" rtl="0" algn="l">
              <a:lnSpc>
                <a:spcPct val="100000"/>
              </a:lnSpc>
              <a:spcBef>
                <a:spcPts val="360"/>
              </a:spcBef>
              <a:spcAft>
                <a:spcPts val="0"/>
              </a:spcAft>
              <a:buClr>
                <a:schemeClr val="dk2"/>
              </a:buClr>
              <a:buSzPts val="1800"/>
              <a:buFont typeface="Trebuchet MS"/>
              <a:buChar char="»"/>
              <a:defRPr/>
            </a:lvl7pPr>
            <a:lvl8pPr indent="-342900" lvl="7" marL="3657600" rtl="0" algn="l">
              <a:lnSpc>
                <a:spcPct val="100000"/>
              </a:lnSpc>
              <a:spcBef>
                <a:spcPts val="360"/>
              </a:spcBef>
              <a:spcAft>
                <a:spcPts val="0"/>
              </a:spcAft>
              <a:buClr>
                <a:schemeClr val="dk2"/>
              </a:buClr>
              <a:buSzPts val="1800"/>
              <a:buFont typeface="Trebuchet MS"/>
              <a:buChar char="»"/>
              <a:defRPr/>
            </a:lvl8pPr>
            <a:lvl9pPr indent="-342900" lvl="8" marL="4114800" rtl="0" algn="l">
              <a:lnSpc>
                <a:spcPct val="100000"/>
              </a:lnSpc>
              <a:spcBef>
                <a:spcPts val="360"/>
              </a:spcBef>
              <a:spcAft>
                <a:spcPts val="0"/>
              </a:spcAft>
              <a:buClr>
                <a:schemeClr val="dk2"/>
              </a:buClr>
              <a:buSzPts val="1800"/>
              <a:buFont typeface="Trebuchet MS"/>
              <a:buChar char="»"/>
              <a:defRPr/>
            </a:lvl9pPr>
          </a:lstStyle>
          <a:p/>
        </p:txBody>
      </p:sp>
      <p:sp>
        <p:nvSpPr>
          <p:cNvPr id="267" name="Google Shape;267;p66"/>
          <p:cNvSpPr txBox="1"/>
          <p:nvPr>
            <p:ph idx="2" type="body"/>
          </p:nvPr>
        </p:nvSpPr>
        <p:spPr>
          <a:xfrm>
            <a:off x="498348" y="1259533"/>
            <a:ext cx="9976200" cy="525600"/>
          </a:xfrm>
          <a:prstGeom prst="rect">
            <a:avLst/>
          </a:prstGeom>
          <a:noFill/>
          <a:ln>
            <a:noFill/>
          </a:ln>
        </p:spPr>
        <p:txBody>
          <a:bodyPr anchorCtr="0" anchor="t" bIns="45700" lIns="91425" spcFirstLastPara="1" rIns="91425" wrap="square" tIns="45700">
            <a:noAutofit/>
          </a:bodyPr>
          <a:lstStyle>
            <a:lvl1pPr indent="-228600" lvl="0" marL="457200" rtl="0" algn="ctr">
              <a:lnSpc>
                <a:spcPct val="90000"/>
              </a:lnSpc>
              <a:spcBef>
                <a:spcPts val="900"/>
              </a:spcBef>
              <a:spcAft>
                <a:spcPts val="0"/>
              </a:spcAft>
              <a:buSzPts val="2400"/>
              <a:buFont typeface="Trebuchet MS"/>
              <a:buNone/>
              <a:defRPr b="0" sz="2400">
                <a:solidFill>
                  <a:schemeClr val="lt2"/>
                </a:solidFill>
                <a:latin typeface="Trebuchet MS"/>
                <a:ea typeface="Trebuchet MS"/>
                <a:cs typeface="Trebuchet MS"/>
                <a:sym typeface="Trebuchet MS"/>
              </a:defRPr>
            </a:lvl1pPr>
            <a:lvl2pPr indent="-228600" lvl="1" marL="914400" rtl="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2pPr>
            <a:lvl3pPr indent="-228600" lvl="2" marL="1371600" rtl="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3pPr>
            <a:lvl4pPr indent="-228600" lvl="3" marL="1828800" rtl="0" algn="ctr">
              <a:lnSpc>
                <a:spcPct val="100000"/>
              </a:lnSpc>
              <a:spcBef>
                <a:spcPts val="90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4pPr>
            <a:lvl5pPr indent="-228600" lvl="4" marL="2286000" rtl="0" algn="ctr">
              <a:lnSpc>
                <a:spcPct val="100000"/>
              </a:lnSpc>
              <a:spcBef>
                <a:spcPts val="56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5pPr>
            <a:lvl6pPr indent="-342900" lvl="5" marL="2743200" rtl="0" algn="l">
              <a:lnSpc>
                <a:spcPct val="100000"/>
              </a:lnSpc>
              <a:spcBef>
                <a:spcPts val="360"/>
              </a:spcBef>
              <a:spcAft>
                <a:spcPts val="0"/>
              </a:spcAft>
              <a:buClr>
                <a:schemeClr val="dk2"/>
              </a:buClr>
              <a:buSzPts val="1800"/>
              <a:buFont typeface="Trebuchet MS"/>
              <a:buChar char="»"/>
              <a:defRPr/>
            </a:lvl6pPr>
            <a:lvl7pPr indent="-342900" lvl="6" marL="3200400" rtl="0" algn="l">
              <a:lnSpc>
                <a:spcPct val="100000"/>
              </a:lnSpc>
              <a:spcBef>
                <a:spcPts val="360"/>
              </a:spcBef>
              <a:spcAft>
                <a:spcPts val="0"/>
              </a:spcAft>
              <a:buClr>
                <a:schemeClr val="dk2"/>
              </a:buClr>
              <a:buSzPts val="1800"/>
              <a:buFont typeface="Trebuchet MS"/>
              <a:buChar char="»"/>
              <a:defRPr/>
            </a:lvl7pPr>
            <a:lvl8pPr indent="-342900" lvl="7" marL="3657600" rtl="0" algn="l">
              <a:lnSpc>
                <a:spcPct val="100000"/>
              </a:lnSpc>
              <a:spcBef>
                <a:spcPts val="360"/>
              </a:spcBef>
              <a:spcAft>
                <a:spcPts val="0"/>
              </a:spcAft>
              <a:buClr>
                <a:schemeClr val="dk2"/>
              </a:buClr>
              <a:buSzPts val="1800"/>
              <a:buFont typeface="Trebuchet MS"/>
              <a:buChar char="»"/>
              <a:defRPr/>
            </a:lvl8pPr>
            <a:lvl9pPr indent="-342900" lvl="8" marL="4114800" rtl="0" algn="l">
              <a:lnSpc>
                <a:spcPct val="100000"/>
              </a:lnSpc>
              <a:spcBef>
                <a:spcPts val="360"/>
              </a:spcBef>
              <a:spcAft>
                <a:spcPts val="0"/>
              </a:spcAft>
              <a:buClr>
                <a:schemeClr val="dk2"/>
              </a:buClr>
              <a:buSzPts val="1800"/>
              <a:buFont typeface="Trebuchet MS"/>
              <a:buChar char="»"/>
              <a:defRPr/>
            </a:lvl9pPr>
          </a:lstStyle>
          <a:p/>
        </p:txBody>
      </p:sp>
    </p:spTree>
  </p:cSld>
  <p:clrMapOvr>
    <a:masterClrMapping/>
  </p:clrMapOvr>
  <p:transition spd="med">
    <p:fade/>
  </p:transition>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showMasterSp="0">
  <p:cSld name="Title Slide">
    <p:bg>
      <p:bgPr>
        <a:solidFill>
          <a:schemeClr val="lt1"/>
        </a:solidFill>
      </p:bgPr>
    </p:bg>
    <p:spTree>
      <p:nvGrpSpPr>
        <p:cNvPr id="273" name="Shape 273"/>
        <p:cNvGrpSpPr/>
        <p:nvPr/>
      </p:nvGrpSpPr>
      <p:grpSpPr>
        <a:xfrm>
          <a:off x="0" y="0"/>
          <a:ext cx="0" cy="0"/>
          <a:chOff x="0" y="0"/>
          <a:chExt cx="0" cy="0"/>
        </a:xfrm>
      </p:grpSpPr>
      <p:pic>
        <p:nvPicPr>
          <p:cNvPr id="274" name="Google Shape;274;p68"/>
          <p:cNvPicPr preferRelativeResize="0"/>
          <p:nvPr/>
        </p:nvPicPr>
        <p:blipFill rotWithShape="1">
          <a:blip r:embed="rId2">
            <a:alphaModFix/>
          </a:blip>
          <a:srcRect b="0" l="0" r="0" t="0"/>
          <a:stretch/>
        </p:blipFill>
        <p:spPr>
          <a:xfrm>
            <a:off x="0" y="0"/>
            <a:ext cx="10972798" cy="6172200"/>
          </a:xfrm>
          <a:prstGeom prst="rect">
            <a:avLst/>
          </a:prstGeom>
          <a:noFill/>
          <a:ln>
            <a:noFill/>
          </a:ln>
        </p:spPr>
      </p:pic>
      <p:sp>
        <p:nvSpPr>
          <p:cNvPr id="275" name="Google Shape;275;p68"/>
          <p:cNvSpPr txBox="1"/>
          <p:nvPr>
            <p:ph idx="1" type="subTitle"/>
          </p:nvPr>
        </p:nvSpPr>
        <p:spPr>
          <a:xfrm>
            <a:off x="723337" y="5274260"/>
            <a:ext cx="9526200" cy="369300"/>
          </a:xfrm>
          <a:prstGeom prst="rect">
            <a:avLst/>
          </a:prstGeom>
          <a:noFill/>
          <a:ln>
            <a:noFill/>
          </a:ln>
        </p:spPr>
        <p:txBody>
          <a:bodyPr anchorCtr="0" anchor="ctr" bIns="45700" lIns="91425" spcFirstLastPara="1" rIns="91425" wrap="square" tIns="45700">
            <a:noAutofit/>
          </a:bodyPr>
          <a:lstStyle>
            <a:lvl1pPr lvl="0" rtl="0" algn="ctr">
              <a:lnSpc>
                <a:spcPct val="90000"/>
              </a:lnSpc>
              <a:spcBef>
                <a:spcPts val="0"/>
              </a:spcBef>
              <a:spcAft>
                <a:spcPts val="0"/>
              </a:spcAft>
              <a:buSzPts val="2000"/>
              <a:buFont typeface="Trebuchet MS"/>
              <a:buNone/>
              <a:defRPr b="0" sz="2000">
                <a:solidFill>
                  <a:schemeClr val="lt2"/>
                </a:solidFill>
                <a:latin typeface="Trebuchet MS"/>
                <a:ea typeface="Trebuchet MS"/>
                <a:cs typeface="Trebuchet MS"/>
                <a:sym typeface="Trebuchet MS"/>
              </a:defRPr>
            </a:lvl1pPr>
            <a:lvl2pPr lvl="1" rtl="0" algn="l">
              <a:lnSpc>
                <a:spcPct val="90000"/>
              </a:lnSpc>
              <a:spcBef>
                <a:spcPts val="900"/>
              </a:spcBef>
              <a:spcAft>
                <a:spcPts val="0"/>
              </a:spcAft>
              <a:buSzPts val="1800"/>
              <a:buNone/>
              <a:defRPr/>
            </a:lvl2pPr>
            <a:lvl3pPr lvl="2" rtl="0" algn="l">
              <a:lnSpc>
                <a:spcPct val="90000"/>
              </a:lnSpc>
              <a:spcBef>
                <a:spcPts val="900"/>
              </a:spcBef>
              <a:spcAft>
                <a:spcPts val="0"/>
              </a:spcAft>
              <a:buSzPts val="1800"/>
              <a:buNone/>
              <a:defRPr/>
            </a:lvl3pPr>
            <a:lvl4pPr lvl="3" rtl="0" algn="l">
              <a:spcBef>
                <a:spcPts val="900"/>
              </a:spcBef>
              <a:spcAft>
                <a:spcPts val="0"/>
              </a:spcAft>
              <a:buClr>
                <a:schemeClr val="dk2"/>
              </a:buClr>
              <a:buSzPts val="1800"/>
              <a:buChar char="–"/>
              <a:defRPr/>
            </a:lvl4pPr>
            <a:lvl5pPr lvl="4" rtl="0" algn="l">
              <a:spcBef>
                <a:spcPts val="360"/>
              </a:spcBef>
              <a:spcAft>
                <a:spcPts val="0"/>
              </a:spcAft>
              <a:buClr>
                <a:schemeClr val="dk2"/>
              </a:buClr>
              <a:buSzPts val="1800"/>
              <a:buChar char="»"/>
              <a:defRPr/>
            </a:lvl5pPr>
            <a:lvl6pPr lvl="5" rtl="0" algn="l">
              <a:spcBef>
                <a:spcPts val="360"/>
              </a:spcBef>
              <a:spcAft>
                <a:spcPts val="0"/>
              </a:spcAft>
              <a:buClr>
                <a:schemeClr val="dk2"/>
              </a:buClr>
              <a:buSzPts val="1800"/>
              <a:buChar char="»"/>
              <a:defRPr/>
            </a:lvl6pPr>
            <a:lvl7pPr lvl="6" rtl="0" algn="l">
              <a:spcBef>
                <a:spcPts val="360"/>
              </a:spcBef>
              <a:spcAft>
                <a:spcPts val="0"/>
              </a:spcAft>
              <a:buClr>
                <a:schemeClr val="dk2"/>
              </a:buClr>
              <a:buSzPts val="1800"/>
              <a:buChar char="»"/>
              <a:defRPr/>
            </a:lvl7pPr>
            <a:lvl8pPr lvl="7" rtl="0" algn="l">
              <a:spcBef>
                <a:spcPts val="360"/>
              </a:spcBef>
              <a:spcAft>
                <a:spcPts val="0"/>
              </a:spcAft>
              <a:buClr>
                <a:schemeClr val="dk2"/>
              </a:buClr>
              <a:buSzPts val="1800"/>
              <a:buChar char="»"/>
              <a:defRPr/>
            </a:lvl8pPr>
            <a:lvl9pPr lvl="8" rtl="0" algn="l">
              <a:spcBef>
                <a:spcPts val="360"/>
              </a:spcBef>
              <a:spcAft>
                <a:spcPts val="0"/>
              </a:spcAft>
              <a:buClr>
                <a:schemeClr val="dk2"/>
              </a:buClr>
              <a:buSzPts val="1800"/>
              <a:buChar char="»"/>
              <a:defRPr/>
            </a:lvl9pPr>
          </a:lstStyle>
          <a:p/>
        </p:txBody>
      </p:sp>
      <p:pic>
        <p:nvPicPr>
          <p:cNvPr id="276" name="Google Shape;276;p68"/>
          <p:cNvPicPr preferRelativeResize="0"/>
          <p:nvPr/>
        </p:nvPicPr>
        <p:blipFill rotWithShape="1">
          <a:blip r:embed="rId3">
            <a:alphaModFix/>
          </a:blip>
          <a:srcRect b="0" l="0" r="0" t="0"/>
          <a:stretch/>
        </p:blipFill>
        <p:spPr>
          <a:xfrm>
            <a:off x="4047214" y="827528"/>
            <a:ext cx="2878371" cy="646346"/>
          </a:xfrm>
          <a:prstGeom prst="rect">
            <a:avLst/>
          </a:prstGeom>
          <a:noFill/>
          <a:ln>
            <a:noFill/>
          </a:ln>
        </p:spPr>
      </p:pic>
      <p:sp>
        <p:nvSpPr>
          <p:cNvPr id="277" name="Google Shape;277;p68"/>
          <p:cNvSpPr txBox="1"/>
          <p:nvPr>
            <p:ph type="title"/>
          </p:nvPr>
        </p:nvSpPr>
        <p:spPr>
          <a:xfrm>
            <a:off x="1160921" y="1829811"/>
            <a:ext cx="8651100" cy="982800"/>
          </a:xfrm>
          <a:prstGeom prst="rect">
            <a:avLst/>
          </a:prstGeom>
          <a:noFill/>
          <a:ln>
            <a:noFill/>
          </a:ln>
        </p:spPr>
        <p:txBody>
          <a:bodyPr anchorCtr="0" anchor="t" bIns="45700" lIns="91425" spcFirstLastPara="1" rIns="91425" wrap="square" tIns="45700">
            <a:noAutofit/>
          </a:bodyPr>
          <a:lstStyle>
            <a:lvl1pPr lvl="0" rtl="0" algn="ctr">
              <a:lnSpc>
                <a:spcPct val="90000"/>
              </a:lnSpc>
              <a:spcBef>
                <a:spcPts val="0"/>
              </a:spcBef>
              <a:spcAft>
                <a:spcPts val="0"/>
              </a:spcAft>
              <a:buSzPts val="1400"/>
              <a:buNone/>
              <a:defRPr b="0" sz="3600" cap="none">
                <a:solidFill>
                  <a:schemeClr val="lt1"/>
                </a:solidFill>
                <a:latin typeface="Trebuchet MS"/>
                <a:ea typeface="Trebuchet MS"/>
                <a:cs typeface="Trebuchet MS"/>
                <a:sym typeface="Trebuchet MS"/>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ubtitle, and Content">
  <p:cSld name="Title, Subtitle, and Content">
    <p:spTree>
      <p:nvGrpSpPr>
        <p:cNvPr id="278" name="Shape 278"/>
        <p:cNvGrpSpPr/>
        <p:nvPr/>
      </p:nvGrpSpPr>
      <p:grpSpPr>
        <a:xfrm>
          <a:off x="0" y="0"/>
          <a:ext cx="0" cy="0"/>
          <a:chOff x="0" y="0"/>
          <a:chExt cx="0" cy="0"/>
        </a:xfrm>
      </p:grpSpPr>
      <p:sp>
        <p:nvSpPr>
          <p:cNvPr id="279" name="Google Shape;279;p69"/>
          <p:cNvSpPr txBox="1"/>
          <p:nvPr>
            <p:ph type="title"/>
          </p:nvPr>
        </p:nvSpPr>
        <p:spPr>
          <a:xfrm>
            <a:off x="498348" y="737426"/>
            <a:ext cx="9976200" cy="591000"/>
          </a:xfrm>
          <a:prstGeom prst="rect">
            <a:avLst/>
          </a:prstGeom>
          <a:noFill/>
          <a:ln>
            <a:noFill/>
          </a:ln>
        </p:spPr>
        <p:txBody>
          <a:bodyPr anchorCtr="0" anchor="b" bIns="45700" lIns="91425" spcFirstLastPara="1" rIns="91425" wrap="square" tIns="45700">
            <a:noAutofit/>
          </a:bodyPr>
          <a:lstStyle>
            <a:lvl1pPr lvl="0" rtl="0" algn="ctr">
              <a:lnSpc>
                <a:spcPct val="90000"/>
              </a:lnSpc>
              <a:spcBef>
                <a:spcPts val="0"/>
              </a:spcBef>
              <a:spcAft>
                <a:spcPts val="0"/>
              </a:spcAft>
              <a:buSzPts val="1400"/>
              <a:buNone/>
              <a:defRPr>
                <a:solidFill>
                  <a:srgbClr val="4C4C4C"/>
                </a:solidFill>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80" name="Google Shape;280;p69"/>
          <p:cNvSpPr txBox="1"/>
          <p:nvPr>
            <p:ph idx="1" type="body"/>
          </p:nvPr>
        </p:nvSpPr>
        <p:spPr>
          <a:xfrm>
            <a:off x="516750" y="2103035"/>
            <a:ext cx="9948600" cy="3718800"/>
          </a:xfrm>
          <a:prstGeom prst="rect">
            <a:avLst/>
          </a:prstGeom>
          <a:noFill/>
          <a:ln>
            <a:noFill/>
          </a:ln>
        </p:spPr>
        <p:txBody>
          <a:bodyPr anchorCtr="0" anchor="t" bIns="45700" lIns="91425" spcFirstLastPara="1" rIns="91425" wrap="square" tIns="45700">
            <a:noAutofit/>
          </a:bodyPr>
          <a:lstStyle>
            <a:lvl1pPr indent="-228600" lvl="0" marL="457200" rtl="0" algn="l">
              <a:lnSpc>
                <a:spcPct val="90000"/>
              </a:lnSpc>
              <a:spcBef>
                <a:spcPts val="900"/>
              </a:spcBef>
              <a:spcAft>
                <a:spcPts val="0"/>
              </a:spcAft>
              <a:buClr>
                <a:schemeClr val="dk1"/>
              </a:buClr>
              <a:buSzPts val="1800"/>
              <a:buFont typeface="Trebuchet MS"/>
              <a:buNone/>
              <a:defRPr sz="1800">
                <a:solidFill>
                  <a:srgbClr val="868686"/>
                </a:solidFill>
              </a:defRPr>
            </a:lvl1pPr>
            <a:lvl2pPr indent="-228600" lvl="1" marL="914400" rtl="0" algn="l">
              <a:lnSpc>
                <a:spcPct val="90000"/>
              </a:lnSpc>
              <a:spcBef>
                <a:spcPts val="900"/>
              </a:spcBef>
              <a:spcAft>
                <a:spcPts val="0"/>
              </a:spcAft>
              <a:buClr>
                <a:schemeClr val="dk1"/>
              </a:buClr>
              <a:buSzPts val="1600"/>
              <a:buFont typeface="Trebuchet MS"/>
              <a:buNone/>
              <a:defRPr sz="1600">
                <a:solidFill>
                  <a:srgbClr val="868686"/>
                </a:solidFill>
              </a:defRPr>
            </a:lvl2pPr>
            <a:lvl3pPr indent="-228600" lvl="2" marL="1371600" rtl="0" algn="l">
              <a:lnSpc>
                <a:spcPct val="90000"/>
              </a:lnSpc>
              <a:spcBef>
                <a:spcPts val="900"/>
              </a:spcBef>
              <a:spcAft>
                <a:spcPts val="0"/>
              </a:spcAft>
              <a:buClr>
                <a:schemeClr val="dk1"/>
              </a:buClr>
              <a:buSzPts val="1400"/>
              <a:buFont typeface="Trebuchet MS"/>
              <a:buNone/>
              <a:defRPr sz="1400">
                <a:solidFill>
                  <a:srgbClr val="868686"/>
                </a:solidFill>
              </a:defRPr>
            </a:lvl3pPr>
            <a:lvl4pPr indent="-342900" lvl="3" marL="1828800" rtl="0" algn="l">
              <a:spcBef>
                <a:spcPts val="900"/>
              </a:spcBef>
              <a:spcAft>
                <a:spcPts val="0"/>
              </a:spcAft>
              <a:buClr>
                <a:schemeClr val="dk1"/>
              </a:buClr>
              <a:buSzPts val="1800"/>
              <a:buFont typeface="Noto Sans Symbols"/>
              <a:buChar char="▪"/>
              <a:defRPr sz="1800">
                <a:solidFill>
                  <a:schemeClr val="lt1"/>
                </a:solidFill>
              </a:defRPr>
            </a:lvl4pPr>
            <a:lvl5pPr indent="-355600" lvl="4" marL="2286000" rtl="0" algn="l">
              <a:spcBef>
                <a:spcPts val="400"/>
              </a:spcBef>
              <a:spcAft>
                <a:spcPts val="0"/>
              </a:spcAft>
              <a:buClr>
                <a:schemeClr val="dk1"/>
              </a:buClr>
              <a:buSzPts val="2000"/>
              <a:buFont typeface="Noto Sans Symbols"/>
              <a:buChar char="▪"/>
              <a:defRPr>
                <a:solidFill>
                  <a:schemeClr val="lt1"/>
                </a:solidFill>
              </a:defRPr>
            </a:lvl5pPr>
            <a:lvl6pPr indent="-342900" lvl="5" marL="2743200" rtl="0" algn="l">
              <a:spcBef>
                <a:spcPts val="360"/>
              </a:spcBef>
              <a:spcAft>
                <a:spcPts val="0"/>
              </a:spcAft>
              <a:buClr>
                <a:schemeClr val="dk2"/>
              </a:buClr>
              <a:buSzPts val="1800"/>
              <a:buChar char="»"/>
              <a:defRPr/>
            </a:lvl6pPr>
            <a:lvl7pPr indent="-342900" lvl="6" marL="3200400" rtl="0" algn="l">
              <a:spcBef>
                <a:spcPts val="360"/>
              </a:spcBef>
              <a:spcAft>
                <a:spcPts val="0"/>
              </a:spcAft>
              <a:buClr>
                <a:schemeClr val="dk2"/>
              </a:buClr>
              <a:buSzPts val="1800"/>
              <a:buChar char="»"/>
              <a:defRPr/>
            </a:lvl7pPr>
            <a:lvl8pPr indent="-342900" lvl="7" marL="3657600" rtl="0" algn="l">
              <a:spcBef>
                <a:spcPts val="360"/>
              </a:spcBef>
              <a:spcAft>
                <a:spcPts val="0"/>
              </a:spcAft>
              <a:buClr>
                <a:schemeClr val="dk2"/>
              </a:buClr>
              <a:buSzPts val="1800"/>
              <a:buChar char="»"/>
              <a:defRPr/>
            </a:lvl8pPr>
            <a:lvl9pPr indent="-342900" lvl="8" marL="4114800" rtl="0" algn="l">
              <a:spcBef>
                <a:spcPts val="360"/>
              </a:spcBef>
              <a:spcAft>
                <a:spcPts val="0"/>
              </a:spcAft>
              <a:buClr>
                <a:schemeClr val="dk2"/>
              </a:buClr>
              <a:buSzPts val="1800"/>
              <a:buChar char="»"/>
              <a:defRPr/>
            </a:lvl9pPr>
          </a:lstStyle>
          <a:p/>
        </p:txBody>
      </p:sp>
      <p:sp>
        <p:nvSpPr>
          <p:cNvPr id="281" name="Google Shape;281;p69"/>
          <p:cNvSpPr txBox="1"/>
          <p:nvPr>
            <p:ph idx="2" type="body"/>
          </p:nvPr>
        </p:nvSpPr>
        <p:spPr>
          <a:xfrm>
            <a:off x="498348" y="1259533"/>
            <a:ext cx="9976200" cy="525600"/>
          </a:xfrm>
          <a:prstGeom prst="rect">
            <a:avLst/>
          </a:prstGeom>
          <a:noFill/>
          <a:ln>
            <a:noFill/>
          </a:ln>
        </p:spPr>
        <p:txBody>
          <a:bodyPr anchorCtr="0" anchor="t" bIns="45700" lIns="91425" spcFirstLastPara="1" rIns="91425" wrap="square" tIns="45700">
            <a:noAutofit/>
          </a:bodyPr>
          <a:lstStyle>
            <a:lvl1pPr indent="-228600" lvl="0" marL="457200" rtl="0" algn="ctr">
              <a:lnSpc>
                <a:spcPct val="90000"/>
              </a:lnSpc>
              <a:spcBef>
                <a:spcPts val="900"/>
              </a:spcBef>
              <a:spcAft>
                <a:spcPts val="0"/>
              </a:spcAft>
              <a:buSzPts val="2000"/>
              <a:buFont typeface="Trebuchet MS"/>
              <a:buNone/>
              <a:defRPr b="0" sz="2000">
                <a:solidFill>
                  <a:schemeClr val="lt2"/>
                </a:solidFill>
                <a:latin typeface="Trebuchet MS"/>
                <a:ea typeface="Trebuchet MS"/>
                <a:cs typeface="Trebuchet MS"/>
                <a:sym typeface="Trebuchet MS"/>
              </a:defRPr>
            </a:lvl1pPr>
            <a:lvl2pPr indent="-228600" lvl="1" marL="914400" rtl="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2pPr>
            <a:lvl3pPr indent="-228600" lvl="2" marL="1371600" rtl="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3pPr>
            <a:lvl4pPr indent="-228600" lvl="3" marL="1828800" rtl="0" algn="ctr">
              <a:spcBef>
                <a:spcPts val="90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4pPr>
            <a:lvl5pPr indent="-228600" lvl="4" marL="2286000" rtl="0" algn="ctr">
              <a:spcBef>
                <a:spcPts val="56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5pPr>
            <a:lvl6pPr indent="-342900" lvl="5" marL="2743200" rtl="0" algn="l">
              <a:spcBef>
                <a:spcPts val="360"/>
              </a:spcBef>
              <a:spcAft>
                <a:spcPts val="0"/>
              </a:spcAft>
              <a:buClr>
                <a:schemeClr val="dk2"/>
              </a:buClr>
              <a:buSzPts val="1800"/>
              <a:buChar char="»"/>
              <a:defRPr/>
            </a:lvl6pPr>
            <a:lvl7pPr indent="-342900" lvl="6" marL="3200400" rtl="0" algn="l">
              <a:spcBef>
                <a:spcPts val="360"/>
              </a:spcBef>
              <a:spcAft>
                <a:spcPts val="0"/>
              </a:spcAft>
              <a:buClr>
                <a:schemeClr val="dk2"/>
              </a:buClr>
              <a:buSzPts val="1800"/>
              <a:buChar char="»"/>
              <a:defRPr/>
            </a:lvl7pPr>
            <a:lvl8pPr indent="-342900" lvl="7" marL="3657600" rtl="0" algn="l">
              <a:spcBef>
                <a:spcPts val="360"/>
              </a:spcBef>
              <a:spcAft>
                <a:spcPts val="0"/>
              </a:spcAft>
              <a:buClr>
                <a:schemeClr val="dk2"/>
              </a:buClr>
              <a:buSzPts val="1800"/>
              <a:buChar char="»"/>
              <a:defRPr/>
            </a:lvl8pPr>
            <a:lvl9pPr indent="-342900" lvl="8" marL="4114800" rtl="0" algn="l">
              <a:spcBef>
                <a:spcPts val="360"/>
              </a:spcBef>
              <a:spcAft>
                <a:spcPts val="0"/>
              </a:spcAft>
              <a:buClr>
                <a:schemeClr val="dk2"/>
              </a:buClr>
              <a:buSzPts val="1800"/>
              <a:buChar char="»"/>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ransition / Segue">
  <p:cSld name="Transition / Segue">
    <p:spTree>
      <p:nvGrpSpPr>
        <p:cNvPr id="282" name="Shape 282"/>
        <p:cNvGrpSpPr/>
        <p:nvPr/>
      </p:nvGrpSpPr>
      <p:grpSpPr>
        <a:xfrm>
          <a:off x="0" y="0"/>
          <a:ext cx="0" cy="0"/>
          <a:chOff x="0" y="0"/>
          <a:chExt cx="0" cy="0"/>
        </a:xfrm>
      </p:grpSpPr>
      <p:sp>
        <p:nvSpPr>
          <p:cNvPr id="283" name="Google Shape;283;p70"/>
          <p:cNvSpPr/>
          <p:nvPr/>
        </p:nvSpPr>
        <p:spPr>
          <a:xfrm>
            <a:off x="0" y="0"/>
            <a:ext cx="10972800" cy="6172200"/>
          </a:xfrm>
          <a:prstGeom prst="rect">
            <a:avLst/>
          </a:prstGeom>
          <a:solidFill>
            <a:srgbClr val="7400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84" name="Google Shape;284;p70"/>
          <p:cNvSpPr txBox="1"/>
          <p:nvPr>
            <p:ph type="title"/>
          </p:nvPr>
        </p:nvSpPr>
        <p:spPr>
          <a:xfrm>
            <a:off x="1864071" y="2399131"/>
            <a:ext cx="7244700" cy="1374000"/>
          </a:xfrm>
          <a:prstGeom prst="rect">
            <a:avLst/>
          </a:prstGeom>
          <a:noFill/>
          <a:ln>
            <a:noFill/>
          </a:ln>
        </p:spPr>
        <p:txBody>
          <a:bodyPr anchorCtr="0" anchor="ctr" bIns="45700" lIns="91425" spcFirstLastPara="1" rIns="91425" wrap="square" tIns="45700">
            <a:noAutofit/>
          </a:bodyPr>
          <a:lstStyle>
            <a:lvl1pPr lvl="0" rtl="0" algn="ctr">
              <a:lnSpc>
                <a:spcPct val="90000"/>
              </a:lnSpc>
              <a:spcBef>
                <a:spcPts val="0"/>
              </a:spcBef>
              <a:spcAft>
                <a:spcPts val="0"/>
              </a:spcAft>
              <a:buSzPts val="1400"/>
              <a:buNone/>
              <a:defRPr sz="4000">
                <a:solidFill>
                  <a:schemeClr val="lt1"/>
                </a:solidFill>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losing Slide" showMasterSp="0">
  <p:cSld name="Closing Slide">
    <p:bg>
      <p:bgPr>
        <a:solidFill>
          <a:schemeClr val="lt1"/>
        </a:solidFill>
      </p:bgPr>
    </p:bg>
    <p:spTree>
      <p:nvGrpSpPr>
        <p:cNvPr id="285" name="Shape 285"/>
        <p:cNvGrpSpPr/>
        <p:nvPr/>
      </p:nvGrpSpPr>
      <p:grpSpPr>
        <a:xfrm>
          <a:off x="0" y="0"/>
          <a:ext cx="0" cy="0"/>
          <a:chOff x="0" y="0"/>
          <a:chExt cx="0" cy="0"/>
        </a:xfrm>
      </p:grpSpPr>
      <p:pic>
        <p:nvPicPr>
          <p:cNvPr id="286" name="Google Shape;286;p71"/>
          <p:cNvPicPr preferRelativeResize="0"/>
          <p:nvPr/>
        </p:nvPicPr>
        <p:blipFill rotWithShape="1">
          <a:blip r:embed="rId2">
            <a:alphaModFix/>
          </a:blip>
          <a:srcRect b="0" l="0" r="0" t="0"/>
          <a:stretch/>
        </p:blipFill>
        <p:spPr>
          <a:xfrm>
            <a:off x="0" y="0"/>
            <a:ext cx="10972798" cy="6172200"/>
          </a:xfrm>
          <a:prstGeom prst="rect">
            <a:avLst/>
          </a:prstGeom>
          <a:noFill/>
          <a:ln>
            <a:noFill/>
          </a:ln>
        </p:spPr>
      </p:pic>
      <p:pic>
        <p:nvPicPr>
          <p:cNvPr id="287" name="Google Shape;287;p71"/>
          <p:cNvPicPr preferRelativeResize="0"/>
          <p:nvPr/>
        </p:nvPicPr>
        <p:blipFill rotWithShape="1">
          <a:blip r:embed="rId3">
            <a:alphaModFix/>
          </a:blip>
          <a:srcRect b="0" l="0" r="0" t="0"/>
          <a:stretch/>
        </p:blipFill>
        <p:spPr>
          <a:xfrm>
            <a:off x="615019" y="4927360"/>
            <a:ext cx="3493433" cy="784463"/>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ULLET_ICON_Title, Subtitle, and Content">
  <p:cSld name="BULLET_ICON_Title, Subtitle, and Content">
    <p:spTree>
      <p:nvGrpSpPr>
        <p:cNvPr id="288" name="Shape 288"/>
        <p:cNvGrpSpPr/>
        <p:nvPr/>
      </p:nvGrpSpPr>
      <p:grpSpPr>
        <a:xfrm>
          <a:off x="0" y="0"/>
          <a:ext cx="0" cy="0"/>
          <a:chOff x="0" y="0"/>
          <a:chExt cx="0" cy="0"/>
        </a:xfrm>
      </p:grpSpPr>
      <p:sp>
        <p:nvSpPr>
          <p:cNvPr id="289" name="Google Shape;289;p72"/>
          <p:cNvSpPr txBox="1"/>
          <p:nvPr>
            <p:ph type="title"/>
          </p:nvPr>
        </p:nvSpPr>
        <p:spPr>
          <a:xfrm>
            <a:off x="498348" y="737426"/>
            <a:ext cx="9976200" cy="591000"/>
          </a:xfrm>
          <a:prstGeom prst="rect">
            <a:avLst/>
          </a:prstGeom>
          <a:noFill/>
          <a:ln>
            <a:noFill/>
          </a:ln>
        </p:spPr>
        <p:txBody>
          <a:bodyPr anchorCtr="0" anchor="b" bIns="45700" lIns="91425" spcFirstLastPara="1" rIns="91425" wrap="square" tIns="45700">
            <a:noAutofit/>
          </a:bodyPr>
          <a:lstStyle>
            <a:lvl1pPr lvl="0" rtl="0" algn="ctr">
              <a:lnSpc>
                <a:spcPct val="90000"/>
              </a:lnSpc>
              <a:spcBef>
                <a:spcPts val="0"/>
              </a:spcBef>
              <a:spcAft>
                <a:spcPts val="0"/>
              </a:spcAft>
              <a:buSzPts val="1400"/>
              <a:buNone/>
              <a:defRPr>
                <a:solidFill>
                  <a:srgbClr val="4C4C4C"/>
                </a:solidFill>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90" name="Google Shape;290;p72"/>
          <p:cNvSpPr txBox="1"/>
          <p:nvPr>
            <p:ph idx="1" type="body"/>
          </p:nvPr>
        </p:nvSpPr>
        <p:spPr>
          <a:xfrm>
            <a:off x="516750" y="2103035"/>
            <a:ext cx="9948600" cy="3718800"/>
          </a:xfrm>
          <a:prstGeom prst="rect">
            <a:avLst/>
          </a:prstGeom>
          <a:noFill/>
          <a:ln>
            <a:noFill/>
          </a:ln>
        </p:spPr>
        <p:txBody>
          <a:bodyPr anchorCtr="0" anchor="t" bIns="45700" lIns="91425" spcFirstLastPara="1" rIns="91425" wrap="square" tIns="45700">
            <a:noAutofit/>
          </a:bodyPr>
          <a:lstStyle>
            <a:lvl1pPr indent="-320040" lvl="0" marL="457200" rtl="0" algn="l">
              <a:lnSpc>
                <a:spcPct val="90000"/>
              </a:lnSpc>
              <a:spcBef>
                <a:spcPts val="900"/>
              </a:spcBef>
              <a:spcAft>
                <a:spcPts val="0"/>
              </a:spcAft>
              <a:buClr>
                <a:schemeClr val="lt2"/>
              </a:buClr>
              <a:buSzPts val="1440"/>
              <a:buFont typeface="Noto Sans Symbols"/>
              <a:buChar char="🞂"/>
              <a:defRPr sz="1800">
                <a:solidFill>
                  <a:srgbClr val="868686"/>
                </a:solidFill>
              </a:defRPr>
            </a:lvl1pPr>
            <a:lvl2pPr indent="-309880" lvl="1" marL="914400" rtl="0" algn="l">
              <a:lnSpc>
                <a:spcPct val="90000"/>
              </a:lnSpc>
              <a:spcBef>
                <a:spcPts val="900"/>
              </a:spcBef>
              <a:spcAft>
                <a:spcPts val="0"/>
              </a:spcAft>
              <a:buClr>
                <a:schemeClr val="lt2"/>
              </a:buClr>
              <a:buSzPts val="1280"/>
              <a:buFont typeface="Noto Sans Symbols"/>
              <a:buChar char="🞂"/>
              <a:defRPr sz="1600">
                <a:solidFill>
                  <a:srgbClr val="868686"/>
                </a:solidFill>
              </a:defRPr>
            </a:lvl2pPr>
            <a:lvl3pPr indent="-299719" lvl="2" marL="1371600" rtl="0" algn="l">
              <a:lnSpc>
                <a:spcPct val="90000"/>
              </a:lnSpc>
              <a:spcBef>
                <a:spcPts val="900"/>
              </a:spcBef>
              <a:spcAft>
                <a:spcPts val="0"/>
              </a:spcAft>
              <a:buClr>
                <a:schemeClr val="lt2"/>
              </a:buClr>
              <a:buSzPts val="1120"/>
              <a:buFont typeface="Noto Sans Symbols"/>
              <a:buChar char="🞂"/>
              <a:defRPr sz="1400">
                <a:solidFill>
                  <a:srgbClr val="868686"/>
                </a:solidFill>
              </a:defRPr>
            </a:lvl3pPr>
            <a:lvl4pPr indent="-342900" lvl="3" marL="1828800" rtl="0" algn="l">
              <a:spcBef>
                <a:spcPts val="900"/>
              </a:spcBef>
              <a:spcAft>
                <a:spcPts val="0"/>
              </a:spcAft>
              <a:buClr>
                <a:schemeClr val="dk1"/>
              </a:buClr>
              <a:buSzPts val="1800"/>
              <a:buFont typeface="Noto Sans Symbols"/>
              <a:buChar char="▪"/>
              <a:defRPr sz="1800">
                <a:solidFill>
                  <a:schemeClr val="lt1"/>
                </a:solidFill>
              </a:defRPr>
            </a:lvl4pPr>
            <a:lvl5pPr indent="-355600" lvl="4" marL="2286000" rtl="0" algn="l">
              <a:spcBef>
                <a:spcPts val="400"/>
              </a:spcBef>
              <a:spcAft>
                <a:spcPts val="0"/>
              </a:spcAft>
              <a:buClr>
                <a:schemeClr val="dk1"/>
              </a:buClr>
              <a:buSzPts val="2000"/>
              <a:buFont typeface="Noto Sans Symbols"/>
              <a:buChar char="▪"/>
              <a:defRPr>
                <a:solidFill>
                  <a:schemeClr val="lt1"/>
                </a:solidFill>
              </a:defRPr>
            </a:lvl5pPr>
            <a:lvl6pPr indent="-342900" lvl="5" marL="2743200" rtl="0" algn="l">
              <a:spcBef>
                <a:spcPts val="360"/>
              </a:spcBef>
              <a:spcAft>
                <a:spcPts val="0"/>
              </a:spcAft>
              <a:buClr>
                <a:schemeClr val="dk2"/>
              </a:buClr>
              <a:buSzPts val="1800"/>
              <a:buChar char="»"/>
              <a:defRPr/>
            </a:lvl6pPr>
            <a:lvl7pPr indent="-342900" lvl="6" marL="3200400" rtl="0" algn="l">
              <a:spcBef>
                <a:spcPts val="360"/>
              </a:spcBef>
              <a:spcAft>
                <a:spcPts val="0"/>
              </a:spcAft>
              <a:buClr>
                <a:schemeClr val="dk2"/>
              </a:buClr>
              <a:buSzPts val="1800"/>
              <a:buChar char="»"/>
              <a:defRPr/>
            </a:lvl7pPr>
            <a:lvl8pPr indent="-342900" lvl="7" marL="3657600" rtl="0" algn="l">
              <a:spcBef>
                <a:spcPts val="360"/>
              </a:spcBef>
              <a:spcAft>
                <a:spcPts val="0"/>
              </a:spcAft>
              <a:buClr>
                <a:schemeClr val="dk2"/>
              </a:buClr>
              <a:buSzPts val="1800"/>
              <a:buChar char="»"/>
              <a:defRPr/>
            </a:lvl8pPr>
            <a:lvl9pPr indent="-342900" lvl="8" marL="4114800" rtl="0" algn="l">
              <a:spcBef>
                <a:spcPts val="360"/>
              </a:spcBef>
              <a:spcAft>
                <a:spcPts val="0"/>
              </a:spcAft>
              <a:buClr>
                <a:schemeClr val="dk2"/>
              </a:buClr>
              <a:buSzPts val="1800"/>
              <a:buChar char="»"/>
              <a:defRPr/>
            </a:lvl9pPr>
          </a:lstStyle>
          <a:p/>
        </p:txBody>
      </p:sp>
      <p:sp>
        <p:nvSpPr>
          <p:cNvPr id="291" name="Google Shape;291;p72"/>
          <p:cNvSpPr txBox="1"/>
          <p:nvPr>
            <p:ph idx="2" type="body"/>
          </p:nvPr>
        </p:nvSpPr>
        <p:spPr>
          <a:xfrm>
            <a:off x="498348" y="1259533"/>
            <a:ext cx="9976200" cy="525600"/>
          </a:xfrm>
          <a:prstGeom prst="rect">
            <a:avLst/>
          </a:prstGeom>
          <a:noFill/>
          <a:ln>
            <a:noFill/>
          </a:ln>
        </p:spPr>
        <p:txBody>
          <a:bodyPr anchorCtr="0" anchor="t" bIns="45700" lIns="91425" spcFirstLastPara="1" rIns="91425" wrap="square" tIns="45700">
            <a:noAutofit/>
          </a:bodyPr>
          <a:lstStyle>
            <a:lvl1pPr indent="-228600" lvl="0" marL="457200" rtl="0" algn="ctr">
              <a:lnSpc>
                <a:spcPct val="90000"/>
              </a:lnSpc>
              <a:spcBef>
                <a:spcPts val="900"/>
              </a:spcBef>
              <a:spcAft>
                <a:spcPts val="0"/>
              </a:spcAft>
              <a:buSzPts val="2000"/>
              <a:buFont typeface="Trebuchet MS"/>
              <a:buNone/>
              <a:defRPr b="0" sz="2000">
                <a:solidFill>
                  <a:schemeClr val="lt2"/>
                </a:solidFill>
                <a:latin typeface="Trebuchet MS"/>
                <a:ea typeface="Trebuchet MS"/>
                <a:cs typeface="Trebuchet MS"/>
                <a:sym typeface="Trebuchet MS"/>
              </a:defRPr>
            </a:lvl1pPr>
            <a:lvl2pPr indent="-228600" lvl="1" marL="914400" rtl="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2pPr>
            <a:lvl3pPr indent="-228600" lvl="2" marL="1371600" rtl="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3pPr>
            <a:lvl4pPr indent="-228600" lvl="3" marL="1828800" rtl="0" algn="ctr">
              <a:spcBef>
                <a:spcPts val="90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4pPr>
            <a:lvl5pPr indent="-228600" lvl="4" marL="2286000" rtl="0" algn="ctr">
              <a:spcBef>
                <a:spcPts val="56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5pPr>
            <a:lvl6pPr indent="-342900" lvl="5" marL="2743200" rtl="0" algn="l">
              <a:spcBef>
                <a:spcPts val="360"/>
              </a:spcBef>
              <a:spcAft>
                <a:spcPts val="0"/>
              </a:spcAft>
              <a:buClr>
                <a:schemeClr val="dk2"/>
              </a:buClr>
              <a:buSzPts val="1800"/>
              <a:buChar char="»"/>
              <a:defRPr/>
            </a:lvl6pPr>
            <a:lvl7pPr indent="-342900" lvl="6" marL="3200400" rtl="0" algn="l">
              <a:spcBef>
                <a:spcPts val="360"/>
              </a:spcBef>
              <a:spcAft>
                <a:spcPts val="0"/>
              </a:spcAft>
              <a:buClr>
                <a:schemeClr val="dk2"/>
              </a:buClr>
              <a:buSzPts val="1800"/>
              <a:buChar char="»"/>
              <a:defRPr/>
            </a:lvl7pPr>
            <a:lvl8pPr indent="-342900" lvl="7" marL="3657600" rtl="0" algn="l">
              <a:spcBef>
                <a:spcPts val="360"/>
              </a:spcBef>
              <a:spcAft>
                <a:spcPts val="0"/>
              </a:spcAft>
              <a:buClr>
                <a:schemeClr val="dk2"/>
              </a:buClr>
              <a:buSzPts val="1800"/>
              <a:buChar char="»"/>
              <a:defRPr/>
            </a:lvl8pPr>
            <a:lvl9pPr indent="-342900" lvl="8" marL="4114800" rtl="0" algn="l">
              <a:spcBef>
                <a:spcPts val="360"/>
              </a:spcBef>
              <a:spcAft>
                <a:spcPts val="0"/>
              </a:spcAft>
              <a:buClr>
                <a:schemeClr val="dk2"/>
              </a:buClr>
              <a:buSzPts val="1800"/>
              <a:buChar char="»"/>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FIDENTIAL">
  <p:cSld name="CONFIDENTIAL">
    <p:spTree>
      <p:nvGrpSpPr>
        <p:cNvPr id="292" name="Shape 292"/>
        <p:cNvGrpSpPr/>
        <p:nvPr/>
      </p:nvGrpSpPr>
      <p:grpSpPr>
        <a:xfrm>
          <a:off x="0" y="0"/>
          <a:ext cx="0" cy="0"/>
          <a:chOff x="0" y="0"/>
          <a:chExt cx="0" cy="0"/>
        </a:xfrm>
      </p:grpSpPr>
      <p:sp>
        <p:nvSpPr>
          <p:cNvPr id="293" name="Google Shape;293;p73"/>
          <p:cNvSpPr txBox="1"/>
          <p:nvPr>
            <p:ph type="title"/>
          </p:nvPr>
        </p:nvSpPr>
        <p:spPr>
          <a:xfrm>
            <a:off x="498348" y="737426"/>
            <a:ext cx="9976200" cy="591000"/>
          </a:xfrm>
          <a:prstGeom prst="rect">
            <a:avLst/>
          </a:prstGeom>
          <a:noFill/>
          <a:ln>
            <a:noFill/>
          </a:ln>
        </p:spPr>
        <p:txBody>
          <a:bodyPr anchorCtr="0" anchor="b" bIns="45700" lIns="91425" spcFirstLastPara="1" rIns="91425" wrap="square" tIns="45700">
            <a:noAutofit/>
          </a:bodyPr>
          <a:lstStyle>
            <a:lvl1pPr lvl="0" rtl="0" algn="ctr">
              <a:lnSpc>
                <a:spcPct val="90000"/>
              </a:lnSpc>
              <a:spcBef>
                <a:spcPts val="0"/>
              </a:spcBef>
              <a:spcAft>
                <a:spcPts val="0"/>
              </a:spcAft>
              <a:buSzPts val="1400"/>
              <a:buNone/>
              <a:defRPr>
                <a:solidFill>
                  <a:srgbClr val="4C4C4C"/>
                </a:solidFill>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94" name="Google Shape;294;p73"/>
          <p:cNvSpPr txBox="1"/>
          <p:nvPr>
            <p:ph idx="1" type="body"/>
          </p:nvPr>
        </p:nvSpPr>
        <p:spPr>
          <a:xfrm>
            <a:off x="516750" y="2103035"/>
            <a:ext cx="9948600" cy="3718800"/>
          </a:xfrm>
          <a:prstGeom prst="rect">
            <a:avLst/>
          </a:prstGeom>
          <a:noFill/>
          <a:ln>
            <a:noFill/>
          </a:ln>
        </p:spPr>
        <p:txBody>
          <a:bodyPr anchorCtr="0" anchor="t" bIns="45700" lIns="91425" spcFirstLastPara="1" rIns="91425" wrap="square" tIns="45700">
            <a:noAutofit/>
          </a:bodyPr>
          <a:lstStyle>
            <a:lvl1pPr indent="-228600" lvl="0" marL="457200" rtl="0" algn="l">
              <a:lnSpc>
                <a:spcPct val="90000"/>
              </a:lnSpc>
              <a:spcBef>
                <a:spcPts val="900"/>
              </a:spcBef>
              <a:spcAft>
                <a:spcPts val="0"/>
              </a:spcAft>
              <a:buClr>
                <a:schemeClr val="dk1"/>
              </a:buClr>
              <a:buSzPts val="1800"/>
              <a:buFont typeface="Trebuchet MS"/>
              <a:buNone/>
              <a:defRPr sz="1800">
                <a:solidFill>
                  <a:srgbClr val="868686"/>
                </a:solidFill>
              </a:defRPr>
            </a:lvl1pPr>
            <a:lvl2pPr indent="-228600" lvl="1" marL="914400" rtl="0" algn="l">
              <a:lnSpc>
                <a:spcPct val="90000"/>
              </a:lnSpc>
              <a:spcBef>
                <a:spcPts val="900"/>
              </a:spcBef>
              <a:spcAft>
                <a:spcPts val="0"/>
              </a:spcAft>
              <a:buClr>
                <a:schemeClr val="dk1"/>
              </a:buClr>
              <a:buSzPts val="1600"/>
              <a:buFont typeface="Trebuchet MS"/>
              <a:buNone/>
              <a:defRPr sz="1600">
                <a:solidFill>
                  <a:srgbClr val="868686"/>
                </a:solidFill>
              </a:defRPr>
            </a:lvl2pPr>
            <a:lvl3pPr indent="-228600" lvl="2" marL="1371600" rtl="0" algn="l">
              <a:lnSpc>
                <a:spcPct val="90000"/>
              </a:lnSpc>
              <a:spcBef>
                <a:spcPts val="900"/>
              </a:spcBef>
              <a:spcAft>
                <a:spcPts val="0"/>
              </a:spcAft>
              <a:buClr>
                <a:schemeClr val="dk1"/>
              </a:buClr>
              <a:buSzPts val="1400"/>
              <a:buFont typeface="Trebuchet MS"/>
              <a:buNone/>
              <a:defRPr sz="1400">
                <a:solidFill>
                  <a:srgbClr val="868686"/>
                </a:solidFill>
              </a:defRPr>
            </a:lvl3pPr>
            <a:lvl4pPr indent="-342900" lvl="3" marL="1828800" rtl="0" algn="l">
              <a:spcBef>
                <a:spcPts val="900"/>
              </a:spcBef>
              <a:spcAft>
                <a:spcPts val="0"/>
              </a:spcAft>
              <a:buClr>
                <a:schemeClr val="dk1"/>
              </a:buClr>
              <a:buSzPts val="1800"/>
              <a:buFont typeface="Noto Sans Symbols"/>
              <a:buChar char="▪"/>
              <a:defRPr sz="1800">
                <a:solidFill>
                  <a:schemeClr val="lt1"/>
                </a:solidFill>
              </a:defRPr>
            </a:lvl4pPr>
            <a:lvl5pPr indent="-355600" lvl="4" marL="2286000" rtl="0" algn="l">
              <a:spcBef>
                <a:spcPts val="400"/>
              </a:spcBef>
              <a:spcAft>
                <a:spcPts val="0"/>
              </a:spcAft>
              <a:buClr>
                <a:schemeClr val="dk1"/>
              </a:buClr>
              <a:buSzPts val="2000"/>
              <a:buFont typeface="Noto Sans Symbols"/>
              <a:buChar char="▪"/>
              <a:defRPr>
                <a:solidFill>
                  <a:schemeClr val="lt1"/>
                </a:solidFill>
              </a:defRPr>
            </a:lvl5pPr>
            <a:lvl6pPr indent="-342900" lvl="5" marL="2743200" rtl="0" algn="l">
              <a:spcBef>
                <a:spcPts val="360"/>
              </a:spcBef>
              <a:spcAft>
                <a:spcPts val="0"/>
              </a:spcAft>
              <a:buClr>
                <a:schemeClr val="dk2"/>
              </a:buClr>
              <a:buSzPts val="1800"/>
              <a:buChar char="»"/>
              <a:defRPr/>
            </a:lvl6pPr>
            <a:lvl7pPr indent="-342900" lvl="6" marL="3200400" rtl="0" algn="l">
              <a:spcBef>
                <a:spcPts val="360"/>
              </a:spcBef>
              <a:spcAft>
                <a:spcPts val="0"/>
              </a:spcAft>
              <a:buClr>
                <a:schemeClr val="dk2"/>
              </a:buClr>
              <a:buSzPts val="1800"/>
              <a:buChar char="»"/>
              <a:defRPr/>
            </a:lvl7pPr>
            <a:lvl8pPr indent="-342900" lvl="7" marL="3657600" rtl="0" algn="l">
              <a:spcBef>
                <a:spcPts val="360"/>
              </a:spcBef>
              <a:spcAft>
                <a:spcPts val="0"/>
              </a:spcAft>
              <a:buClr>
                <a:schemeClr val="dk2"/>
              </a:buClr>
              <a:buSzPts val="1800"/>
              <a:buChar char="»"/>
              <a:defRPr/>
            </a:lvl8pPr>
            <a:lvl9pPr indent="-342900" lvl="8" marL="4114800" rtl="0" algn="l">
              <a:spcBef>
                <a:spcPts val="360"/>
              </a:spcBef>
              <a:spcAft>
                <a:spcPts val="0"/>
              </a:spcAft>
              <a:buClr>
                <a:schemeClr val="dk2"/>
              </a:buClr>
              <a:buSzPts val="1800"/>
              <a:buChar char="»"/>
              <a:defRPr/>
            </a:lvl9pPr>
          </a:lstStyle>
          <a:p/>
        </p:txBody>
      </p:sp>
      <p:sp>
        <p:nvSpPr>
          <p:cNvPr id="295" name="Google Shape;295;p73"/>
          <p:cNvSpPr txBox="1"/>
          <p:nvPr>
            <p:ph idx="2" type="body"/>
          </p:nvPr>
        </p:nvSpPr>
        <p:spPr>
          <a:xfrm>
            <a:off x="498348" y="1259533"/>
            <a:ext cx="9976200" cy="525600"/>
          </a:xfrm>
          <a:prstGeom prst="rect">
            <a:avLst/>
          </a:prstGeom>
          <a:noFill/>
          <a:ln>
            <a:noFill/>
          </a:ln>
        </p:spPr>
        <p:txBody>
          <a:bodyPr anchorCtr="0" anchor="t" bIns="45700" lIns="91425" spcFirstLastPara="1" rIns="91425" wrap="square" tIns="45700">
            <a:noAutofit/>
          </a:bodyPr>
          <a:lstStyle>
            <a:lvl1pPr indent="-228600" lvl="0" marL="457200" rtl="0" algn="ctr">
              <a:lnSpc>
                <a:spcPct val="90000"/>
              </a:lnSpc>
              <a:spcBef>
                <a:spcPts val="900"/>
              </a:spcBef>
              <a:spcAft>
                <a:spcPts val="0"/>
              </a:spcAft>
              <a:buSzPts val="2000"/>
              <a:buFont typeface="Trebuchet MS"/>
              <a:buNone/>
              <a:defRPr b="0" sz="2000">
                <a:solidFill>
                  <a:schemeClr val="lt2"/>
                </a:solidFill>
                <a:latin typeface="Trebuchet MS"/>
                <a:ea typeface="Trebuchet MS"/>
                <a:cs typeface="Trebuchet MS"/>
                <a:sym typeface="Trebuchet MS"/>
              </a:defRPr>
            </a:lvl1pPr>
            <a:lvl2pPr indent="-228600" lvl="1" marL="914400" rtl="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2pPr>
            <a:lvl3pPr indent="-228600" lvl="2" marL="1371600" rtl="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3pPr>
            <a:lvl4pPr indent="-228600" lvl="3" marL="1828800" rtl="0" algn="ctr">
              <a:spcBef>
                <a:spcPts val="90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4pPr>
            <a:lvl5pPr indent="-228600" lvl="4" marL="2286000" rtl="0" algn="ctr">
              <a:spcBef>
                <a:spcPts val="56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5pPr>
            <a:lvl6pPr indent="-342900" lvl="5" marL="2743200" rtl="0" algn="l">
              <a:spcBef>
                <a:spcPts val="360"/>
              </a:spcBef>
              <a:spcAft>
                <a:spcPts val="0"/>
              </a:spcAft>
              <a:buClr>
                <a:schemeClr val="dk2"/>
              </a:buClr>
              <a:buSzPts val="1800"/>
              <a:buChar char="»"/>
              <a:defRPr/>
            </a:lvl6pPr>
            <a:lvl7pPr indent="-342900" lvl="6" marL="3200400" rtl="0" algn="l">
              <a:spcBef>
                <a:spcPts val="360"/>
              </a:spcBef>
              <a:spcAft>
                <a:spcPts val="0"/>
              </a:spcAft>
              <a:buClr>
                <a:schemeClr val="dk2"/>
              </a:buClr>
              <a:buSzPts val="1800"/>
              <a:buChar char="»"/>
              <a:defRPr/>
            </a:lvl7pPr>
            <a:lvl8pPr indent="-342900" lvl="7" marL="3657600" rtl="0" algn="l">
              <a:spcBef>
                <a:spcPts val="360"/>
              </a:spcBef>
              <a:spcAft>
                <a:spcPts val="0"/>
              </a:spcAft>
              <a:buClr>
                <a:schemeClr val="dk2"/>
              </a:buClr>
              <a:buSzPts val="1800"/>
              <a:buChar char="»"/>
              <a:defRPr/>
            </a:lvl8pPr>
            <a:lvl9pPr indent="-342900" lvl="8" marL="4114800" rtl="0" algn="l">
              <a:spcBef>
                <a:spcPts val="360"/>
              </a:spcBef>
              <a:spcAft>
                <a:spcPts val="0"/>
              </a:spcAft>
              <a:buClr>
                <a:schemeClr val="dk2"/>
              </a:buClr>
              <a:buSzPts val="1800"/>
              <a:buChar char="»"/>
              <a:defRPr/>
            </a:lvl9pPr>
          </a:lstStyle>
          <a:p/>
        </p:txBody>
      </p:sp>
      <p:sp>
        <p:nvSpPr>
          <p:cNvPr id="296" name="Google Shape;296;p73"/>
          <p:cNvSpPr/>
          <p:nvPr/>
        </p:nvSpPr>
        <p:spPr>
          <a:xfrm>
            <a:off x="92083" y="5889937"/>
            <a:ext cx="2763000" cy="248100"/>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Clr>
                <a:schemeClr val="lt1"/>
              </a:buClr>
              <a:buSzPts val="700"/>
              <a:buFont typeface="Trebuchet MS"/>
              <a:buNone/>
            </a:pPr>
            <a:r>
              <a:rPr b="0" i="0" lang="en-US" sz="700">
                <a:solidFill>
                  <a:schemeClr val="lt1"/>
                </a:solidFill>
                <a:latin typeface="Trebuchet MS"/>
                <a:ea typeface="Trebuchet MS"/>
                <a:cs typeface="Trebuchet MS"/>
                <a:sym typeface="Trebuchet MS"/>
              </a:rPr>
              <a:t>NVIDIA CONFIDENTIAL. DO NOT DISTRIBUTE.</a:t>
            </a:r>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ubtitle, Content - NO LOGO &amp; PAGE NUMBER">
  <p:cSld name="Title, Subtitle, Content - NO LOGO &amp; PAGE NUMBER">
    <p:spTree>
      <p:nvGrpSpPr>
        <p:cNvPr id="297" name="Shape 297"/>
        <p:cNvGrpSpPr/>
        <p:nvPr/>
      </p:nvGrpSpPr>
      <p:grpSpPr>
        <a:xfrm>
          <a:off x="0" y="0"/>
          <a:ext cx="0" cy="0"/>
          <a:chOff x="0" y="0"/>
          <a:chExt cx="0" cy="0"/>
        </a:xfrm>
      </p:grpSpPr>
      <p:sp>
        <p:nvSpPr>
          <p:cNvPr id="298" name="Google Shape;298;p74"/>
          <p:cNvSpPr txBox="1"/>
          <p:nvPr>
            <p:ph type="title"/>
          </p:nvPr>
        </p:nvSpPr>
        <p:spPr>
          <a:xfrm>
            <a:off x="498348" y="737426"/>
            <a:ext cx="9976200" cy="591000"/>
          </a:xfrm>
          <a:prstGeom prst="rect">
            <a:avLst/>
          </a:prstGeom>
          <a:noFill/>
          <a:ln>
            <a:noFill/>
          </a:ln>
        </p:spPr>
        <p:txBody>
          <a:bodyPr anchorCtr="0" anchor="b" bIns="45700" lIns="91425" spcFirstLastPara="1" rIns="91425" wrap="square" tIns="45700">
            <a:noAutofit/>
          </a:bodyPr>
          <a:lstStyle>
            <a:lvl1pPr lvl="0" rtl="0" algn="ctr">
              <a:lnSpc>
                <a:spcPct val="90000"/>
              </a:lnSpc>
              <a:spcBef>
                <a:spcPts val="0"/>
              </a:spcBef>
              <a:spcAft>
                <a:spcPts val="0"/>
              </a:spcAft>
              <a:buSzPts val="1400"/>
              <a:buNone/>
              <a:defRPr>
                <a:solidFill>
                  <a:srgbClr val="4C4C4C"/>
                </a:solidFill>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99" name="Google Shape;299;p74"/>
          <p:cNvSpPr txBox="1"/>
          <p:nvPr>
            <p:ph idx="1" type="body"/>
          </p:nvPr>
        </p:nvSpPr>
        <p:spPr>
          <a:xfrm>
            <a:off x="512064" y="2103035"/>
            <a:ext cx="9948600" cy="3693900"/>
          </a:xfrm>
          <a:prstGeom prst="rect">
            <a:avLst/>
          </a:prstGeom>
          <a:noFill/>
          <a:ln>
            <a:noFill/>
          </a:ln>
        </p:spPr>
        <p:txBody>
          <a:bodyPr anchorCtr="0" anchor="t" bIns="45700" lIns="91425" spcFirstLastPara="1" rIns="91425" wrap="square" tIns="45700">
            <a:noAutofit/>
          </a:bodyPr>
          <a:lstStyle>
            <a:lvl1pPr indent="-228600" lvl="0" marL="457200" rtl="0" algn="l">
              <a:lnSpc>
                <a:spcPct val="90000"/>
              </a:lnSpc>
              <a:spcBef>
                <a:spcPts val="900"/>
              </a:spcBef>
              <a:spcAft>
                <a:spcPts val="0"/>
              </a:spcAft>
              <a:buClr>
                <a:schemeClr val="dk1"/>
              </a:buClr>
              <a:buSzPts val="1800"/>
              <a:buFont typeface="Trebuchet MS"/>
              <a:buNone/>
              <a:defRPr sz="1800">
                <a:solidFill>
                  <a:srgbClr val="868686"/>
                </a:solidFill>
              </a:defRPr>
            </a:lvl1pPr>
            <a:lvl2pPr indent="-228600" lvl="1" marL="914400" rtl="0" algn="l">
              <a:lnSpc>
                <a:spcPct val="90000"/>
              </a:lnSpc>
              <a:spcBef>
                <a:spcPts val="900"/>
              </a:spcBef>
              <a:spcAft>
                <a:spcPts val="0"/>
              </a:spcAft>
              <a:buClr>
                <a:schemeClr val="dk1"/>
              </a:buClr>
              <a:buSzPts val="1600"/>
              <a:buFont typeface="Trebuchet MS"/>
              <a:buNone/>
              <a:defRPr sz="1600">
                <a:solidFill>
                  <a:srgbClr val="868686"/>
                </a:solidFill>
              </a:defRPr>
            </a:lvl2pPr>
            <a:lvl3pPr indent="-228600" lvl="2" marL="1371600" rtl="0" algn="l">
              <a:lnSpc>
                <a:spcPct val="90000"/>
              </a:lnSpc>
              <a:spcBef>
                <a:spcPts val="900"/>
              </a:spcBef>
              <a:spcAft>
                <a:spcPts val="0"/>
              </a:spcAft>
              <a:buClr>
                <a:schemeClr val="dk1"/>
              </a:buClr>
              <a:buSzPts val="1600"/>
              <a:buFont typeface="Trebuchet MS"/>
              <a:buNone/>
              <a:defRPr sz="1600">
                <a:solidFill>
                  <a:srgbClr val="868686"/>
                </a:solidFill>
              </a:defRPr>
            </a:lvl3pPr>
            <a:lvl4pPr indent="-342900" lvl="3" marL="1828800" rtl="0" algn="l">
              <a:spcBef>
                <a:spcPts val="900"/>
              </a:spcBef>
              <a:spcAft>
                <a:spcPts val="0"/>
              </a:spcAft>
              <a:buClr>
                <a:schemeClr val="dk1"/>
              </a:buClr>
              <a:buSzPts val="1800"/>
              <a:buFont typeface="Noto Sans Symbols"/>
              <a:buChar char="▪"/>
              <a:defRPr sz="1800">
                <a:solidFill>
                  <a:schemeClr val="lt1"/>
                </a:solidFill>
              </a:defRPr>
            </a:lvl4pPr>
            <a:lvl5pPr indent="-355600" lvl="4" marL="2286000" rtl="0" algn="l">
              <a:spcBef>
                <a:spcPts val="400"/>
              </a:spcBef>
              <a:spcAft>
                <a:spcPts val="0"/>
              </a:spcAft>
              <a:buClr>
                <a:schemeClr val="dk1"/>
              </a:buClr>
              <a:buSzPts val="2000"/>
              <a:buFont typeface="Noto Sans Symbols"/>
              <a:buChar char="▪"/>
              <a:defRPr>
                <a:solidFill>
                  <a:schemeClr val="lt1"/>
                </a:solidFill>
              </a:defRPr>
            </a:lvl5pPr>
            <a:lvl6pPr indent="-342900" lvl="5" marL="2743200" rtl="0" algn="l">
              <a:spcBef>
                <a:spcPts val="360"/>
              </a:spcBef>
              <a:spcAft>
                <a:spcPts val="0"/>
              </a:spcAft>
              <a:buClr>
                <a:schemeClr val="dk2"/>
              </a:buClr>
              <a:buSzPts val="1800"/>
              <a:buChar char="»"/>
              <a:defRPr/>
            </a:lvl6pPr>
            <a:lvl7pPr indent="-342900" lvl="6" marL="3200400" rtl="0" algn="l">
              <a:spcBef>
                <a:spcPts val="360"/>
              </a:spcBef>
              <a:spcAft>
                <a:spcPts val="0"/>
              </a:spcAft>
              <a:buClr>
                <a:schemeClr val="dk2"/>
              </a:buClr>
              <a:buSzPts val="1800"/>
              <a:buChar char="»"/>
              <a:defRPr/>
            </a:lvl7pPr>
            <a:lvl8pPr indent="-342900" lvl="7" marL="3657600" rtl="0" algn="l">
              <a:spcBef>
                <a:spcPts val="360"/>
              </a:spcBef>
              <a:spcAft>
                <a:spcPts val="0"/>
              </a:spcAft>
              <a:buClr>
                <a:schemeClr val="dk2"/>
              </a:buClr>
              <a:buSzPts val="1800"/>
              <a:buChar char="»"/>
              <a:defRPr/>
            </a:lvl8pPr>
            <a:lvl9pPr indent="-342900" lvl="8" marL="4114800" rtl="0" algn="l">
              <a:spcBef>
                <a:spcPts val="360"/>
              </a:spcBef>
              <a:spcAft>
                <a:spcPts val="0"/>
              </a:spcAft>
              <a:buClr>
                <a:schemeClr val="dk2"/>
              </a:buClr>
              <a:buSzPts val="1800"/>
              <a:buChar char="»"/>
              <a:defRPr/>
            </a:lvl9pPr>
          </a:lstStyle>
          <a:p/>
        </p:txBody>
      </p:sp>
      <p:sp>
        <p:nvSpPr>
          <p:cNvPr id="300" name="Google Shape;300;p74"/>
          <p:cNvSpPr txBox="1"/>
          <p:nvPr>
            <p:ph idx="2" type="body"/>
          </p:nvPr>
        </p:nvSpPr>
        <p:spPr>
          <a:xfrm>
            <a:off x="498348" y="1259533"/>
            <a:ext cx="9976200" cy="525600"/>
          </a:xfrm>
          <a:prstGeom prst="rect">
            <a:avLst/>
          </a:prstGeom>
          <a:noFill/>
          <a:ln>
            <a:noFill/>
          </a:ln>
        </p:spPr>
        <p:txBody>
          <a:bodyPr anchorCtr="0" anchor="t" bIns="45700" lIns="91425" spcFirstLastPara="1" rIns="91425" wrap="square" tIns="45700">
            <a:noAutofit/>
          </a:bodyPr>
          <a:lstStyle>
            <a:lvl1pPr indent="-228600" lvl="0" marL="457200" rtl="0" algn="ctr">
              <a:lnSpc>
                <a:spcPct val="90000"/>
              </a:lnSpc>
              <a:spcBef>
                <a:spcPts val="900"/>
              </a:spcBef>
              <a:spcAft>
                <a:spcPts val="0"/>
              </a:spcAft>
              <a:buSzPts val="2000"/>
              <a:buFont typeface="Trebuchet MS"/>
              <a:buNone/>
              <a:defRPr b="0" sz="2000">
                <a:solidFill>
                  <a:schemeClr val="lt2"/>
                </a:solidFill>
                <a:latin typeface="Trebuchet MS"/>
                <a:ea typeface="Trebuchet MS"/>
                <a:cs typeface="Trebuchet MS"/>
                <a:sym typeface="Trebuchet MS"/>
              </a:defRPr>
            </a:lvl1pPr>
            <a:lvl2pPr indent="-228600" lvl="1" marL="914400" rtl="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2pPr>
            <a:lvl3pPr indent="-228600" lvl="2" marL="1371600" rtl="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3pPr>
            <a:lvl4pPr indent="-228600" lvl="3" marL="1828800" rtl="0" algn="ctr">
              <a:spcBef>
                <a:spcPts val="90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4pPr>
            <a:lvl5pPr indent="-228600" lvl="4" marL="2286000" rtl="0" algn="ctr">
              <a:spcBef>
                <a:spcPts val="56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5pPr>
            <a:lvl6pPr indent="-342900" lvl="5" marL="2743200" rtl="0" algn="l">
              <a:spcBef>
                <a:spcPts val="360"/>
              </a:spcBef>
              <a:spcAft>
                <a:spcPts val="0"/>
              </a:spcAft>
              <a:buClr>
                <a:schemeClr val="dk2"/>
              </a:buClr>
              <a:buSzPts val="1800"/>
              <a:buChar char="»"/>
              <a:defRPr/>
            </a:lvl6pPr>
            <a:lvl7pPr indent="-342900" lvl="6" marL="3200400" rtl="0" algn="l">
              <a:spcBef>
                <a:spcPts val="360"/>
              </a:spcBef>
              <a:spcAft>
                <a:spcPts val="0"/>
              </a:spcAft>
              <a:buClr>
                <a:schemeClr val="dk2"/>
              </a:buClr>
              <a:buSzPts val="1800"/>
              <a:buChar char="»"/>
              <a:defRPr/>
            </a:lvl7pPr>
            <a:lvl8pPr indent="-342900" lvl="7" marL="3657600" rtl="0" algn="l">
              <a:spcBef>
                <a:spcPts val="360"/>
              </a:spcBef>
              <a:spcAft>
                <a:spcPts val="0"/>
              </a:spcAft>
              <a:buClr>
                <a:schemeClr val="dk2"/>
              </a:buClr>
              <a:buSzPts val="1800"/>
              <a:buChar char="»"/>
              <a:defRPr/>
            </a:lvl8pPr>
            <a:lvl9pPr indent="-342900" lvl="8" marL="4114800" rtl="0" algn="l">
              <a:spcBef>
                <a:spcPts val="360"/>
              </a:spcBef>
              <a:spcAft>
                <a:spcPts val="0"/>
              </a:spcAft>
              <a:buClr>
                <a:schemeClr val="dk2"/>
              </a:buClr>
              <a:buSzPts val="1800"/>
              <a:buChar char="»"/>
              <a:defRPr/>
            </a:lvl9pPr>
          </a:lstStyle>
          <a:p/>
        </p:txBody>
      </p:sp>
      <p:sp>
        <p:nvSpPr>
          <p:cNvPr id="301" name="Google Shape;301;p74"/>
          <p:cNvSpPr/>
          <p:nvPr/>
        </p:nvSpPr>
        <p:spPr>
          <a:xfrm>
            <a:off x="1" y="5829880"/>
            <a:ext cx="10972800" cy="3423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ubtitle, Content - NO LOGO &amp; PAGE NUMBER">
  <p:cSld name="Title, Subtitle, Content - NO LOGO &amp; PAGE NUMBER">
    <p:spTree>
      <p:nvGrpSpPr>
        <p:cNvPr id="40" name="Shape 40"/>
        <p:cNvGrpSpPr/>
        <p:nvPr/>
      </p:nvGrpSpPr>
      <p:grpSpPr>
        <a:xfrm>
          <a:off x="0" y="0"/>
          <a:ext cx="0" cy="0"/>
          <a:chOff x="0" y="0"/>
          <a:chExt cx="0" cy="0"/>
        </a:xfrm>
      </p:grpSpPr>
      <p:sp>
        <p:nvSpPr>
          <p:cNvPr id="41" name="Google Shape;41;p8"/>
          <p:cNvSpPr txBox="1"/>
          <p:nvPr>
            <p:ph type="title"/>
          </p:nvPr>
        </p:nvSpPr>
        <p:spPr>
          <a:xfrm>
            <a:off x="498348" y="737426"/>
            <a:ext cx="9976104" cy="590931"/>
          </a:xfrm>
          <a:prstGeom prst="rect">
            <a:avLst/>
          </a:prstGeom>
          <a:noFill/>
          <a:ln>
            <a:noFill/>
          </a:ln>
        </p:spPr>
        <p:txBody>
          <a:bodyPr anchorCtr="0" anchor="b" bIns="45700" lIns="91425" spcFirstLastPara="1" rIns="91425" wrap="square" tIns="45700">
            <a:noAutofit/>
          </a:bodyPr>
          <a:lstStyle>
            <a:lvl1pPr lvl="0" algn="ctr">
              <a:lnSpc>
                <a:spcPct val="90000"/>
              </a:lnSpc>
              <a:spcBef>
                <a:spcPts val="0"/>
              </a:spcBef>
              <a:spcAft>
                <a:spcPts val="0"/>
              </a:spcAft>
              <a:buSzPts val="1400"/>
              <a:buNone/>
              <a:defRPr>
                <a:solidFill>
                  <a:srgbClr val="4C4C4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8"/>
          <p:cNvSpPr txBox="1"/>
          <p:nvPr>
            <p:ph idx="1" type="body"/>
          </p:nvPr>
        </p:nvSpPr>
        <p:spPr>
          <a:xfrm>
            <a:off x="512064" y="2103035"/>
            <a:ext cx="9948672" cy="3693758"/>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900"/>
              </a:spcBef>
              <a:spcAft>
                <a:spcPts val="0"/>
              </a:spcAft>
              <a:buClr>
                <a:schemeClr val="dk1"/>
              </a:buClr>
              <a:buSzPts val="1800"/>
              <a:buFont typeface="Trebuchet MS"/>
              <a:buNone/>
              <a:defRPr sz="1800">
                <a:solidFill>
                  <a:srgbClr val="868686"/>
                </a:solidFill>
              </a:defRPr>
            </a:lvl1pPr>
            <a:lvl2pPr indent="-228600" lvl="1" marL="914400" algn="l">
              <a:lnSpc>
                <a:spcPct val="90000"/>
              </a:lnSpc>
              <a:spcBef>
                <a:spcPts val="900"/>
              </a:spcBef>
              <a:spcAft>
                <a:spcPts val="0"/>
              </a:spcAft>
              <a:buClr>
                <a:schemeClr val="dk1"/>
              </a:buClr>
              <a:buSzPts val="1600"/>
              <a:buFont typeface="Trebuchet MS"/>
              <a:buNone/>
              <a:defRPr sz="1600">
                <a:solidFill>
                  <a:srgbClr val="868686"/>
                </a:solidFill>
              </a:defRPr>
            </a:lvl2pPr>
            <a:lvl3pPr indent="-228600" lvl="2" marL="1371600" algn="l">
              <a:lnSpc>
                <a:spcPct val="90000"/>
              </a:lnSpc>
              <a:spcBef>
                <a:spcPts val="900"/>
              </a:spcBef>
              <a:spcAft>
                <a:spcPts val="0"/>
              </a:spcAft>
              <a:buClr>
                <a:schemeClr val="dk1"/>
              </a:buClr>
              <a:buSzPts val="1600"/>
              <a:buFont typeface="Trebuchet MS"/>
              <a:buNone/>
              <a:defRPr sz="1600">
                <a:solidFill>
                  <a:srgbClr val="868686"/>
                </a:solidFill>
              </a:defRPr>
            </a:lvl3pPr>
            <a:lvl4pPr indent="-342900" lvl="3" marL="1828800" algn="l">
              <a:spcBef>
                <a:spcPts val="900"/>
              </a:spcBef>
              <a:spcAft>
                <a:spcPts val="0"/>
              </a:spcAft>
              <a:buClr>
                <a:schemeClr val="dk1"/>
              </a:buClr>
              <a:buSzPts val="1800"/>
              <a:buFont typeface="Noto Sans Symbols"/>
              <a:buChar char="▪"/>
              <a:defRPr sz="1800">
                <a:solidFill>
                  <a:schemeClr val="lt1"/>
                </a:solidFill>
              </a:defRPr>
            </a:lvl4pPr>
            <a:lvl5pPr indent="-355600" lvl="4" marL="2286000" algn="l">
              <a:spcBef>
                <a:spcPts val="400"/>
              </a:spcBef>
              <a:spcAft>
                <a:spcPts val="0"/>
              </a:spcAft>
              <a:buClr>
                <a:schemeClr val="dk1"/>
              </a:buClr>
              <a:buSzPts val="2000"/>
              <a:buFont typeface="Noto Sans Symbols"/>
              <a:buChar char="▪"/>
              <a:defRPr>
                <a:solidFill>
                  <a:schemeClr val="lt1"/>
                </a:solidFill>
              </a:defRPr>
            </a:lvl5pPr>
            <a:lvl6pPr indent="-342900" lvl="5" marL="2743200" algn="l">
              <a:spcBef>
                <a:spcPts val="360"/>
              </a:spcBef>
              <a:spcAft>
                <a:spcPts val="0"/>
              </a:spcAft>
              <a:buClr>
                <a:schemeClr val="dk2"/>
              </a:buClr>
              <a:buSzPts val="1800"/>
              <a:buChar char="»"/>
              <a:defRPr/>
            </a:lvl6pPr>
            <a:lvl7pPr indent="-342900" lvl="6" marL="3200400" algn="l">
              <a:spcBef>
                <a:spcPts val="360"/>
              </a:spcBef>
              <a:spcAft>
                <a:spcPts val="0"/>
              </a:spcAft>
              <a:buClr>
                <a:schemeClr val="dk2"/>
              </a:buClr>
              <a:buSzPts val="1800"/>
              <a:buChar char="»"/>
              <a:defRPr/>
            </a:lvl7pPr>
            <a:lvl8pPr indent="-342900" lvl="7" marL="3657600" algn="l">
              <a:spcBef>
                <a:spcPts val="360"/>
              </a:spcBef>
              <a:spcAft>
                <a:spcPts val="0"/>
              </a:spcAft>
              <a:buClr>
                <a:schemeClr val="dk2"/>
              </a:buClr>
              <a:buSzPts val="1800"/>
              <a:buChar char="»"/>
              <a:defRPr/>
            </a:lvl8pPr>
            <a:lvl9pPr indent="-342900" lvl="8" marL="4114800" algn="l">
              <a:spcBef>
                <a:spcPts val="360"/>
              </a:spcBef>
              <a:spcAft>
                <a:spcPts val="0"/>
              </a:spcAft>
              <a:buClr>
                <a:schemeClr val="dk2"/>
              </a:buClr>
              <a:buSzPts val="1800"/>
              <a:buChar char="»"/>
              <a:defRPr/>
            </a:lvl9pPr>
          </a:lstStyle>
          <a:p/>
        </p:txBody>
      </p:sp>
      <p:sp>
        <p:nvSpPr>
          <p:cNvPr id="43" name="Google Shape;43;p8"/>
          <p:cNvSpPr txBox="1"/>
          <p:nvPr>
            <p:ph idx="2" type="body"/>
          </p:nvPr>
        </p:nvSpPr>
        <p:spPr>
          <a:xfrm>
            <a:off x="498348" y="1259533"/>
            <a:ext cx="9976104" cy="525463"/>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900"/>
              </a:spcBef>
              <a:spcAft>
                <a:spcPts val="0"/>
              </a:spcAft>
              <a:buSzPts val="2000"/>
              <a:buFont typeface="Trebuchet MS"/>
              <a:buNone/>
              <a:defRPr b="0" sz="2000">
                <a:solidFill>
                  <a:schemeClr val="lt2"/>
                </a:solidFill>
                <a:latin typeface="Trebuchet MS"/>
                <a:ea typeface="Trebuchet MS"/>
                <a:cs typeface="Trebuchet MS"/>
                <a:sym typeface="Trebuchet MS"/>
              </a:defRPr>
            </a:lvl1pPr>
            <a:lvl2pPr indent="-228600" lvl="1" marL="9144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2pPr>
            <a:lvl3pPr indent="-228600" lvl="2" marL="1371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3pPr>
            <a:lvl4pPr indent="-228600" lvl="3" marL="1828800" algn="ctr">
              <a:spcBef>
                <a:spcPts val="90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4pPr>
            <a:lvl5pPr indent="-228600" lvl="4" marL="2286000" algn="ctr">
              <a:spcBef>
                <a:spcPts val="56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5pPr>
            <a:lvl6pPr indent="-342900" lvl="5" marL="2743200" algn="l">
              <a:spcBef>
                <a:spcPts val="360"/>
              </a:spcBef>
              <a:spcAft>
                <a:spcPts val="0"/>
              </a:spcAft>
              <a:buClr>
                <a:schemeClr val="dk2"/>
              </a:buClr>
              <a:buSzPts val="1800"/>
              <a:buChar char="»"/>
              <a:defRPr/>
            </a:lvl6pPr>
            <a:lvl7pPr indent="-342900" lvl="6" marL="3200400" algn="l">
              <a:spcBef>
                <a:spcPts val="360"/>
              </a:spcBef>
              <a:spcAft>
                <a:spcPts val="0"/>
              </a:spcAft>
              <a:buClr>
                <a:schemeClr val="dk2"/>
              </a:buClr>
              <a:buSzPts val="1800"/>
              <a:buChar char="»"/>
              <a:defRPr/>
            </a:lvl7pPr>
            <a:lvl8pPr indent="-342900" lvl="7" marL="3657600" algn="l">
              <a:spcBef>
                <a:spcPts val="360"/>
              </a:spcBef>
              <a:spcAft>
                <a:spcPts val="0"/>
              </a:spcAft>
              <a:buClr>
                <a:schemeClr val="dk2"/>
              </a:buClr>
              <a:buSzPts val="1800"/>
              <a:buChar char="»"/>
              <a:defRPr/>
            </a:lvl8pPr>
            <a:lvl9pPr indent="-342900" lvl="8" marL="4114800" algn="l">
              <a:spcBef>
                <a:spcPts val="360"/>
              </a:spcBef>
              <a:spcAft>
                <a:spcPts val="0"/>
              </a:spcAft>
              <a:buClr>
                <a:schemeClr val="dk2"/>
              </a:buClr>
              <a:buSzPts val="1800"/>
              <a:buChar char="»"/>
              <a:defRPr/>
            </a:lvl9pPr>
          </a:lstStyle>
          <a:p/>
        </p:txBody>
      </p:sp>
      <p:sp>
        <p:nvSpPr>
          <p:cNvPr id="44" name="Google Shape;44;p8"/>
          <p:cNvSpPr/>
          <p:nvPr/>
        </p:nvSpPr>
        <p:spPr>
          <a:xfrm>
            <a:off x="1" y="5829880"/>
            <a:ext cx="10972800" cy="34232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Photograph">
  <p:cSld name="Content with Photograph">
    <p:spTree>
      <p:nvGrpSpPr>
        <p:cNvPr id="302" name="Shape 302"/>
        <p:cNvGrpSpPr/>
        <p:nvPr/>
      </p:nvGrpSpPr>
      <p:grpSpPr>
        <a:xfrm>
          <a:off x="0" y="0"/>
          <a:ext cx="0" cy="0"/>
          <a:chOff x="0" y="0"/>
          <a:chExt cx="0" cy="0"/>
        </a:xfrm>
      </p:grpSpPr>
      <p:sp>
        <p:nvSpPr>
          <p:cNvPr id="303" name="Google Shape;303;p75"/>
          <p:cNvSpPr txBox="1"/>
          <p:nvPr>
            <p:ph type="title"/>
          </p:nvPr>
        </p:nvSpPr>
        <p:spPr>
          <a:xfrm>
            <a:off x="519232" y="1798590"/>
            <a:ext cx="4204500" cy="618600"/>
          </a:xfrm>
          <a:prstGeom prst="rect">
            <a:avLst/>
          </a:prstGeom>
          <a:noFill/>
          <a:ln>
            <a:noFill/>
          </a:ln>
        </p:spPr>
        <p:txBody>
          <a:bodyPr anchorCtr="0" anchor="b" bIns="45700" lIns="91425" spcFirstLastPara="1" rIns="91425" wrap="square" tIns="45700">
            <a:noAutofit/>
          </a:bodyPr>
          <a:lstStyle>
            <a:lvl1pPr lvl="0" rtl="0" algn="l">
              <a:lnSpc>
                <a:spcPct val="90000"/>
              </a:lnSpc>
              <a:spcBef>
                <a:spcPts val="0"/>
              </a:spcBef>
              <a:spcAft>
                <a:spcPts val="0"/>
              </a:spcAft>
              <a:buSzPts val="1400"/>
              <a:buNone/>
              <a:defRPr sz="3200">
                <a:solidFill>
                  <a:schemeClr val="dk2"/>
                </a:solidFill>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304" name="Google Shape;304;p75"/>
          <p:cNvSpPr txBox="1"/>
          <p:nvPr>
            <p:ph idx="1" type="body"/>
          </p:nvPr>
        </p:nvSpPr>
        <p:spPr>
          <a:xfrm>
            <a:off x="519231" y="3071579"/>
            <a:ext cx="4192800" cy="2517000"/>
          </a:xfrm>
          <a:prstGeom prst="rect">
            <a:avLst/>
          </a:prstGeom>
          <a:noFill/>
          <a:ln>
            <a:noFill/>
          </a:ln>
        </p:spPr>
        <p:txBody>
          <a:bodyPr anchorCtr="0" anchor="t" bIns="45700" lIns="91425" spcFirstLastPara="1" rIns="91425" wrap="square" tIns="45700">
            <a:noAutofit/>
          </a:bodyPr>
          <a:lstStyle>
            <a:lvl1pPr indent="-228600" lvl="0" marL="457200" rtl="0" algn="l">
              <a:lnSpc>
                <a:spcPct val="90000"/>
              </a:lnSpc>
              <a:spcBef>
                <a:spcPts val="500"/>
              </a:spcBef>
              <a:spcAft>
                <a:spcPts val="0"/>
              </a:spcAft>
              <a:buClr>
                <a:schemeClr val="dk1"/>
              </a:buClr>
              <a:buSzPts val="1600"/>
              <a:buFont typeface="Trebuchet MS"/>
              <a:buNone/>
              <a:defRPr sz="1600">
                <a:solidFill>
                  <a:schemeClr val="dk2"/>
                </a:solidFill>
              </a:defRPr>
            </a:lvl1pPr>
            <a:lvl2pPr indent="-228600" lvl="1" marL="914400" rtl="0" algn="l">
              <a:lnSpc>
                <a:spcPct val="90000"/>
              </a:lnSpc>
              <a:spcBef>
                <a:spcPts val="500"/>
              </a:spcBef>
              <a:spcAft>
                <a:spcPts val="0"/>
              </a:spcAft>
              <a:buClr>
                <a:schemeClr val="dk1"/>
              </a:buClr>
              <a:buSzPts val="1400"/>
              <a:buFont typeface="Trebuchet MS"/>
              <a:buNone/>
              <a:defRPr sz="1400">
                <a:solidFill>
                  <a:schemeClr val="dk2"/>
                </a:solidFill>
              </a:defRPr>
            </a:lvl2pPr>
            <a:lvl3pPr indent="-228600" lvl="2" marL="1371600" rtl="0" algn="l">
              <a:lnSpc>
                <a:spcPct val="90000"/>
              </a:lnSpc>
              <a:spcBef>
                <a:spcPts val="500"/>
              </a:spcBef>
              <a:spcAft>
                <a:spcPts val="0"/>
              </a:spcAft>
              <a:buClr>
                <a:schemeClr val="dk1"/>
              </a:buClr>
              <a:buSzPts val="1400"/>
              <a:buFont typeface="Trebuchet MS"/>
              <a:buNone/>
              <a:defRPr sz="1400">
                <a:solidFill>
                  <a:schemeClr val="dk2"/>
                </a:solidFill>
              </a:defRPr>
            </a:lvl3pPr>
            <a:lvl4pPr indent="-342900" lvl="3" marL="1828800" rtl="0" algn="l">
              <a:spcBef>
                <a:spcPts val="500"/>
              </a:spcBef>
              <a:spcAft>
                <a:spcPts val="0"/>
              </a:spcAft>
              <a:buClr>
                <a:schemeClr val="dk1"/>
              </a:buClr>
              <a:buSzPts val="1800"/>
              <a:buFont typeface="Noto Sans Symbols"/>
              <a:buChar char="▪"/>
              <a:defRPr sz="1800">
                <a:solidFill>
                  <a:schemeClr val="lt1"/>
                </a:solidFill>
              </a:defRPr>
            </a:lvl4pPr>
            <a:lvl5pPr indent="-355600" lvl="4" marL="2286000" rtl="0" algn="l">
              <a:spcBef>
                <a:spcPts val="400"/>
              </a:spcBef>
              <a:spcAft>
                <a:spcPts val="0"/>
              </a:spcAft>
              <a:buClr>
                <a:schemeClr val="dk1"/>
              </a:buClr>
              <a:buSzPts val="2000"/>
              <a:buFont typeface="Noto Sans Symbols"/>
              <a:buChar char="▪"/>
              <a:defRPr>
                <a:solidFill>
                  <a:schemeClr val="lt1"/>
                </a:solidFill>
              </a:defRPr>
            </a:lvl5pPr>
            <a:lvl6pPr indent="-342900" lvl="5" marL="2743200" rtl="0" algn="l">
              <a:spcBef>
                <a:spcPts val="360"/>
              </a:spcBef>
              <a:spcAft>
                <a:spcPts val="0"/>
              </a:spcAft>
              <a:buClr>
                <a:schemeClr val="dk2"/>
              </a:buClr>
              <a:buSzPts val="1800"/>
              <a:buChar char="»"/>
              <a:defRPr/>
            </a:lvl6pPr>
            <a:lvl7pPr indent="-342900" lvl="6" marL="3200400" rtl="0" algn="l">
              <a:spcBef>
                <a:spcPts val="360"/>
              </a:spcBef>
              <a:spcAft>
                <a:spcPts val="0"/>
              </a:spcAft>
              <a:buClr>
                <a:schemeClr val="dk2"/>
              </a:buClr>
              <a:buSzPts val="1800"/>
              <a:buChar char="»"/>
              <a:defRPr/>
            </a:lvl7pPr>
            <a:lvl8pPr indent="-342900" lvl="7" marL="3657600" rtl="0" algn="l">
              <a:spcBef>
                <a:spcPts val="360"/>
              </a:spcBef>
              <a:spcAft>
                <a:spcPts val="0"/>
              </a:spcAft>
              <a:buClr>
                <a:schemeClr val="dk2"/>
              </a:buClr>
              <a:buSzPts val="1800"/>
              <a:buChar char="»"/>
              <a:defRPr/>
            </a:lvl8pPr>
            <a:lvl9pPr indent="-342900" lvl="8" marL="4114800" rtl="0" algn="l">
              <a:spcBef>
                <a:spcPts val="360"/>
              </a:spcBef>
              <a:spcAft>
                <a:spcPts val="0"/>
              </a:spcAft>
              <a:buClr>
                <a:schemeClr val="dk2"/>
              </a:buClr>
              <a:buSzPts val="1800"/>
              <a:buChar char="»"/>
              <a:defRPr/>
            </a:lvl9pPr>
          </a:lstStyle>
          <a:p/>
        </p:txBody>
      </p:sp>
      <p:sp>
        <p:nvSpPr>
          <p:cNvPr id="305" name="Google Shape;305;p75"/>
          <p:cNvSpPr txBox="1"/>
          <p:nvPr>
            <p:ph idx="2" type="body"/>
          </p:nvPr>
        </p:nvSpPr>
        <p:spPr>
          <a:xfrm>
            <a:off x="519232" y="2348397"/>
            <a:ext cx="4204500" cy="525600"/>
          </a:xfrm>
          <a:prstGeom prst="rect">
            <a:avLst/>
          </a:prstGeom>
          <a:noFill/>
          <a:ln>
            <a:noFill/>
          </a:ln>
        </p:spPr>
        <p:txBody>
          <a:bodyPr anchorCtr="0" anchor="t" bIns="45700" lIns="91425" spcFirstLastPara="1" rIns="91425" wrap="square" tIns="45700">
            <a:noAutofit/>
          </a:bodyPr>
          <a:lstStyle>
            <a:lvl1pPr indent="-228600" lvl="0" marL="457200" rtl="0" algn="l">
              <a:lnSpc>
                <a:spcPct val="90000"/>
              </a:lnSpc>
              <a:spcBef>
                <a:spcPts val="900"/>
              </a:spcBef>
              <a:spcAft>
                <a:spcPts val="0"/>
              </a:spcAft>
              <a:buSzPts val="2000"/>
              <a:buFont typeface="Trebuchet MS"/>
              <a:buNone/>
              <a:defRPr b="0" sz="2000">
                <a:solidFill>
                  <a:schemeClr val="lt2"/>
                </a:solidFill>
                <a:latin typeface="Trebuchet MS"/>
                <a:ea typeface="Trebuchet MS"/>
                <a:cs typeface="Trebuchet MS"/>
                <a:sym typeface="Trebuchet MS"/>
              </a:defRPr>
            </a:lvl1pPr>
            <a:lvl2pPr indent="-228600" lvl="1" marL="914400" rtl="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2pPr>
            <a:lvl3pPr indent="-228600" lvl="2" marL="1371600" rtl="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3pPr>
            <a:lvl4pPr indent="-228600" lvl="3" marL="1828800" rtl="0" algn="ctr">
              <a:spcBef>
                <a:spcPts val="90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4pPr>
            <a:lvl5pPr indent="-228600" lvl="4" marL="2286000" rtl="0" algn="ctr">
              <a:spcBef>
                <a:spcPts val="56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5pPr>
            <a:lvl6pPr indent="-342900" lvl="5" marL="2743200" rtl="0" algn="l">
              <a:spcBef>
                <a:spcPts val="360"/>
              </a:spcBef>
              <a:spcAft>
                <a:spcPts val="0"/>
              </a:spcAft>
              <a:buClr>
                <a:schemeClr val="dk2"/>
              </a:buClr>
              <a:buSzPts val="1800"/>
              <a:buChar char="»"/>
              <a:defRPr/>
            </a:lvl6pPr>
            <a:lvl7pPr indent="-342900" lvl="6" marL="3200400" rtl="0" algn="l">
              <a:spcBef>
                <a:spcPts val="360"/>
              </a:spcBef>
              <a:spcAft>
                <a:spcPts val="0"/>
              </a:spcAft>
              <a:buClr>
                <a:schemeClr val="dk2"/>
              </a:buClr>
              <a:buSzPts val="1800"/>
              <a:buChar char="»"/>
              <a:defRPr/>
            </a:lvl7pPr>
            <a:lvl8pPr indent="-342900" lvl="7" marL="3657600" rtl="0" algn="l">
              <a:spcBef>
                <a:spcPts val="360"/>
              </a:spcBef>
              <a:spcAft>
                <a:spcPts val="0"/>
              </a:spcAft>
              <a:buClr>
                <a:schemeClr val="dk2"/>
              </a:buClr>
              <a:buSzPts val="1800"/>
              <a:buChar char="»"/>
              <a:defRPr/>
            </a:lvl8pPr>
            <a:lvl9pPr indent="-342900" lvl="8" marL="4114800" rtl="0" algn="l">
              <a:spcBef>
                <a:spcPts val="360"/>
              </a:spcBef>
              <a:spcAft>
                <a:spcPts val="0"/>
              </a:spcAft>
              <a:buClr>
                <a:schemeClr val="dk2"/>
              </a:buClr>
              <a:buSzPts val="1800"/>
              <a:buChar char="»"/>
              <a:defRPr/>
            </a:lvl9pPr>
          </a:lstStyle>
          <a:p/>
        </p:txBody>
      </p:sp>
      <p:sp>
        <p:nvSpPr>
          <p:cNvPr id="306" name="Google Shape;306;p75"/>
          <p:cNvSpPr/>
          <p:nvPr/>
        </p:nvSpPr>
        <p:spPr>
          <a:xfrm>
            <a:off x="0" y="5699915"/>
            <a:ext cx="10972800" cy="4722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Agenda">
  <p:cSld name="Agenda">
    <p:spTree>
      <p:nvGrpSpPr>
        <p:cNvPr id="307" name="Shape 307"/>
        <p:cNvGrpSpPr/>
        <p:nvPr/>
      </p:nvGrpSpPr>
      <p:grpSpPr>
        <a:xfrm>
          <a:off x="0" y="0"/>
          <a:ext cx="0" cy="0"/>
          <a:chOff x="0" y="0"/>
          <a:chExt cx="0" cy="0"/>
        </a:xfrm>
      </p:grpSpPr>
      <p:sp>
        <p:nvSpPr>
          <p:cNvPr id="308" name="Google Shape;308;p76"/>
          <p:cNvSpPr/>
          <p:nvPr/>
        </p:nvSpPr>
        <p:spPr>
          <a:xfrm>
            <a:off x="6351" y="5602147"/>
            <a:ext cx="10972800" cy="570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309" name="Google Shape;309;p76"/>
          <p:cNvPicPr preferRelativeResize="0"/>
          <p:nvPr/>
        </p:nvPicPr>
        <p:blipFill rotWithShape="1">
          <a:blip r:embed="rId2">
            <a:alphaModFix/>
          </a:blip>
          <a:srcRect b="0" l="0" r="0" t="0"/>
          <a:stretch/>
        </p:blipFill>
        <p:spPr>
          <a:xfrm>
            <a:off x="0" y="0"/>
            <a:ext cx="10972798" cy="6172200"/>
          </a:xfrm>
          <a:prstGeom prst="rect">
            <a:avLst/>
          </a:prstGeom>
          <a:noFill/>
          <a:ln>
            <a:noFill/>
          </a:ln>
        </p:spPr>
      </p:pic>
      <p:cxnSp>
        <p:nvCxnSpPr>
          <p:cNvPr id="310" name="Google Shape;310;p76"/>
          <p:cNvCxnSpPr/>
          <p:nvPr/>
        </p:nvCxnSpPr>
        <p:spPr>
          <a:xfrm>
            <a:off x="3583957" y="-1"/>
            <a:ext cx="0" cy="6172200"/>
          </a:xfrm>
          <a:prstGeom prst="straightConnector1">
            <a:avLst/>
          </a:prstGeom>
          <a:noFill/>
          <a:ln cap="flat" cmpd="sng" w="9525">
            <a:solidFill>
              <a:srgbClr val="595959"/>
            </a:solidFill>
            <a:prstDash val="solid"/>
            <a:round/>
            <a:headEnd len="sm" w="sm" type="none"/>
            <a:tailEnd len="sm" w="sm" type="none"/>
          </a:ln>
        </p:spPr>
      </p:cxnSp>
      <p:sp>
        <p:nvSpPr>
          <p:cNvPr id="311" name="Google Shape;311;p76"/>
          <p:cNvSpPr txBox="1"/>
          <p:nvPr>
            <p:ph type="title"/>
          </p:nvPr>
        </p:nvSpPr>
        <p:spPr>
          <a:xfrm>
            <a:off x="441881" y="2381806"/>
            <a:ext cx="2700300" cy="1408500"/>
          </a:xfrm>
          <a:prstGeom prst="rect">
            <a:avLst/>
          </a:prstGeom>
          <a:noFill/>
          <a:ln>
            <a:noFill/>
          </a:ln>
        </p:spPr>
        <p:txBody>
          <a:bodyPr anchorCtr="0" anchor="ctr" bIns="45700" lIns="91425" spcFirstLastPara="1" rIns="91425" wrap="square" tIns="45700">
            <a:noAutofit/>
          </a:bodyPr>
          <a:lstStyle>
            <a:lvl1pPr lvl="0" rtl="0" algn="ctr">
              <a:lnSpc>
                <a:spcPct val="90000"/>
              </a:lnSpc>
              <a:spcBef>
                <a:spcPts val="0"/>
              </a:spcBef>
              <a:spcAft>
                <a:spcPts val="0"/>
              </a:spcAft>
              <a:buSzPts val="1400"/>
              <a:buNone/>
              <a:defRPr sz="3600">
                <a:solidFill>
                  <a:schemeClr val="lt1"/>
                </a:solidFill>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p:cSld name="Title Only">
    <p:spTree>
      <p:nvGrpSpPr>
        <p:cNvPr id="312" name="Shape 312"/>
        <p:cNvGrpSpPr/>
        <p:nvPr/>
      </p:nvGrpSpPr>
      <p:grpSpPr>
        <a:xfrm>
          <a:off x="0" y="0"/>
          <a:ext cx="0" cy="0"/>
          <a:chOff x="0" y="0"/>
          <a:chExt cx="0" cy="0"/>
        </a:xfrm>
      </p:grpSpPr>
      <p:sp>
        <p:nvSpPr>
          <p:cNvPr id="313" name="Google Shape;313;p77"/>
          <p:cNvSpPr/>
          <p:nvPr/>
        </p:nvSpPr>
        <p:spPr>
          <a:xfrm>
            <a:off x="0" y="0"/>
            <a:ext cx="10972800" cy="61722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14" name="Google Shape;314;p77"/>
          <p:cNvSpPr txBox="1"/>
          <p:nvPr>
            <p:ph type="title"/>
          </p:nvPr>
        </p:nvSpPr>
        <p:spPr>
          <a:xfrm>
            <a:off x="498348" y="737426"/>
            <a:ext cx="9976200" cy="591000"/>
          </a:xfrm>
          <a:prstGeom prst="rect">
            <a:avLst/>
          </a:prstGeom>
          <a:noFill/>
          <a:ln>
            <a:noFill/>
          </a:ln>
        </p:spPr>
        <p:txBody>
          <a:bodyPr anchorCtr="0" anchor="b" bIns="45700" lIns="91425" spcFirstLastPara="1" rIns="91425" wrap="square" tIns="45700">
            <a:noAutofit/>
          </a:bodyPr>
          <a:lstStyle>
            <a:lvl1pPr lvl="0" rtl="0" algn="ctr">
              <a:lnSpc>
                <a:spcPct val="90000"/>
              </a:lnSpc>
              <a:spcBef>
                <a:spcPts val="0"/>
              </a:spcBef>
              <a:spcAft>
                <a:spcPts val="0"/>
              </a:spcAft>
              <a:buSzPts val="1400"/>
              <a:buNone/>
              <a:defRPr>
                <a:solidFill>
                  <a:srgbClr val="4C4C4C"/>
                </a:solidFill>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Embargo Layout">
  <p:cSld name="Embargo Layout">
    <p:spTree>
      <p:nvGrpSpPr>
        <p:cNvPr id="315" name="Shape 315"/>
        <p:cNvGrpSpPr/>
        <p:nvPr/>
      </p:nvGrpSpPr>
      <p:grpSpPr>
        <a:xfrm>
          <a:off x="0" y="0"/>
          <a:ext cx="0" cy="0"/>
          <a:chOff x="0" y="0"/>
          <a:chExt cx="0" cy="0"/>
        </a:xfrm>
      </p:grpSpPr>
      <p:sp>
        <p:nvSpPr>
          <p:cNvPr id="316" name="Google Shape;316;p78"/>
          <p:cNvSpPr/>
          <p:nvPr/>
        </p:nvSpPr>
        <p:spPr>
          <a:xfrm>
            <a:off x="0" y="0"/>
            <a:ext cx="10972800" cy="6172200"/>
          </a:xfrm>
          <a:prstGeom prst="rect">
            <a:avLst/>
          </a:prstGeom>
          <a:solidFill>
            <a:srgbClr val="9E121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317" name="Google Shape;317;p78"/>
          <p:cNvPicPr preferRelativeResize="0"/>
          <p:nvPr/>
        </p:nvPicPr>
        <p:blipFill rotWithShape="1">
          <a:blip r:embed="rId2">
            <a:alphaModFix/>
          </a:blip>
          <a:srcRect b="0" l="0" r="0" t="0"/>
          <a:stretch/>
        </p:blipFill>
        <p:spPr>
          <a:xfrm>
            <a:off x="4206129" y="910278"/>
            <a:ext cx="2560542" cy="2280102"/>
          </a:xfrm>
          <a:prstGeom prst="rect">
            <a:avLst/>
          </a:prstGeom>
          <a:noFill/>
          <a:ln>
            <a:noFill/>
          </a:ln>
        </p:spPr>
      </p:pic>
      <p:sp>
        <p:nvSpPr>
          <p:cNvPr id="318" name="Google Shape;318;p78"/>
          <p:cNvSpPr txBox="1"/>
          <p:nvPr>
            <p:ph type="title"/>
          </p:nvPr>
        </p:nvSpPr>
        <p:spPr>
          <a:xfrm>
            <a:off x="498348" y="3814403"/>
            <a:ext cx="9976200" cy="591000"/>
          </a:xfrm>
          <a:prstGeom prst="rect">
            <a:avLst/>
          </a:prstGeom>
          <a:noFill/>
          <a:ln>
            <a:noFill/>
          </a:ln>
        </p:spPr>
        <p:txBody>
          <a:bodyPr anchorCtr="0" anchor="b" bIns="45700" lIns="91425" spcFirstLastPara="1" rIns="91425" wrap="square" tIns="45700">
            <a:noAutofit/>
          </a:bodyPr>
          <a:lstStyle>
            <a:lvl1pPr lvl="0" rtl="0" algn="ctr">
              <a:lnSpc>
                <a:spcPct val="90000"/>
              </a:lnSpc>
              <a:spcBef>
                <a:spcPts val="0"/>
              </a:spcBef>
              <a:spcAft>
                <a:spcPts val="0"/>
              </a:spcAft>
              <a:buSzPts val="1400"/>
              <a:buNone/>
              <a:defRPr sz="4000">
                <a:solidFill>
                  <a:schemeClr val="lt1"/>
                </a:solidFill>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319" name="Google Shape;319;p78"/>
          <p:cNvSpPr txBox="1"/>
          <p:nvPr>
            <p:ph idx="1" type="body"/>
          </p:nvPr>
        </p:nvSpPr>
        <p:spPr>
          <a:xfrm>
            <a:off x="498348" y="4479006"/>
            <a:ext cx="9976200" cy="525600"/>
          </a:xfrm>
          <a:prstGeom prst="rect">
            <a:avLst/>
          </a:prstGeom>
          <a:noFill/>
          <a:ln>
            <a:noFill/>
          </a:ln>
        </p:spPr>
        <p:txBody>
          <a:bodyPr anchorCtr="0" anchor="t" bIns="45700" lIns="91425" spcFirstLastPara="1" rIns="91425" wrap="square" tIns="45700">
            <a:noAutofit/>
          </a:bodyPr>
          <a:lstStyle>
            <a:lvl1pPr indent="-228600" lvl="0" marL="457200" rtl="0" algn="ctr">
              <a:lnSpc>
                <a:spcPct val="90000"/>
              </a:lnSpc>
              <a:spcBef>
                <a:spcPts val="900"/>
              </a:spcBef>
              <a:spcAft>
                <a:spcPts val="0"/>
              </a:spcAft>
              <a:buSzPts val="2400"/>
              <a:buFont typeface="Trebuchet MS"/>
              <a:buNone/>
              <a:defRPr b="0" sz="2400">
                <a:solidFill>
                  <a:schemeClr val="lt1"/>
                </a:solidFill>
                <a:latin typeface="Trebuchet MS"/>
                <a:ea typeface="Trebuchet MS"/>
                <a:cs typeface="Trebuchet MS"/>
                <a:sym typeface="Trebuchet MS"/>
              </a:defRPr>
            </a:lvl1pPr>
            <a:lvl2pPr indent="-228600" lvl="1" marL="914400" rtl="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2pPr>
            <a:lvl3pPr indent="-228600" lvl="2" marL="1371600" rtl="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3pPr>
            <a:lvl4pPr indent="-228600" lvl="3" marL="1828800" rtl="0" algn="ctr">
              <a:spcBef>
                <a:spcPts val="90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4pPr>
            <a:lvl5pPr indent="-228600" lvl="4" marL="2286000" rtl="0" algn="ctr">
              <a:spcBef>
                <a:spcPts val="56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5pPr>
            <a:lvl6pPr indent="-342900" lvl="5" marL="2743200" rtl="0" algn="l">
              <a:spcBef>
                <a:spcPts val="360"/>
              </a:spcBef>
              <a:spcAft>
                <a:spcPts val="0"/>
              </a:spcAft>
              <a:buClr>
                <a:schemeClr val="dk2"/>
              </a:buClr>
              <a:buSzPts val="1800"/>
              <a:buChar char="»"/>
              <a:defRPr/>
            </a:lvl6pPr>
            <a:lvl7pPr indent="-342900" lvl="6" marL="3200400" rtl="0" algn="l">
              <a:spcBef>
                <a:spcPts val="360"/>
              </a:spcBef>
              <a:spcAft>
                <a:spcPts val="0"/>
              </a:spcAft>
              <a:buClr>
                <a:schemeClr val="dk2"/>
              </a:buClr>
              <a:buSzPts val="1800"/>
              <a:buChar char="»"/>
              <a:defRPr/>
            </a:lvl7pPr>
            <a:lvl8pPr indent="-342900" lvl="7" marL="3657600" rtl="0" algn="l">
              <a:spcBef>
                <a:spcPts val="360"/>
              </a:spcBef>
              <a:spcAft>
                <a:spcPts val="0"/>
              </a:spcAft>
              <a:buClr>
                <a:schemeClr val="dk2"/>
              </a:buClr>
              <a:buSzPts val="1800"/>
              <a:buChar char="»"/>
              <a:defRPr/>
            </a:lvl8pPr>
            <a:lvl9pPr indent="-342900" lvl="8" marL="4114800" rtl="0" algn="l">
              <a:spcBef>
                <a:spcPts val="360"/>
              </a:spcBef>
              <a:spcAft>
                <a:spcPts val="0"/>
              </a:spcAft>
              <a:buClr>
                <a:schemeClr val="dk2"/>
              </a:buClr>
              <a:buSzPts val="1800"/>
              <a:buChar char="»"/>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p:cSld name="Blank">
    <p:spTree>
      <p:nvGrpSpPr>
        <p:cNvPr id="320" name="Shape 320"/>
        <p:cNvGrpSpPr/>
        <p:nvPr/>
      </p:nvGrpSpPr>
      <p:grpSpPr>
        <a:xfrm>
          <a:off x="0" y="0"/>
          <a:ext cx="0" cy="0"/>
          <a:chOff x="0" y="0"/>
          <a:chExt cx="0" cy="0"/>
        </a:xfrm>
      </p:grpSpPr>
      <p:sp>
        <p:nvSpPr>
          <p:cNvPr id="321" name="Google Shape;321;p79"/>
          <p:cNvSpPr/>
          <p:nvPr/>
        </p:nvSpPr>
        <p:spPr>
          <a:xfrm>
            <a:off x="0" y="0"/>
            <a:ext cx="10972800" cy="61722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EMO Placeholder" type="titleOnly">
  <p:cSld name="TITLE_ONLY">
    <p:spTree>
      <p:nvGrpSpPr>
        <p:cNvPr id="322" name="Shape 322"/>
        <p:cNvGrpSpPr/>
        <p:nvPr/>
      </p:nvGrpSpPr>
      <p:grpSpPr>
        <a:xfrm>
          <a:off x="0" y="0"/>
          <a:ext cx="0" cy="0"/>
          <a:chOff x="0" y="0"/>
          <a:chExt cx="0" cy="0"/>
        </a:xfrm>
      </p:grpSpPr>
      <p:sp>
        <p:nvSpPr>
          <p:cNvPr id="323" name="Google Shape;323;p80"/>
          <p:cNvSpPr/>
          <p:nvPr/>
        </p:nvSpPr>
        <p:spPr>
          <a:xfrm>
            <a:off x="0" y="0"/>
            <a:ext cx="10972800" cy="61722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24" name="Google Shape;324;p80"/>
          <p:cNvSpPr txBox="1"/>
          <p:nvPr>
            <p:ph type="title"/>
          </p:nvPr>
        </p:nvSpPr>
        <p:spPr>
          <a:xfrm>
            <a:off x="498348" y="5169473"/>
            <a:ext cx="9976200" cy="535500"/>
          </a:xfrm>
          <a:prstGeom prst="rect">
            <a:avLst/>
          </a:prstGeom>
          <a:noFill/>
          <a:ln>
            <a:noFill/>
          </a:ln>
        </p:spPr>
        <p:txBody>
          <a:bodyPr anchorCtr="0" anchor="ctr" bIns="45700" lIns="91425" spcFirstLastPara="1" rIns="91425" wrap="square" tIns="45700">
            <a:noAutofit/>
          </a:bodyPr>
          <a:lstStyle>
            <a:lvl1pPr lvl="0" rtl="0" algn="ctr">
              <a:lnSpc>
                <a:spcPct val="90000"/>
              </a:lnSpc>
              <a:spcBef>
                <a:spcPts val="0"/>
              </a:spcBef>
              <a:spcAft>
                <a:spcPts val="0"/>
              </a:spcAft>
              <a:buSzPts val="1400"/>
              <a:buNone/>
              <a:defRPr sz="3200">
                <a:solidFill>
                  <a:schemeClr val="dk2"/>
                </a:solidFill>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
  <p:cSld name="Quote">
    <p:spTree>
      <p:nvGrpSpPr>
        <p:cNvPr id="325" name="Shape 325"/>
        <p:cNvGrpSpPr/>
        <p:nvPr/>
      </p:nvGrpSpPr>
      <p:grpSpPr>
        <a:xfrm>
          <a:off x="0" y="0"/>
          <a:ext cx="0" cy="0"/>
          <a:chOff x="0" y="0"/>
          <a:chExt cx="0" cy="0"/>
        </a:xfrm>
      </p:grpSpPr>
      <p:pic>
        <p:nvPicPr>
          <p:cNvPr id="326" name="Google Shape;326;p81"/>
          <p:cNvPicPr preferRelativeResize="0"/>
          <p:nvPr/>
        </p:nvPicPr>
        <p:blipFill rotWithShape="1">
          <a:blip r:embed="rId2">
            <a:alphaModFix/>
          </a:blip>
          <a:srcRect b="0" l="0" r="0" t="0"/>
          <a:stretch/>
        </p:blipFill>
        <p:spPr>
          <a:xfrm>
            <a:off x="0" y="0"/>
            <a:ext cx="10972798" cy="617220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Title and Subtitle">
  <p:cSld name="1_Title and Subtitle">
    <p:bg>
      <p:bgPr>
        <a:solidFill>
          <a:schemeClr val="dk2"/>
        </a:solidFill>
      </p:bgPr>
    </p:bg>
    <p:spTree>
      <p:nvGrpSpPr>
        <p:cNvPr id="327" name="Shape 327"/>
        <p:cNvGrpSpPr/>
        <p:nvPr/>
      </p:nvGrpSpPr>
      <p:grpSpPr>
        <a:xfrm>
          <a:off x="0" y="0"/>
          <a:ext cx="0" cy="0"/>
          <a:chOff x="0" y="0"/>
          <a:chExt cx="0" cy="0"/>
        </a:xfrm>
      </p:grpSpPr>
      <p:sp>
        <p:nvSpPr>
          <p:cNvPr id="328" name="Google Shape;328;p82"/>
          <p:cNvSpPr txBox="1"/>
          <p:nvPr>
            <p:ph type="title"/>
          </p:nvPr>
        </p:nvSpPr>
        <p:spPr>
          <a:xfrm>
            <a:off x="498348" y="661226"/>
            <a:ext cx="9976200" cy="591000"/>
          </a:xfrm>
          <a:prstGeom prst="rect">
            <a:avLst/>
          </a:prstGeom>
          <a:noFill/>
          <a:ln>
            <a:noFill/>
          </a:ln>
        </p:spPr>
        <p:txBody>
          <a:bodyPr anchorCtr="0" anchor="b" bIns="45700" lIns="91425" spcFirstLastPara="1" rIns="91425" wrap="square" tIns="45700">
            <a:noAutofit/>
          </a:bodyPr>
          <a:lstStyle>
            <a:lvl1pPr lvl="0" rtl="0" algn="ctr">
              <a:lnSpc>
                <a:spcPct val="90000"/>
              </a:lnSpc>
              <a:spcBef>
                <a:spcPts val="0"/>
              </a:spcBef>
              <a:spcAft>
                <a:spcPts val="0"/>
              </a:spcAft>
              <a:buSzPts val="1400"/>
              <a:buNone/>
              <a:defRPr>
                <a:solidFill>
                  <a:schemeClr val="lt1"/>
                </a:solidFill>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329" name="Google Shape;329;p82"/>
          <p:cNvSpPr txBox="1"/>
          <p:nvPr>
            <p:ph idx="1" type="body"/>
          </p:nvPr>
        </p:nvSpPr>
        <p:spPr>
          <a:xfrm>
            <a:off x="498348" y="1183335"/>
            <a:ext cx="9976200" cy="525600"/>
          </a:xfrm>
          <a:prstGeom prst="rect">
            <a:avLst/>
          </a:prstGeom>
          <a:noFill/>
          <a:ln>
            <a:noFill/>
          </a:ln>
        </p:spPr>
        <p:txBody>
          <a:bodyPr anchorCtr="0" anchor="t" bIns="45700" lIns="91425" spcFirstLastPara="1" rIns="91425" wrap="square" tIns="45700">
            <a:noAutofit/>
          </a:bodyPr>
          <a:lstStyle>
            <a:lvl1pPr indent="-228600" lvl="0" marL="457200" rtl="0" algn="ctr">
              <a:lnSpc>
                <a:spcPct val="90000"/>
              </a:lnSpc>
              <a:spcBef>
                <a:spcPts val="900"/>
              </a:spcBef>
              <a:spcAft>
                <a:spcPts val="0"/>
              </a:spcAft>
              <a:buSzPts val="2400"/>
              <a:buFont typeface="Trebuchet MS"/>
              <a:buNone/>
              <a:defRPr b="0" sz="2400">
                <a:solidFill>
                  <a:schemeClr val="lt2"/>
                </a:solidFill>
                <a:latin typeface="Trebuchet MS"/>
                <a:ea typeface="Trebuchet MS"/>
                <a:cs typeface="Trebuchet MS"/>
                <a:sym typeface="Trebuchet MS"/>
              </a:defRPr>
            </a:lvl1pPr>
            <a:lvl2pPr indent="-228600" lvl="1" marL="914400" rtl="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2pPr>
            <a:lvl3pPr indent="-228600" lvl="2" marL="1371600" rtl="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3pPr>
            <a:lvl4pPr indent="-228600" lvl="3" marL="1828800" rtl="0" algn="ctr">
              <a:spcBef>
                <a:spcPts val="90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4pPr>
            <a:lvl5pPr indent="-228600" lvl="4" marL="2286000" rtl="0" algn="ctr">
              <a:spcBef>
                <a:spcPts val="56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5pPr>
            <a:lvl6pPr indent="-342900" lvl="5" marL="2743200" rtl="0" algn="l">
              <a:spcBef>
                <a:spcPts val="360"/>
              </a:spcBef>
              <a:spcAft>
                <a:spcPts val="0"/>
              </a:spcAft>
              <a:buClr>
                <a:schemeClr val="dk2"/>
              </a:buClr>
              <a:buSzPts val="1800"/>
              <a:buChar char="»"/>
              <a:defRPr/>
            </a:lvl6pPr>
            <a:lvl7pPr indent="-342900" lvl="6" marL="3200400" rtl="0" algn="l">
              <a:spcBef>
                <a:spcPts val="360"/>
              </a:spcBef>
              <a:spcAft>
                <a:spcPts val="0"/>
              </a:spcAft>
              <a:buClr>
                <a:schemeClr val="dk2"/>
              </a:buClr>
              <a:buSzPts val="1800"/>
              <a:buChar char="»"/>
              <a:defRPr/>
            </a:lvl7pPr>
            <a:lvl8pPr indent="-342900" lvl="7" marL="3657600" rtl="0" algn="l">
              <a:spcBef>
                <a:spcPts val="360"/>
              </a:spcBef>
              <a:spcAft>
                <a:spcPts val="0"/>
              </a:spcAft>
              <a:buClr>
                <a:schemeClr val="dk2"/>
              </a:buClr>
              <a:buSzPts val="1800"/>
              <a:buChar char="»"/>
              <a:defRPr/>
            </a:lvl8pPr>
            <a:lvl9pPr indent="-342900" lvl="8" marL="4114800" rtl="0" algn="l">
              <a:spcBef>
                <a:spcPts val="360"/>
              </a:spcBef>
              <a:spcAft>
                <a:spcPts val="0"/>
              </a:spcAft>
              <a:buClr>
                <a:schemeClr val="dk2"/>
              </a:buClr>
              <a:buSzPts val="1800"/>
              <a:buChar char="»"/>
              <a:defRPr/>
            </a:lvl9pPr>
          </a:lstStyle>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ubtitle, and Content 1">
  <p:cSld name="1_Title, Subtitle, and Content">
    <p:spTree>
      <p:nvGrpSpPr>
        <p:cNvPr id="330" name="Shape 330"/>
        <p:cNvGrpSpPr/>
        <p:nvPr/>
      </p:nvGrpSpPr>
      <p:grpSpPr>
        <a:xfrm>
          <a:off x="0" y="0"/>
          <a:ext cx="0" cy="0"/>
          <a:chOff x="0" y="0"/>
          <a:chExt cx="0" cy="0"/>
        </a:xfrm>
      </p:grpSpPr>
      <p:sp>
        <p:nvSpPr>
          <p:cNvPr id="331" name="Google Shape;331;p83"/>
          <p:cNvSpPr txBox="1"/>
          <p:nvPr>
            <p:ph type="title"/>
          </p:nvPr>
        </p:nvSpPr>
        <p:spPr>
          <a:xfrm>
            <a:off x="498348" y="737426"/>
            <a:ext cx="9976200" cy="591000"/>
          </a:xfrm>
          <a:prstGeom prst="rect">
            <a:avLst/>
          </a:prstGeom>
          <a:noFill/>
          <a:ln>
            <a:noFill/>
          </a:ln>
        </p:spPr>
        <p:txBody>
          <a:bodyPr anchorCtr="0" anchor="b" bIns="45700" lIns="91425" spcFirstLastPara="1" rIns="91425" wrap="square" tIns="45700">
            <a:noAutofit/>
          </a:bodyPr>
          <a:lstStyle>
            <a:lvl1pPr lvl="0" rtl="0" algn="ctr">
              <a:lnSpc>
                <a:spcPct val="90000"/>
              </a:lnSpc>
              <a:spcBef>
                <a:spcPts val="0"/>
              </a:spcBef>
              <a:spcAft>
                <a:spcPts val="0"/>
              </a:spcAft>
              <a:buClr>
                <a:schemeClr val="dk2"/>
              </a:buClr>
              <a:buSzPts val="1400"/>
              <a:buFont typeface="Trebuchet MS"/>
              <a:buNone/>
              <a:defRPr>
                <a:solidFill>
                  <a:schemeClr val="dk2"/>
                </a:solidFill>
              </a:defRPr>
            </a:lvl1pPr>
            <a:lvl2pPr lvl="1" rtl="0" algn="ctr">
              <a:lnSpc>
                <a:spcPct val="90000"/>
              </a:lnSpc>
              <a:spcBef>
                <a:spcPts val="0"/>
              </a:spcBef>
              <a:spcAft>
                <a:spcPts val="0"/>
              </a:spcAft>
              <a:buClr>
                <a:srgbClr val="73B900"/>
              </a:buClr>
              <a:buSzPts val="1400"/>
              <a:buFont typeface="Arial"/>
              <a:buNone/>
              <a:defRPr/>
            </a:lvl2pPr>
            <a:lvl3pPr lvl="2" rtl="0" algn="ctr">
              <a:lnSpc>
                <a:spcPct val="90000"/>
              </a:lnSpc>
              <a:spcBef>
                <a:spcPts val="0"/>
              </a:spcBef>
              <a:spcAft>
                <a:spcPts val="0"/>
              </a:spcAft>
              <a:buClr>
                <a:srgbClr val="73B900"/>
              </a:buClr>
              <a:buSzPts val="1400"/>
              <a:buFont typeface="Arial"/>
              <a:buNone/>
              <a:defRPr/>
            </a:lvl3pPr>
            <a:lvl4pPr lvl="3" rtl="0" algn="ctr">
              <a:lnSpc>
                <a:spcPct val="90000"/>
              </a:lnSpc>
              <a:spcBef>
                <a:spcPts val="0"/>
              </a:spcBef>
              <a:spcAft>
                <a:spcPts val="0"/>
              </a:spcAft>
              <a:buClr>
                <a:srgbClr val="73B900"/>
              </a:buClr>
              <a:buSzPts val="1400"/>
              <a:buFont typeface="Arial"/>
              <a:buNone/>
              <a:defRPr/>
            </a:lvl4pPr>
            <a:lvl5pPr lvl="4" rtl="0" algn="ctr">
              <a:lnSpc>
                <a:spcPct val="90000"/>
              </a:lnSpc>
              <a:spcBef>
                <a:spcPts val="0"/>
              </a:spcBef>
              <a:spcAft>
                <a:spcPts val="0"/>
              </a:spcAft>
              <a:buClr>
                <a:srgbClr val="73B900"/>
              </a:buClr>
              <a:buSzPts val="1400"/>
              <a:buFont typeface="Arial"/>
              <a:buNone/>
              <a:defRPr/>
            </a:lvl5pPr>
            <a:lvl6pPr lvl="5" rtl="0" algn="l">
              <a:lnSpc>
                <a:spcPct val="100000"/>
              </a:lnSpc>
              <a:spcBef>
                <a:spcPts val="0"/>
              </a:spcBef>
              <a:spcAft>
                <a:spcPts val="0"/>
              </a:spcAft>
              <a:buClr>
                <a:srgbClr val="73B900"/>
              </a:buClr>
              <a:buSzPts val="1400"/>
              <a:buFont typeface="Arial"/>
              <a:buNone/>
              <a:defRPr/>
            </a:lvl6pPr>
            <a:lvl7pPr lvl="6" rtl="0" algn="l">
              <a:lnSpc>
                <a:spcPct val="100000"/>
              </a:lnSpc>
              <a:spcBef>
                <a:spcPts val="0"/>
              </a:spcBef>
              <a:spcAft>
                <a:spcPts val="0"/>
              </a:spcAft>
              <a:buClr>
                <a:srgbClr val="73B900"/>
              </a:buClr>
              <a:buSzPts val="1400"/>
              <a:buFont typeface="Arial"/>
              <a:buNone/>
              <a:defRPr/>
            </a:lvl7pPr>
            <a:lvl8pPr lvl="7" rtl="0" algn="l">
              <a:lnSpc>
                <a:spcPct val="100000"/>
              </a:lnSpc>
              <a:spcBef>
                <a:spcPts val="0"/>
              </a:spcBef>
              <a:spcAft>
                <a:spcPts val="0"/>
              </a:spcAft>
              <a:buClr>
                <a:srgbClr val="73B900"/>
              </a:buClr>
              <a:buSzPts val="1400"/>
              <a:buFont typeface="Arial"/>
              <a:buNone/>
              <a:defRPr/>
            </a:lvl8pPr>
            <a:lvl9pPr lvl="8" rtl="0" algn="l">
              <a:lnSpc>
                <a:spcPct val="100000"/>
              </a:lnSpc>
              <a:spcBef>
                <a:spcPts val="0"/>
              </a:spcBef>
              <a:spcAft>
                <a:spcPts val="0"/>
              </a:spcAft>
              <a:buClr>
                <a:srgbClr val="73B900"/>
              </a:buClr>
              <a:buSzPts val="1400"/>
              <a:buFont typeface="Arial"/>
              <a:buNone/>
              <a:defRPr/>
            </a:lvl9pPr>
          </a:lstStyle>
          <a:p/>
        </p:txBody>
      </p:sp>
      <p:sp>
        <p:nvSpPr>
          <p:cNvPr id="332" name="Google Shape;332;p83"/>
          <p:cNvSpPr txBox="1"/>
          <p:nvPr>
            <p:ph idx="1" type="body"/>
          </p:nvPr>
        </p:nvSpPr>
        <p:spPr>
          <a:xfrm>
            <a:off x="516750" y="2103035"/>
            <a:ext cx="9948600" cy="3718800"/>
          </a:xfrm>
          <a:prstGeom prst="rect">
            <a:avLst/>
          </a:prstGeom>
          <a:noFill/>
          <a:ln>
            <a:noFill/>
          </a:ln>
        </p:spPr>
        <p:txBody>
          <a:bodyPr anchorCtr="0" anchor="t" bIns="45700" lIns="91425" spcFirstLastPara="1" rIns="91425" wrap="square" tIns="45700">
            <a:noAutofit/>
          </a:bodyPr>
          <a:lstStyle>
            <a:lvl1pPr indent="-228600" lvl="0" marL="457200" rtl="0" algn="l">
              <a:lnSpc>
                <a:spcPct val="90000"/>
              </a:lnSpc>
              <a:spcBef>
                <a:spcPts val="900"/>
              </a:spcBef>
              <a:spcAft>
                <a:spcPts val="0"/>
              </a:spcAft>
              <a:buClr>
                <a:schemeClr val="dk1"/>
              </a:buClr>
              <a:buSzPts val="1800"/>
              <a:buFont typeface="Trebuchet MS"/>
              <a:buNone/>
              <a:defRPr sz="1800">
                <a:solidFill>
                  <a:schemeClr val="dk2"/>
                </a:solidFill>
              </a:defRPr>
            </a:lvl1pPr>
            <a:lvl2pPr indent="-228600" lvl="1" marL="914400" rtl="0" algn="l">
              <a:lnSpc>
                <a:spcPct val="90000"/>
              </a:lnSpc>
              <a:spcBef>
                <a:spcPts val="900"/>
              </a:spcBef>
              <a:spcAft>
                <a:spcPts val="0"/>
              </a:spcAft>
              <a:buClr>
                <a:schemeClr val="dk1"/>
              </a:buClr>
              <a:buSzPts val="1600"/>
              <a:buFont typeface="Trebuchet MS"/>
              <a:buNone/>
              <a:defRPr sz="1600">
                <a:solidFill>
                  <a:schemeClr val="dk2"/>
                </a:solidFill>
              </a:defRPr>
            </a:lvl2pPr>
            <a:lvl3pPr indent="-228600" lvl="2" marL="1371600" rtl="0" algn="l">
              <a:lnSpc>
                <a:spcPct val="90000"/>
              </a:lnSpc>
              <a:spcBef>
                <a:spcPts val="900"/>
              </a:spcBef>
              <a:spcAft>
                <a:spcPts val="0"/>
              </a:spcAft>
              <a:buClr>
                <a:schemeClr val="dk1"/>
              </a:buClr>
              <a:buSzPts val="1400"/>
              <a:buFont typeface="Trebuchet MS"/>
              <a:buNone/>
              <a:defRPr sz="1400">
                <a:solidFill>
                  <a:schemeClr val="dk2"/>
                </a:solidFill>
              </a:defRPr>
            </a:lvl3pPr>
            <a:lvl4pPr indent="-342900" lvl="3" marL="1828800" rtl="0" algn="l">
              <a:lnSpc>
                <a:spcPct val="100000"/>
              </a:lnSpc>
              <a:spcBef>
                <a:spcPts val="900"/>
              </a:spcBef>
              <a:spcAft>
                <a:spcPts val="0"/>
              </a:spcAft>
              <a:buClr>
                <a:schemeClr val="dk1"/>
              </a:buClr>
              <a:buSzPts val="1800"/>
              <a:buFont typeface="Noto Sans Symbols"/>
              <a:buChar char="▪"/>
              <a:defRPr sz="1800">
                <a:solidFill>
                  <a:schemeClr val="lt1"/>
                </a:solidFill>
              </a:defRPr>
            </a:lvl4pPr>
            <a:lvl5pPr indent="-355600" lvl="4" marL="2286000" rtl="0" algn="l">
              <a:lnSpc>
                <a:spcPct val="100000"/>
              </a:lnSpc>
              <a:spcBef>
                <a:spcPts val="400"/>
              </a:spcBef>
              <a:spcAft>
                <a:spcPts val="0"/>
              </a:spcAft>
              <a:buClr>
                <a:schemeClr val="dk1"/>
              </a:buClr>
              <a:buSzPts val="2000"/>
              <a:buFont typeface="Noto Sans Symbols"/>
              <a:buChar char="▪"/>
              <a:defRPr>
                <a:solidFill>
                  <a:schemeClr val="lt1"/>
                </a:solidFill>
              </a:defRPr>
            </a:lvl5pPr>
            <a:lvl6pPr indent="-342900" lvl="5" marL="2743200" rtl="0" algn="l">
              <a:lnSpc>
                <a:spcPct val="100000"/>
              </a:lnSpc>
              <a:spcBef>
                <a:spcPts val="360"/>
              </a:spcBef>
              <a:spcAft>
                <a:spcPts val="0"/>
              </a:spcAft>
              <a:buClr>
                <a:schemeClr val="dk2"/>
              </a:buClr>
              <a:buSzPts val="1800"/>
              <a:buFont typeface="Trebuchet MS"/>
              <a:buChar char="»"/>
              <a:defRPr/>
            </a:lvl6pPr>
            <a:lvl7pPr indent="-342900" lvl="6" marL="3200400" rtl="0" algn="l">
              <a:lnSpc>
                <a:spcPct val="100000"/>
              </a:lnSpc>
              <a:spcBef>
                <a:spcPts val="360"/>
              </a:spcBef>
              <a:spcAft>
                <a:spcPts val="0"/>
              </a:spcAft>
              <a:buClr>
                <a:schemeClr val="dk2"/>
              </a:buClr>
              <a:buSzPts val="1800"/>
              <a:buFont typeface="Trebuchet MS"/>
              <a:buChar char="»"/>
              <a:defRPr/>
            </a:lvl7pPr>
            <a:lvl8pPr indent="-342900" lvl="7" marL="3657600" rtl="0" algn="l">
              <a:lnSpc>
                <a:spcPct val="100000"/>
              </a:lnSpc>
              <a:spcBef>
                <a:spcPts val="360"/>
              </a:spcBef>
              <a:spcAft>
                <a:spcPts val="0"/>
              </a:spcAft>
              <a:buClr>
                <a:schemeClr val="dk2"/>
              </a:buClr>
              <a:buSzPts val="1800"/>
              <a:buFont typeface="Trebuchet MS"/>
              <a:buChar char="»"/>
              <a:defRPr/>
            </a:lvl8pPr>
            <a:lvl9pPr indent="-342900" lvl="8" marL="4114800" rtl="0" algn="l">
              <a:lnSpc>
                <a:spcPct val="100000"/>
              </a:lnSpc>
              <a:spcBef>
                <a:spcPts val="360"/>
              </a:spcBef>
              <a:spcAft>
                <a:spcPts val="0"/>
              </a:spcAft>
              <a:buClr>
                <a:schemeClr val="dk2"/>
              </a:buClr>
              <a:buSzPts val="1800"/>
              <a:buFont typeface="Trebuchet MS"/>
              <a:buChar char="»"/>
              <a:defRPr/>
            </a:lvl9pPr>
          </a:lstStyle>
          <a:p/>
        </p:txBody>
      </p:sp>
      <p:sp>
        <p:nvSpPr>
          <p:cNvPr id="333" name="Google Shape;333;p83"/>
          <p:cNvSpPr txBox="1"/>
          <p:nvPr>
            <p:ph idx="2" type="body"/>
          </p:nvPr>
        </p:nvSpPr>
        <p:spPr>
          <a:xfrm>
            <a:off x="498348" y="1259533"/>
            <a:ext cx="9976200" cy="525600"/>
          </a:xfrm>
          <a:prstGeom prst="rect">
            <a:avLst/>
          </a:prstGeom>
          <a:noFill/>
          <a:ln>
            <a:noFill/>
          </a:ln>
        </p:spPr>
        <p:txBody>
          <a:bodyPr anchorCtr="0" anchor="t" bIns="45700" lIns="91425" spcFirstLastPara="1" rIns="91425" wrap="square" tIns="45700">
            <a:noAutofit/>
          </a:bodyPr>
          <a:lstStyle>
            <a:lvl1pPr indent="-228600" lvl="0" marL="457200" rtl="0" algn="ctr">
              <a:lnSpc>
                <a:spcPct val="90000"/>
              </a:lnSpc>
              <a:spcBef>
                <a:spcPts val="900"/>
              </a:spcBef>
              <a:spcAft>
                <a:spcPts val="0"/>
              </a:spcAft>
              <a:buSzPts val="2400"/>
              <a:buFont typeface="Trebuchet MS"/>
              <a:buNone/>
              <a:defRPr b="0" sz="2400">
                <a:solidFill>
                  <a:schemeClr val="lt2"/>
                </a:solidFill>
                <a:latin typeface="Trebuchet MS"/>
                <a:ea typeface="Trebuchet MS"/>
                <a:cs typeface="Trebuchet MS"/>
                <a:sym typeface="Trebuchet MS"/>
              </a:defRPr>
            </a:lvl1pPr>
            <a:lvl2pPr indent="-228600" lvl="1" marL="914400" rtl="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2pPr>
            <a:lvl3pPr indent="-228600" lvl="2" marL="1371600" rtl="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3pPr>
            <a:lvl4pPr indent="-228600" lvl="3" marL="1828800" rtl="0" algn="ctr">
              <a:lnSpc>
                <a:spcPct val="100000"/>
              </a:lnSpc>
              <a:spcBef>
                <a:spcPts val="90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4pPr>
            <a:lvl5pPr indent="-228600" lvl="4" marL="2286000" rtl="0" algn="ctr">
              <a:lnSpc>
                <a:spcPct val="100000"/>
              </a:lnSpc>
              <a:spcBef>
                <a:spcPts val="56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5pPr>
            <a:lvl6pPr indent="-342900" lvl="5" marL="2743200" rtl="0" algn="l">
              <a:lnSpc>
                <a:spcPct val="100000"/>
              </a:lnSpc>
              <a:spcBef>
                <a:spcPts val="360"/>
              </a:spcBef>
              <a:spcAft>
                <a:spcPts val="0"/>
              </a:spcAft>
              <a:buClr>
                <a:schemeClr val="dk2"/>
              </a:buClr>
              <a:buSzPts val="1800"/>
              <a:buFont typeface="Trebuchet MS"/>
              <a:buChar char="»"/>
              <a:defRPr/>
            </a:lvl6pPr>
            <a:lvl7pPr indent="-342900" lvl="6" marL="3200400" rtl="0" algn="l">
              <a:lnSpc>
                <a:spcPct val="100000"/>
              </a:lnSpc>
              <a:spcBef>
                <a:spcPts val="360"/>
              </a:spcBef>
              <a:spcAft>
                <a:spcPts val="0"/>
              </a:spcAft>
              <a:buClr>
                <a:schemeClr val="dk2"/>
              </a:buClr>
              <a:buSzPts val="1800"/>
              <a:buFont typeface="Trebuchet MS"/>
              <a:buChar char="»"/>
              <a:defRPr/>
            </a:lvl7pPr>
            <a:lvl8pPr indent="-342900" lvl="7" marL="3657600" rtl="0" algn="l">
              <a:lnSpc>
                <a:spcPct val="100000"/>
              </a:lnSpc>
              <a:spcBef>
                <a:spcPts val="360"/>
              </a:spcBef>
              <a:spcAft>
                <a:spcPts val="0"/>
              </a:spcAft>
              <a:buClr>
                <a:schemeClr val="dk2"/>
              </a:buClr>
              <a:buSzPts val="1800"/>
              <a:buFont typeface="Trebuchet MS"/>
              <a:buChar char="»"/>
              <a:defRPr/>
            </a:lvl8pPr>
            <a:lvl9pPr indent="-342900" lvl="8" marL="4114800" rtl="0" algn="l">
              <a:lnSpc>
                <a:spcPct val="100000"/>
              </a:lnSpc>
              <a:spcBef>
                <a:spcPts val="360"/>
              </a:spcBef>
              <a:spcAft>
                <a:spcPts val="0"/>
              </a:spcAft>
              <a:buClr>
                <a:schemeClr val="dk2"/>
              </a:buClr>
              <a:buSzPts val="1800"/>
              <a:buFont typeface="Trebuchet MS"/>
              <a:buChar char="»"/>
              <a:defRPr/>
            </a:lvl9pPr>
          </a:lstStyle>
          <a:p/>
        </p:txBody>
      </p:sp>
    </p:spTree>
  </p:cSld>
  <p:clrMapOvr>
    <a:masterClrMapping/>
  </p:clrMapOvr>
  <p:transition spd="med">
    <p:fade/>
  </p:transition>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ULLET_ICON_Title, Subtitle, and Content 1">
  <p:cSld name="1_BULLET_ICON_Title, Subtitle, and Content">
    <p:spTree>
      <p:nvGrpSpPr>
        <p:cNvPr id="334" name="Shape 334"/>
        <p:cNvGrpSpPr/>
        <p:nvPr/>
      </p:nvGrpSpPr>
      <p:grpSpPr>
        <a:xfrm>
          <a:off x="0" y="0"/>
          <a:ext cx="0" cy="0"/>
          <a:chOff x="0" y="0"/>
          <a:chExt cx="0" cy="0"/>
        </a:xfrm>
      </p:grpSpPr>
      <p:sp>
        <p:nvSpPr>
          <p:cNvPr id="335" name="Google Shape;335;p84"/>
          <p:cNvSpPr txBox="1"/>
          <p:nvPr>
            <p:ph type="title"/>
          </p:nvPr>
        </p:nvSpPr>
        <p:spPr>
          <a:xfrm>
            <a:off x="498348" y="737426"/>
            <a:ext cx="9976200" cy="591000"/>
          </a:xfrm>
          <a:prstGeom prst="rect">
            <a:avLst/>
          </a:prstGeom>
          <a:noFill/>
          <a:ln>
            <a:noFill/>
          </a:ln>
        </p:spPr>
        <p:txBody>
          <a:bodyPr anchorCtr="0" anchor="b" bIns="45700" lIns="91425" spcFirstLastPara="1" rIns="91425" wrap="square" tIns="45700">
            <a:noAutofit/>
          </a:bodyPr>
          <a:lstStyle>
            <a:lvl1pPr lvl="0" rtl="0" algn="ctr">
              <a:lnSpc>
                <a:spcPct val="90000"/>
              </a:lnSpc>
              <a:spcBef>
                <a:spcPts val="0"/>
              </a:spcBef>
              <a:spcAft>
                <a:spcPts val="0"/>
              </a:spcAft>
              <a:buClr>
                <a:schemeClr val="dk2"/>
              </a:buClr>
              <a:buSzPts val="1400"/>
              <a:buFont typeface="Trebuchet MS"/>
              <a:buNone/>
              <a:defRPr>
                <a:solidFill>
                  <a:schemeClr val="dk2"/>
                </a:solidFill>
              </a:defRPr>
            </a:lvl1pPr>
            <a:lvl2pPr lvl="1" rtl="0" algn="ctr">
              <a:lnSpc>
                <a:spcPct val="90000"/>
              </a:lnSpc>
              <a:spcBef>
                <a:spcPts val="0"/>
              </a:spcBef>
              <a:spcAft>
                <a:spcPts val="0"/>
              </a:spcAft>
              <a:buClr>
                <a:srgbClr val="73B900"/>
              </a:buClr>
              <a:buSzPts val="1400"/>
              <a:buFont typeface="Arial"/>
              <a:buNone/>
              <a:defRPr/>
            </a:lvl2pPr>
            <a:lvl3pPr lvl="2" rtl="0" algn="ctr">
              <a:lnSpc>
                <a:spcPct val="90000"/>
              </a:lnSpc>
              <a:spcBef>
                <a:spcPts val="0"/>
              </a:spcBef>
              <a:spcAft>
                <a:spcPts val="0"/>
              </a:spcAft>
              <a:buClr>
                <a:srgbClr val="73B900"/>
              </a:buClr>
              <a:buSzPts val="1400"/>
              <a:buFont typeface="Arial"/>
              <a:buNone/>
              <a:defRPr/>
            </a:lvl3pPr>
            <a:lvl4pPr lvl="3" rtl="0" algn="ctr">
              <a:lnSpc>
                <a:spcPct val="90000"/>
              </a:lnSpc>
              <a:spcBef>
                <a:spcPts val="0"/>
              </a:spcBef>
              <a:spcAft>
                <a:spcPts val="0"/>
              </a:spcAft>
              <a:buClr>
                <a:srgbClr val="73B900"/>
              </a:buClr>
              <a:buSzPts val="1400"/>
              <a:buFont typeface="Arial"/>
              <a:buNone/>
              <a:defRPr/>
            </a:lvl4pPr>
            <a:lvl5pPr lvl="4" rtl="0" algn="ctr">
              <a:lnSpc>
                <a:spcPct val="90000"/>
              </a:lnSpc>
              <a:spcBef>
                <a:spcPts val="0"/>
              </a:spcBef>
              <a:spcAft>
                <a:spcPts val="0"/>
              </a:spcAft>
              <a:buClr>
                <a:srgbClr val="73B900"/>
              </a:buClr>
              <a:buSzPts val="1400"/>
              <a:buFont typeface="Arial"/>
              <a:buNone/>
              <a:defRPr/>
            </a:lvl5pPr>
            <a:lvl6pPr lvl="5" rtl="0" algn="l">
              <a:lnSpc>
                <a:spcPct val="100000"/>
              </a:lnSpc>
              <a:spcBef>
                <a:spcPts val="0"/>
              </a:spcBef>
              <a:spcAft>
                <a:spcPts val="0"/>
              </a:spcAft>
              <a:buClr>
                <a:srgbClr val="73B900"/>
              </a:buClr>
              <a:buSzPts val="1400"/>
              <a:buFont typeface="Arial"/>
              <a:buNone/>
              <a:defRPr/>
            </a:lvl6pPr>
            <a:lvl7pPr lvl="6" rtl="0" algn="l">
              <a:lnSpc>
                <a:spcPct val="100000"/>
              </a:lnSpc>
              <a:spcBef>
                <a:spcPts val="0"/>
              </a:spcBef>
              <a:spcAft>
                <a:spcPts val="0"/>
              </a:spcAft>
              <a:buClr>
                <a:srgbClr val="73B900"/>
              </a:buClr>
              <a:buSzPts val="1400"/>
              <a:buFont typeface="Arial"/>
              <a:buNone/>
              <a:defRPr/>
            </a:lvl7pPr>
            <a:lvl8pPr lvl="7" rtl="0" algn="l">
              <a:lnSpc>
                <a:spcPct val="100000"/>
              </a:lnSpc>
              <a:spcBef>
                <a:spcPts val="0"/>
              </a:spcBef>
              <a:spcAft>
                <a:spcPts val="0"/>
              </a:spcAft>
              <a:buClr>
                <a:srgbClr val="73B900"/>
              </a:buClr>
              <a:buSzPts val="1400"/>
              <a:buFont typeface="Arial"/>
              <a:buNone/>
              <a:defRPr/>
            </a:lvl8pPr>
            <a:lvl9pPr lvl="8" rtl="0" algn="l">
              <a:lnSpc>
                <a:spcPct val="100000"/>
              </a:lnSpc>
              <a:spcBef>
                <a:spcPts val="0"/>
              </a:spcBef>
              <a:spcAft>
                <a:spcPts val="0"/>
              </a:spcAft>
              <a:buClr>
                <a:srgbClr val="73B900"/>
              </a:buClr>
              <a:buSzPts val="1400"/>
              <a:buFont typeface="Arial"/>
              <a:buNone/>
              <a:defRPr/>
            </a:lvl9pPr>
          </a:lstStyle>
          <a:p/>
        </p:txBody>
      </p:sp>
      <p:sp>
        <p:nvSpPr>
          <p:cNvPr id="336" name="Google Shape;336;p84"/>
          <p:cNvSpPr txBox="1"/>
          <p:nvPr>
            <p:ph idx="1" type="body"/>
          </p:nvPr>
        </p:nvSpPr>
        <p:spPr>
          <a:xfrm>
            <a:off x="516750" y="2103035"/>
            <a:ext cx="9948600" cy="3718800"/>
          </a:xfrm>
          <a:prstGeom prst="rect">
            <a:avLst/>
          </a:prstGeom>
          <a:noFill/>
          <a:ln>
            <a:noFill/>
          </a:ln>
        </p:spPr>
        <p:txBody>
          <a:bodyPr anchorCtr="0" anchor="t" bIns="45700" lIns="91425" spcFirstLastPara="1" rIns="91425" wrap="square" tIns="45700">
            <a:noAutofit/>
          </a:bodyPr>
          <a:lstStyle>
            <a:lvl1pPr indent="-314325" lvl="0" marL="457200" rtl="0" algn="l">
              <a:lnSpc>
                <a:spcPct val="90000"/>
              </a:lnSpc>
              <a:spcBef>
                <a:spcPts val="900"/>
              </a:spcBef>
              <a:spcAft>
                <a:spcPts val="0"/>
              </a:spcAft>
              <a:buClr>
                <a:schemeClr val="dk1"/>
              </a:buClr>
              <a:buSzPts val="1350"/>
              <a:buFont typeface="Trebuchet MS"/>
              <a:buChar char="•"/>
              <a:defRPr sz="1800">
                <a:solidFill>
                  <a:schemeClr val="dk2"/>
                </a:solidFill>
              </a:defRPr>
            </a:lvl1pPr>
            <a:lvl2pPr indent="-304800" lvl="1" marL="914400" rtl="0" algn="l">
              <a:lnSpc>
                <a:spcPct val="90000"/>
              </a:lnSpc>
              <a:spcBef>
                <a:spcPts val="900"/>
              </a:spcBef>
              <a:spcAft>
                <a:spcPts val="0"/>
              </a:spcAft>
              <a:buClr>
                <a:schemeClr val="dk1"/>
              </a:buClr>
              <a:buSzPts val="1200"/>
              <a:buFont typeface="Trebuchet MS"/>
              <a:buChar char="•"/>
              <a:defRPr sz="1600">
                <a:solidFill>
                  <a:schemeClr val="dk2"/>
                </a:solidFill>
              </a:defRPr>
            </a:lvl2pPr>
            <a:lvl3pPr indent="-295275" lvl="2" marL="1371600" rtl="0" algn="l">
              <a:lnSpc>
                <a:spcPct val="90000"/>
              </a:lnSpc>
              <a:spcBef>
                <a:spcPts val="900"/>
              </a:spcBef>
              <a:spcAft>
                <a:spcPts val="0"/>
              </a:spcAft>
              <a:buClr>
                <a:schemeClr val="dk1"/>
              </a:buClr>
              <a:buSzPts val="1050"/>
              <a:buFont typeface="Trebuchet MS"/>
              <a:buChar char="•"/>
              <a:defRPr sz="1400">
                <a:solidFill>
                  <a:schemeClr val="dk2"/>
                </a:solidFill>
              </a:defRPr>
            </a:lvl3pPr>
            <a:lvl4pPr indent="-342900" lvl="3" marL="1828800" rtl="0" algn="l">
              <a:lnSpc>
                <a:spcPct val="100000"/>
              </a:lnSpc>
              <a:spcBef>
                <a:spcPts val="900"/>
              </a:spcBef>
              <a:spcAft>
                <a:spcPts val="0"/>
              </a:spcAft>
              <a:buClr>
                <a:schemeClr val="dk1"/>
              </a:buClr>
              <a:buSzPts val="1800"/>
              <a:buFont typeface="Noto Sans Symbols"/>
              <a:buChar char="▪"/>
              <a:defRPr sz="1800">
                <a:solidFill>
                  <a:schemeClr val="lt1"/>
                </a:solidFill>
              </a:defRPr>
            </a:lvl4pPr>
            <a:lvl5pPr indent="-355600" lvl="4" marL="2286000" rtl="0" algn="l">
              <a:lnSpc>
                <a:spcPct val="100000"/>
              </a:lnSpc>
              <a:spcBef>
                <a:spcPts val="400"/>
              </a:spcBef>
              <a:spcAft>
                <a:spcPts val="0"/>
              </a:spcAft>
              <a:buClr>
                <a:schemeClr val="dk1"/>
              </a:buClr>
              <a:buSzPts val="2000"/>
              <a:buFont typeface="Noto Sans Symbols"/>
              <a:buChar char="▪"/>
              <a:defRPr>
                <a:solidFill>
                  <a:schemeClr val="lt1"/>
                </a:solidFill>
              </a:defRPr>
            </a:lvl5pPr>
            <a:lvl6pPr indent="-342900" lvl="5" marL="2743200" rtl="0" algn="l">
              <a:lnSpc>
                <a:spcPct val="100000"/>
              </a:lnSpc>
              <a:spcBef>
                <a:spcPts val="360"/>
              </a:spcBef>
              <a:spcAft>
                <a:spcPts val="0"/>
              </a:spcAft>
              <a:buClr>
                <a:schemeClr val="dk2"/>
              </a:buClr>
              <a:buSzPts val="1800"/>
              <a:buFont typeface="Trebuchet MS"/>
              <a:buChar char="»"/>
              <a:defRPr/>
            </a:lvl6pPr>
            <a:lvl7pPr indent="-342900" lvl="6" marL="3200400" rtl="0" algn="l">
              <a:lnSpc>
                <a:spcPct val="100000"/>
              </a:lnSpc>
              <a:spcBef>
                <a:spcPts val="360"/>
              </a:spcBef>
              <a:spcAft>
                <a:spcPts val="0"/>
              </a:spcAft>
              <a:buClr>
                <a:schemeClr val="dk2"/>
              </a:buClr>
              <a:buSzPts val="1800"/>
              <a:buFont typeface="Trebuchet MS"/>
              <a:buChar char="»"/>
              <a:defRPr/>
            </a:lvl7pPr>
            <a:lvl8pPr indent="-342900" lvl="7" marL="3657600" rtl="0" algn="l">
              <a:lnSpc>
                <a:spcPct val="100000"/>
              </a:lnSpc>
              <a:spcBef>
                <a:spcPts val="360"/>
              </a:spcBef>
              <a:spcAft>
                <a:spcPts val="0"/>
              </a:spcAft>
              <a:buClr>
                <a:schemeClr val="dk2"/>
              </a:buClr>
              <a:buSzPts val="1800"/>
              <a:buFont typeface="Trebuchet MS"/>
              <a:buChar char="»"/>
              <a:defRPr/>
            </a:lvl8pPr>
            <a:lvl9pPr indent="-342900" lvl="8" marL="4114800" rtl="0" algn="l">
              <a:lnSpc>
                <a:spcPct val="100000"/>
              </a:lnSpc>
              <a:spcBef>
                <a:spcPts val="360"/>
              </a:spcBef>
              <a:spcAft>
                <a:spcPts val="0"/>
              </a:spcAft>
              <a:buClr>
                <a:schemeClr val="dk2"/>
              </a:buClr>
              <a:buSzPts val="1800"/>
              <a:buFont typeface="Trebuchet MS"/>
              <a:buChar char="»"/>
              <a:defRPr/>
            </a:lvl9pPr>
          </a:lstStyle>
          <a:p/>
        </p:txBody>
      </p:sp>
      <p:sp>
        <p:nvSpPr>
          <p:cNvPr id="337" name="Google Shape;337;p84"/>
          <p:cNvSpPr txBox="1"/>
          <p:nvPr>
            <p:ph idx="2" type="body"/>
          </p:nvPr>
        </p:nvSpPr>
        <p:spPr>
          <a:xfrm>
            <a:off x="498348" y="1259533"/>
            <a:ext cx="9976200" cy="525600"/>
          </a:xfrm>
          <a:prstGeom prst="rect">
            <a:avLst/>
          </a:prstGeom>
          <a:noFill/>
          <a:ln>
            <a:noFill/>
          </a:ln>
        </p:spPr>
        <p:txBody>
          <a:bodyPr anchorCtr="0" anchor="t" bIns="45700" lIns="91425" spcFirstLastPara="1" rIns="91425" wrap="square" tIns="45700">
            <a:noAutofit/>
          </a:bodyPr>
          <a:lstStyle>
            <a:lvl1pPr indent="-228600" lvl="0" marL="457200" rtl="0" algn="ctr">
              <a:lnSpc>
                <a:spcPct val="90000"/>
              </a:lnSpc>
              <a:spcBef>
                <a:spcPts val="900"/>
              </a:spcBef>
              <a:spcAft>
                <a:spcPts val="0"/>
              </a:spcAft>
              <a:buSzPts val="2400"/>
              <a:buFont typeface="Trebuchet MS"/>
              <a:buNone/>
              <a:defRPr b="0" sz="2400">
                <a:solidFill>
                  <a:schemeClr val="lt2"/>
                </a:solidFill>
                <a:latin typeface="Trebuchet MS"/>
                <a:ea typeface="Trebuchet MS"/>
                <a:cs typeface="Trebuchet MS"/>
                <a:sym typeface="Trebuchet MS"/>
              </a:defRPr>
            </a:lvl1pPr>
            <a:lvl2pPr indent="-228600" lvl="1" marL="914400" rtl="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2pPr>
            <a:lvl3pPr indent="-228600" lvl="2" marL="1371600" rtl="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3pPr>
            <a:lvl4pPr indent="-228600" lvl="3" marL="1828800" rtl="0" algn="ctr">
              <a:lnSpc>
                <a:spcPct val="100000"/>
              </a:lnSpc>
              <a:spcBef>
                <a:spcPts val="90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4pPr>
            <a:lvl5pPr indent="-228600" lvl="4" marL="2286000" rtl="0" algn="ctr">
              <a:lnSpc>
                <a:spcPct val="100000"/>
              </a:lnSpc>
              <a:spcBef>
                <a:spcPts val="56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5pPr>
            <a:lvl6pPr indent="-342900" lvl="5" marL="2743200" rtl="0" algn="l">
              <a:lnSpc>
                <a:spcPct val="100000"/>
              </a:lnSpc>
              <a:spcBef>
                <a:spcPts val="360"/>
              </a:spcBef>
              <a:spcAft>
                <a:spcPts val="0"/>
              </a:spcAft>
              <a:buClr>
                <a:schemeClr val="dk2"/>
              </a:buClr>
              <a:buSzPts val="1800"/>
              <a:buFont typeface="Trebuchet MS"/>
              <a:buChar char="»"/>
              <a:defRPr/>
            </a:lvl6pPr>
            <a:lvl7pPr indent="-342900" lvl="6" marL="3200400" rtl="0" algn="l">
              <a:lnSpc>
                <a:spcPct val="100000"/>
              </a:lnSpc>
              <a:spcBef>
                <a:spcPts val="360"/>
              </a:spcBef>
              <a:spcAft>
                <a:spcPts val="0"/>
              </a:spcAft>
              <a:buClr>
                <a:schemeClr val="dk2"/>
              </a:buClr>
              <a:buSzPts val="1800"/>
              <a:buFont typeface="Trebuchet MS"/>
              <a:buChar char="»"/>
              <a:defRPr/>
            </a:lvl7pPr>
            <a:lvl8pPr indent="-342900" lvl="7" marL="3657600" rtl="0" algn="l">
              <a:lnSpc>
                <a:spcPct val="100000"/>
              </a:lnSpc>
              <a:spcBef>
                <a:spcPts val="360"/>
              </a:spcBef>
              <a:spcAft>
                <a:spcPts val="0"/>
              </a:spcAft>
              <a:buClr>
                <a:schemeClr val="dk2"/>
              </a:buClr>
              <a:buSzPts val="1800"/>
              <a:buFont typeface="Trebuchet MS"/>
              <a:buChar char="»"/>
              <a:defRPr/>
            </a:lvl8pPr>
            <a:lvl9pPr indent="-342900" lvl="8" marL="4114800" rtl="0" algn="l">
              <a:lnSpc>
                <a:spcPct val="100000"/>
              </a:lnSpc>
              <a:spcBef>
                <a:spcPts val="360"/>
              </a:spcBef>
              <a:spcAft>
                <a:spcPts val="0"/>
              </a:spcAft>
              <a:buClr>
                <a:schemeClr val="dk2"/>
              </a:buClr>
              <a:buSzPts val="1800"/>
              <a:buFont typeface="Trebuchet MS"/>
              <a:buChar char="»"/>
              <a:defRPr/>
            </a:lvl9pPr>
          </a:lstStyle>
          <a:p/>
        </p:txBody>
      </p:sp>
    </p:spTree>
  </p:cSld>
  <p:clrMapOvr>
    <a:masterClrMapping/>
  </p:clrMapOvr>
  <p:transition spd="med">
    <p:fade/>
  </p:transition>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Photograph">
  <p:cSld name="Content with Photograph">
    <p:spTree>
      <p:nvGrpSpPr>
        <p:cNvPr id="45" name="Shape 45"/>
        <p:cNvGrpSpPr/>
        <p:nvPr/>
      </p:nvGrpSpPr>
      <p:grpSpPr>
        <a:xfrm>
          <a:off x="0" y="0"/>
          <a:ext cx="0" cy="0"/>
          <a:chOff x="0" y="0"/>
          <a:chExt cx="0" cy="0"/>
        </a:xfrm>
      </p:grpSpPr>
      <p:sp>
        <p:nvSpPr>
          <p:cNvPr id="46" name="Google Shape;46;p9"/>
          <p:cNvSpPr txBox="1"/>
          <p:nvPr>
            <p:ph type="title"/>
          </p:nvPr>
        </p:nvSpPr>
        <p:spPr>
          <a:xfrm>
            <a:off x="519232" y="1798590"/>
            <a:ext cx="4204402" cy="618631"/>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9"/>
          <p:cNvSpPr txBox="1"/>
          <p:nvPr>
            <p:ph idx="1" type="body"/>
          </p:nvPr>
        </p:nvSpPr>
        <p:spPr>
          <a:xfrm>
            <a:off x="519231" y="3071579"/>
            <a:ext cx="4192841" cy="2517089"/>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500"/>
              </a:spcBef>
              <a:spcAft>
                <a:spcPts val="0"/>
              </a:spcAft>
              <a:buClr>
                <a:schemeClr val="dk1"/>
              </a:buClr>
              <a:buSzPts val="1600"/>
              <a:buFont typeface="Trebuchet MS"/>
              <a:buNone/>
              <a:defRPr sz="1600">
                <a:solidFill>
                  <a:schemeClr val="dk2"/>
                </a:solidFill>
              </a:defRPr>
            </a:lvl1pPr>
            <a:lvl2pPr indent="-228600" lvl="1" marL="914400" algn="l">
              <a:lnSpc>
                <a:spcPct val="90000"/>
              </a:lnSpc>
              <a:spcBef>
                <a:spcPts val="500"/>
              </a:spcBef>
              <a:spcAft>
                <a:spcPts val="0"/>
              </a:spcAft>
              <a:buClr>
                <a:schemeClr val="dk1"/>
              </a:buClr>
              <a:buSzPts val="1400"/>
              <a:buFont typeface="Trebuchet MS"/>
              <a:buNone/>
              <a:defRPr sz="1400">
                <a:solidFill>
                  <a:schemeClr val="dk2"/>
                </a:solidFill>
              </a:defRPr>
            </a:lvl2pPr>
            <a:lvl3pPr indent="-228600" lvl="2" marL="1371600" algn="l">
              <a:lnSpc>
                <a:spcPct val="90000"/>
              </a:lnSpc>
              <a:spcBef>
                <a:spcPts val="500"/>
              </a:spcBef>
              <a:spcAft>
                <a:spcPts val="0"/>
              </a:spcAft>
              <a:buClr>
                <a:schemeClr val="dk1"/>
              </a:buClr>
              <a:buSzPts val="1400"/>
              <a:buFont typeface="Trebuchet MS"/>
              <a:buNone/>
              <a:defRPr sz="1400">
                <a:solidFill>
                  <a:schemeClr val="dk2"/>
                </a:solidFill>
              </a:defRPr>
            </a:lvl3pPr>
            <a:lvl4pPr indent="-342900" lvl="3" marL="1828800" algn="l">
              <a:spcBef>
                <a:spcPts val="500"/>
              </a:spcBef>
              <a:spcAft>
                <a:spcPts val="0"/>
              </a:spcAft>
              <a:buClr>
                <a:schemeClr val="dk1"/>
              </a:buClr>
              <a:buSzPts val="1800"/>
              <a:buFont typeface="Noto Sans Symbols"/>
              <a:buChar char="▪"/>
              <a:defRPr sz="1800">
                <a:solidFill>
                  <a:schemeClr val="lt1"/>
                </a:solidFill>
              </a:defRPr>
            </a:lvl4pPr>
            <a:lvl5pPr indent="-355600" lvl="4" marL="2286000" algn="l">
              <a:spcBef>
                <a:spcPts val="400"/>
              </a:spcBef>
              <a:spcAft>
                <a:spcPts val="0"/>
              </a:spcAft>
              <a:buClr>
                <a:schemeClr val="dk1"/>
              </a:buClr>
              <a:buSzPts val="2000"/>
              <a:buFont typeface="Noto Sans Symbols"/>
              <a:buChar char="▪"/>
              <a:defRPr>
                <a:solidFill>
                  <a:schemeClr val="lt1"/>
                </a:solidFill>
              </a:defRPr>
            </a:lvl5pPr>
            <a:lvl6pPr indent="-342900" lvl="5" marL="2743200" algn="l">
              <a:spcBef>
                <a:spcPts val="360"/>
              </a:spcBef>
              <a:spcAft>
                <a:spcPts val="0"/>
              </a:spcAft>
              <a:buClr>
                <a:schemeClr val="dk2"/>
              </a:buClr>
              <a:buSzPts val="1800"/>
              <a:buChar char="»"/>
              <a:defRPr/>
            </a:lvl6pPr>
            <a:lvl7pPr indent="-342900" lvl="6" marL="3200400" algn="l">
              <a:spcBef>
                <a:spcPts val="360"/>
              </a:spcBef>
              <a:spcAft>
                <a:spcPts val="0"/>
              </a:spcAft>
              <a:buClr>
                <a:schemeClr val="dk2"/>
              </a:buClr>
              <a:buSzPts val="1800"/>
              <a:buChar char="»"/>
              <a:defRPr/>
            </a:lvl7pPr>
            <a:lvl8pPr indent="-342900" lvl="7" marL="3657600" algn="l">
              <a:spcBef>
                <a:spcPts val="360"/>
              </a:spcBef>
              <a:spcAft>
                <a:spcPts val="0"/>
              </a:spcAft>
              <a:buClr>
                <a:schemeClr val="dk2"/>
              </a:buClr>
              <a:buSzPts val="1800"/>
              <a:buChar char="»"/>
              <a:defRPr/>
            </a:lvl8pPr>
            <a:lvl9pPr indent="-342900" lvl="8" marL="4114800" algn="l">
              <a:spcBef>
                <a:spcPts val="360"/>
              </a:spcBef>
              <a:spcAft>
                <a:spcPts val="0"/>
              </a:spcAft>
              <a:buClr>
                <a:schemeClr val="dk2"/>
              </a:buClr>
              <a:buSzPts val="1800"/>
              <a:buChar char="»"/>
              <a:defRPr/>
            </a:lvl9pPr>
          </a:lstStyle>
          <a:p/>
        </p:txBody>
      </p:sp>
      <p:sp>
        <p:nvSpPr>
          <p:cNvPr id="48" name="Google Shape;48;p9"/>
          <p:cNvSpPr txBox="1"/>
          <p:nvPr>
            <p:ph idx="2" type="body"/>
          </p:nvPr>
        </p:nvSpPr>
        <p:spPr>
          <a:xfrm>
            <a:off x="519232" y="2348397"/>
            <a:ext cx="4204402" cy="525463"/>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900"/>
              </a:spcBef>
              <a:spcAft>
                <a:spcPts val="0"/>
              </a:spcAft>
              <a:buSzPts val="2000"/>
              <a:buFont typeface="Trebuchet MS"/>
              <a:buNone/>
              <a:defRPr b="0" sz="2000">
                <a:solidFill>
                  <a:schemeClr val="lt2"/>
                </a:solidFill>
                <a:latin typeface="Trebuchet MS"/>
                <a:ea typeface="Trebuchet MS"/>
                <a:cs typeface="Trebuchet MS"/>
                <a:sym typeface="Trebuchet MS"/>
              </a:defRPr>
            </a:lvl1pPr>
            <a:lvl2pPr indent="-228600" lvl="1" marL="9144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2pPr>
            <a:lvl3pPr indent="-228600" lvl="2" marL="1371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3pPr>
            <a:lvl4pPr indent="-228600" lvl="3" marL="1828800" algn="ctr">
              <a:spcBef>
                <a:spcPts val="90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4pPr>
            <a:lvl5pPr indent="-228600" lvl="4" marL="2286000" algn="ctr">
              <a:spcBef>
                <a:spcPts val="56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5pPr>
            <a:lvl6pPr indent="-342900" lvl="5" marL="2743200" algn="l">
              <a:spcBef>
                <a:spcPts val="360"/>
              </a:spcBef>
              <a:spcAft>
                <a:spcPts val="0"/>
              </a:spcAft>
              <a:buClr>
                <a:schemeClr val="dk2"/>
              </a:buClr>
              <a:buSzPts val="1800"/>
              <a:buChar char="»"/>
              <a:defRPr/>
            </a:lvl6pPr>
            <a:lvl7pPr indent="-342900" lvl="6" marL="3200400" algn="l">
              <a:spcBef>
                <a:spcPts val="360"/>
              </a:spcBef>
              <a:spcAft>
                <a:spcPts val="0"/>
              </a:spcAft>
              <a:buClr>
                <a:schemeClr val="dk2"/>
              </a:buClr>
              <a:buSzPts val="1800"/>
              <a:buChar char="»"/>
              <a:defRPr/>
            </a:lvl7pPr>
            <a:lvl8pPr indent="-342900" lvl="7" marL="3657600" algn="l">
              <a:spcBef>
                <a:spcPts val="360"/>
              </a:spcBef>
              <a:spcAft>
                <a:spcPts val="0"/>
              </a:spcAft>
              <a:buClr>
                <a:schemeClr val="dk2"/>
              </a:buClr>
              <a:buSzPts val="1800"/>
              <a:buChar char="»"/>
              <a:defRPr/>
            </a:lvl8pPr>
            <a:lvl9pPr indent="-342900" lvl="8" marL="4114800" algn="l">
              <a:spcBef>
                <a:spcPts val="360"/>
              </a:spcBef>
              <a:spcAft>
                <a:spcPts val="0"/>
              </a:spcAft>
              <a:buClr>
                <a:schemeClr val="dk2"/>
              </a:buClr>
              <a:buSzPts val="1800"/>
              <a:buChar char="»"/>
              <a:defRPr/>
            </a:lvl9pPr>
          </a:lstStyle>
          <a:p/>
        </p:txBody>
      </p:sp>
      <p:sp>
        <p:nvSpPr>
          <p:cNvPr id="49" name="Google Shape;49;p9"/>
          <p:cNvSpPr/>
          <p:nvPr/>
        </p:nvSpPr>
        <p:spPr>
          <a:xfrm>
            <a:off x="0" y="5699915"/>
            <a:ext cx="10972800" cy="47228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Agenda">
  <p:cSld name="Agenda">
    <p:spTree>
      <p:nvGrpSpPr>
        <p:cNvPr id="50" name="Shape 50"/>
        <p:cNvGrpSpPr/>
        <p:nvPr/>
      </p:nvGrpSpPr>
      <p:grpSpPr>
        <a:xfrm>
          <a:off x="0" y="0"/>
          <a:ext cx="0" cy="0"/>
          <a:chOff x="0" y="0"/>
          <a:chExt cx="0" cy="0"/>
        </a:xfrm>
      </p:grpSpPr>
      <p:sp>
        <p:nvSpPr>
          <p:cNvPr id="51" name="Google Shape;51;p10"/>
          <p:cNvSpPr/>
          <p:nvPr/>
        </p:nvSpPr>
        <p:spPr>
          <a:xfrm>
            <a:off x="6351" y="5602147"/>
            <a:ext cx="10972799" cy="570053"/>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52" name="Google Shape;52;p10"/>
          <p:cNvPicPr preferRelativeResize="0"/>
          <p:nvPr/>
        </p:nvPicPr>
        <p:blipFill rotWithShape="1">
          <a:blip r:embed="rId2">
            <a:alphaModFix/>
          </a:blip>
          <a:srcRect b="0" l="0" r="0" t="0"/>
          <a:stretch/>
        </p:blipFill>
        <p:spPr>
          <a:xfrm>
            <a:off x="0" y="0"/>
            <a:ext cx="10972799" cy="6172200"/>
          </a:xfrm>
          <a:prstGeom prst="rect">
            <a:avLst/>
          </a:prstGeom>
          <a:noFill/>
          <a:ln>
            <a:noFill/>
          </a:ln>
        </p:spPr>
      </p:pic>
      <p:cxnSp>
        <p:nvCxnSpPr>
          <p:cNvPr id="53" name="Google Shape;53;p10"/>
          <p:cNvCxnSpPr/>
          <p:nvPr/>
        </p:nvCxnSpPr>
        <p:spPr>
          <a:xfrm>
            <a:off x="3583957" y="-1"/>
            <a:ext cx="0" cy="6172200"/>
          </a:xfrm>
          <a:prstGeom prst="straightConnector1">
            <a:avLst/>
          </a:prstGeom>
          <a:noFill/>
          <a:ln cap="flat" cmpd="sng" w="9525">
            <a:solidFill>
              <a:srgbClr val="595959"/>
            </a:solidFill>
            <a:prstDash val="solid"/>
            <a:round/>
            <a:headEnd len="sm" w="sm" type="none"/>
            <a:tailEnd len="sm" w="sm" type="none"/>
          </a:ln>
        </p:spPr>
      </p:cxnSp>
      <p:sp>
        <p:nvSpPr>
          <p:cNvPr id="54" name="Google Shape;54;p10"/>
          <p:cNvSpPr txBox="1"/>
          <p:nvPr>
            <p:ph type="title"/>
          </p:nvPr>
        </p:nvSpPr>
        <p:spPr>
          <a:xfrm>
            <a:off x="441881" y="2381806"/>
            <a:ext cx="2700194" cy="1408589"/>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sz="3600">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27.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6" Type="http://schemas.openxmlformats.org/officeDocument/2006/relationships/slideLayout" Target="../slideLayouts/slideLayout5.xml"/><Relationship Id="rId18" Type="http://schemas.openxmlformats.org/officeDocument/2006/relationships/theme" Target="../theme/theme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6.xml"/><Relationship Id="rId10" Type="http://schemas.openxmlformats.org/officeDocument/2006/relationships/slideLayout" Target="../slideLayouts/slideLayout25.xml"/><Relationship Id="rId13" Type="http://schemas.openxmlformats.org/officeDocument/2006/relationships/slideLayout" Target="../slideLayouts/slideLayout28.xml"/><Relationship Id="rId12" Type="http://schemas.openxmlformats.org/officeDocument/2006/relationships/slideLayout" Target="../slideLayouts/slideLayout27.xml"/><Relationship Id="rId1" Type="http://schemas.openxmlformats.org/officeDocument/2006/relationships/image" Target="../media/image1.png"/><Relationship Id="rId2" Type="http://schemas.openxmlformats.org/officeDocument/2006/relationships/slideLayout" Target="../slideLayouts/slideLayout17.xml"/><Relationship Id="rId3" Type="http://schemas.openxmlformats.org/officeDocument/2006/relationships/slideLayout" Target="../slideLayouts/slideLayout18.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5" Type="http://schemas.openxmlformats.org/officeDocument/2006/relationships/slideLayout" Target="../slideLayouts/slideLayout30.xml"/><Relationship Id="rId14" Type="http://schemas.openxmlformats.org/officeDocument/2006/relationships/slideLayout" Target="../slideLayouts/slideLayout29.xml"/><Relationship Id="rId17" Type="http://schemas.openxmlformats.org/officeDocument/2006/relationships/theme" Target="../theme/theme2.xml"/><Relationship Id="rId16" Type="http://schemas.openxmlformats.org/officeDocument/2006/relationships/slideLayout" Target="../slideLayouts/slideLayout31.xml"/><Relationship Id="rId5" Type="http://schemas.openxmlformats.org/officeDocument/2006/relationships/slideLayout" Target="../slideLayouts/slideLayout20.xml"/><Relationship Id="rId6" Type="http://schemas.openxmlformats.org/officeDocument/2006/relationships/slideLayout" Target="../slideLayouts/slideLayout21.xml"/><Relationship Id="rId7" Type="http://schemas.openxmlformats.org/officeDocument/2006/relationships/slideLayout" Target="../slideLayouts/slideLayout22.xml"/><Relationship Id="rId8" Type="http://schemas.openxmlformats.org/officeDocument/2006/relationships/slideLayout" Target="../slideLayouts/slideLayout23.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41.xml"/><Relationship Id="rId10" Type="http://schemas.openxmlformats.org/officeDocument/2006/relationships/slideLayout" Target="../slideLayouts/slideLayout40.xml"/><Relationship Id="rId13" Type="http://schemas.openxmlformats.org/officeDocument/2006/relationships/slideLayout" Target="../slideLayouts/slideLayout43.xml"/><Relationship Id="rId12" Type="http://schemas.openxmlformats.org/officeDocument/2006/relationships/slideLayout" Target="../slideLayouts/slideLayout42.xml"/><Relationship Id="rId1" Type="http://schemas.openxmlformats.org/officeDocument/2006/relationships/image" Target="../media/image12.png"/><Relationship Id="rId2" Type="http://schemas.openxmlformats.org/officeDocument/2006/relationships/slideLayout" Target="../slideLayouts/slideLayout32.xml"/><Relationship Id="rId3" Type="http://schemas.openxmlformats.org/officeDocument/2006/relationships/slideLayout" Target="../slideLayouts/slideLayout33.xml"/><Relationship Id="rId4" Type="http://schemas.openxmlformats.org/officeDocument/2006/relationships/slideLayout" Target="../slideLayouts/slideLayout34.xml"/><Relationship Id="rId9" Type="http://schemas.openxmlformats.org/officeDocument/2006/relationships/slideLayout" Target="../slideLayouts/slideLayout39.xml"/><Relationship Id="rId15" Type="http://schemas.openxmlformats.org/officeDocument/2006/relationships/slideLayout" Target="../slideLayouts/slideLayout45.xml"/><Relationship Id="rId14" Type="http://schemas.openxmlformats.org/officeDocument/2006/relationships/slideLayout" Target="../slideLayouts/slideLayout44.xml"/><Relationship Id="rId17" Type="http://schemas.openxmlformats.org/officeDocument/2006/relationships/theme" Target="../theme/theme6.xml"/><Relationship Id="rId16" Type="http://schemas.openxmlformats.org/officeDocument/2006/relationships/slideLayout" Target="../slideLayouts/slideLayout46.xml"/><Relationship Id="rId5" Type="http://schemas.openxmlformats.org/officeDocument/2006/relationships/slideLayout" Target="../slideLayouts/slideLayout35.xml"/><Relationship Id="rId6" Type="http://schemas.openxmlformats.org/officeDocument/2006/relationships/slideLayout" Target="../slideLayouts/slideLayout36.xml"/><Relationship Id="rId7" Type="http://schemas.openxmlformats.org/officeDocument/2006/relationships/slideLayout" Target="../slideLayouts/slideLayout37.xml"/><Relationship Id="rId8" Type="http://schemas.openxmlformats.org/officeDocument/2006/relationships/slideLayout" Target="../slideLayouts/slideLayout38.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56.xml"/><Relationship Id="rId10" Type="http://schemas.openxmlformats.org/officeDocument/2006/relationships/slideLayout" Target="../slideLayouts/slideLayout55.xml"/><Relationship Id="rId13" Type="http://schemas.openxmlformats.org/officeDocument/2006/relationships/slideLayout" Target="../slideLayouts/slideLayout58.xml"/><Relationship Id="rId12" Type="http://schemas.openxmlformats.org/officeDocument/2006/relationships/slideLayout" Target="../slideLayouts/slideLayout57.xml"/><Relationship Id="rId1" Type="http://schemas.openxmlformats.org/officeDocument/2006/relationships/image" Target="../media/image33.png"/><Relationship Id="rId2" Type="http://schemas.openxmlformats.org/officeDocument/2006/relationships/slideLayout" Target="../slideLayouts/slideLayout47.xml"/><Relationship Id="rId3" Type="http://schemas.openxmlformats.org/officeDocument/2006/relationships/slideLayout" Target="../slideLayouts/slideLayout48.xml"/><Relationship Id="rId4" Type="http://schemas.openxmlformats.org/officeDocument/2006/relationships/slideLayout" Target="../slideLayouts/slideLayout49.xml"/><Relationship Id="rId9" Type="http://schemas.openxmlformats.org/officeDocument/2006/relationships/slideLayout" Target="../slideLayouts/slideLayout54.xml"/><Relationship Id="rId15" Type="http://schemas.openxmlformats.org/officeDocument/2006/relationships/slideLayout" Target="../slideLayouts/slideLayout60.xml"/><Relationship Id="rId14" Type="http://schemas.openxmlformats.org/officeDocument/2006/relationships/slideLayout" Target="../slideLayouts/slideLayout59.xml"/><Relationship Id="rId17" Type="http://schemas.openxmlformats.org/officeDocument/2006/relationships/slideLayout" Target="../slideLayouts/slideLayout62.xml"/><Relationship Id="rId16" Type="http://schemas.openxmlformats.org/officeDocument/2006/relationships/slideLayout" Target="../slideLayouts/slideLayout61.xml"/><Relationship Id="rId5" Type="http://schemas.openxmlformats.org/officeDocument/2006/relationships/slideLayout" Target="../slideLayouts/slideLayout50.xml"/><Relationship Id="rId6" Type="http://schemas.openxmlformats.org/officeDocument/2006/relationships/slideLayout" Target="../slideLayouts/slideLayout51.xml"/><Relationship Id="rId18" Type="http://schemas.openxmlformats.org/officeDocument/2006/relationships/theme" Target="../theme/theme3.xml"/><Relationship Id="rId7" Type="http://schemas.openxmlformats.org/officeDocument/2006/relationships/slideLayout" Target="../slideLayouts/slideLayout52.xml"/><Relationship Id="rId8" Type="http://schemas.openxmlformats.org/officeDocument/2006/relationships/slideLayout" Target="../slideLayouts/slideLayout53.xml"/></Relationships>
</file>

<file path=ppt/slideMasters/_rels/slideMaster5.xml.rels><?xml version="1.0" encoding="UTF-8" standalone="yes"?><Relationships xmlns="http://schemas.openxmlformats.org/package/2006/relationships"><Relationship Id="rId11" Type="http://schemas.openxmlformats.org/officeDocument/2006/relationships/slideLayout" Target="../slideLayouts/slideLayout72.xml"/><Relationship Id="rId10" Type="http://schemas.openxmlformats.org/officeDocument/2006/relationships/slideLayout" Target="../slideLayouts/slideLayout71.xml"/><Relationship Id="rId13" Type="http://schemas.openxmlformats.org/officeDocument/2006/relationships/slideLayout" Target="../slideLayouts/slideLayout74.xml"/><Relationship Id="rId12" Type="http://schemas.openxmlformats.org/officeDocument/2006/relationships/slideLayout" Target="../slideLayouts/slideLayout73.xml"/><Relationship Id="rId1" Type="http://schemas.openxmlformats.org/officeDocument/2006/relationships/image" Target="../media/image40.png"/><Relationship Id="rId2" Type="http://schemas.openxmlformats.org/officeDocument/2006/relationships/slideLayout" Target="../slideLayouts/slideLayout63.xml"/><Relationship Id="rId3" Type="http://schemas.openxmlformats.org/officeDocument/2006/relationships/slideLayout" Target="../slideLayouts/slideLayout64.xml"/><Relationship Id="rId4" Type="http://schemas.openxmlformats.org/officeDocument/2006/relationships/slideLayout" Target="../slideLayouts/slideLayout65.xml"/><Relationship Id="rId9" Type="http://schemas.openxmlformats.org/officeDocument/2006/relationships/slideLayout" Target="../slideLayouts/slideLayout70.xml"/><Relationship Id="rId15" Type="http://schemas.openxmlformats.org/officeDocument/2006/relationships/slideLayout" Target="../slideLayouts/slideLayout76.xml"/><Relationship Id="rId14" Type="http://schemas.openxmlformats.org/officeDocument/2006/relationships/slideLayout" Target="../slideLayouts/slideLayout75.xml"/><Relationship Id="rId17" Type="http://schemas.openxmlformats.org/officeDocument/2006/relationships/slideLayout" Target="../slideLayouts/slideLayout78.xml"/><Relationship Id="rId16" Type="http://schemas.openxmlformats.org/officeDocument/2006/relationships/slideLayout" Target="../slideLayouts/slideLayout77.xml"/><Relationship Id="rId5" Type="http://schemas.openxmlformats.org/officeDocument/2006/relationships/slideLayout" Target="../slideLayouts/slideLayout66.xml"/><Relationship Id="rId19" Type="http://schemas.openxmlformats.org/officeDocument/2006/relationships/theme" Target="../theme/theme4.xml"/><Relationship Id="rId6" Type="http://schemas.openxmlformats.org/officeDocument/2006/relationships/slideLayout" Target="../slideLayouts/slideLayout67.xml"/><Relationship Id="rId18" Type="http://schemas.openxmlformats.org/officeDocument/2006/relationships/slideLayout" Target="../slideLayouts/slideLayout79.xml"/><Relationship Id="rId7" Type="http://schemas.openxmlformats.org/officeDocument/2006/relationships/slideLayout" Target="../slideLayouts/slideLayout68.xml"/><Relationship Id="rId8" Type="http://schemas.openxmlformats.org/officeDocument/2006/relationships/slideLayout" Target="../slideLayouts/slideLayout6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11" name="Shape 11"/>
        <p:cNvGrpSpPr/>
        <p:nvPr/>
      </p:nvGrpSpPr>
      <p:grpSpPr>
        <a:xfrm>
          <a:off x="0" y="0"/>
          <a:ext cx="0" cy="0"/>
          <a:chOff x="0" y="0"/>
          <a:chExt cx="0" cy="0"/>
        </a:xfrm>
      </p:grpSpPr>
      <p:pic>
        <p:nvPicPr>
          <p:cNvPr id="12" name="Google Shape;12;p1"/>
          <p:cNvPicPr preferRelativeResize="0"/>
          <p:nvPr/>
        </p:nvPicPr>
        <p:blipFill rotWithShape="1">
          <a:blip r:embed="rId1">
            <a:alphaModFix/>
          </a:blip>
          <a:srcRect b="0" l="0" r="0" t="0"/>
          <a:stretch/>
        </p:blipFill>
        <p:spPr>
          <a:xfrm>
            <a:off x="0" y="0"/>
            <a:ext cx="10980296" cy="6172200"/>
          </a:xfrm>
          <a:prstGeom prst="rect">
            <a:avLst/>
          </a:prstGeom>
          <a:noFill/>
          <a:ln>
            <a:noFill/>
          </a:ln>
        </p:spPr>
      </p:pic>
      <p:sp>
        <p:nvSpPr>
          <p:cNvPr id="13" name="Google Shape;13;p1"/>
          <p:cNvSpPr txBox="1"/>
          <p:nvPr>
            <p:ph type="title"/>
          </p:nvPr>
        </p:nvSpPr>
        <p:spPr>
          <a:xfrm>
            <a:off x="499743" y="729732"/>
            <a:ext cx="9973315" cy="590931"/>
          </a:xfrm>
          <a:prstGeom prst="rect">
            <a:avLst/>
          </a:prstGeom>
          <a:noFill/>
          <a:ln>
            <a:noFill/>
          </a:ln>
        </p:spPr>
        <p:txBody>
          <a:bodyPr anchorCtr="0" anchor="b" bIns="45700" lIns="91425" spcFirstLastPara="1" rIns="91425" wrap="square" tIns="45700">
            <a:noAutofit/>
          </a:bodyPr>
          <a:lstStyle>
            <a:lvl1pPr lvl="0" marR="0" rtl="0" algn="ctr">
              <a:lnSpc>
                <a:spcPct val="90000"/>
              </a:lnSpc>
              <a:spcBef>
                <a:spcPts val="0"/>
              </a:spcBef>
              <a:spcAft>
                <a:spcPts val="0"/>
              </a:spcAft>
              <a:buSzPts val="1400"/>
              <a:buNone/>
              <a:defRPr b="0" i="0" sz="3600" u="none" cap="none" strike="noStrike">
                <a:solidFill>
                  <a:srgbClr val="4C4C4C"/>
                </a:solidFill>
                <a:latin typeface="Trebuchet MS"/>
                <a:ea typeface="Trebuchet MS"/>
                <a:cs typeface="Trebuchet MS"/>
                <a:sym typeface="Trebuchet MS"/>
              </a:defRPr>
            </a:lvl1pPr>
            <a:lvl2pPr lvl="1" marR="0" rtl="0" algn="l">
              <a:spcBef>
                <a:spcPts val="0"/>
              </a:spcBef>
              <a:spcAft>
                <a:spcPts val="0"/>
              </a:spcAft>
              <a:buSzPts val="1400"/>
              <a:buNone/>
              <a:defRPr b="1" i="0" sz="3200" u="none" cap="none" strike="noStrike">
                <a:solidFill>
                  <a:srgbClr val="73B900"/>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rgbClr val="73B900"/>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rgbClr val="73B900"/>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rgbClr val="73B900"/>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rgbClr val="73B900"/>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rgbClr val="73B900"/>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rgbClr val="73B900"/>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rgbClr val="73B900"/>
                </a:solidFill>
                <a:latin typeface="Arial"/>
                <a:ea typeface="Arial"/>
                <a:cs typeface="Arial"/>
                <a:sym typeface="Arial"/>
              </a:defRPr>
            </a:lvl9pPr>
          </a:lstStyle>
          <a:p/>
        </p:txBody>
      </p:sp>
      <p:sp>
        <p:nvSpPr>
          <p:cNvPr id="14" name="Google Shape;14;p1"/>
          <p:cNvSpPr txBox="1"/>
          <p:nvPr>
            <p:ph idx="1" type="body"/>
          </p:nvPr>
        </p:nvSpPr>
        <p:spPr>
          <a:xfrm>
            <a:off x="517402" y="2002368"/>
            <a:ext cx="9948931" cy="3734242"/>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900"/>
              </a:spcBef>
              <a:spcAft>
                <a:spcPts val="0"/>
              </a:spcAft>
              <a:buClr>
                <a:schemeClr val="dk1"/>
              </a:buClr>
              <a:buSzPts val="1800"/>
              <a:buFont typeface="Trebuchet MS"/>
              <a:buNone/>
              <a:defRPr b="0" i="0" sz="1800" u="none" cap="none" strike="noStrike">
                <a:solidFill>
                  <a:srgbClr val="868686"/>
                </a:solidFill>
                <a:latin typeface="Trebuchet MS"/>
                <a:ea typeface="Trebuchet MS"/>
                <a:cs typeface="Trebuchet MS"/>
                <a:sym typeface="Trebuchet MS"/>
              </a:defRPr>
            </a:lvl1pPr>
            <a:lvl2pPr indent="-228600" lvl="1" marL="914400" marR="0" rtl="0" algn="l">
              <a:lnSpc>
                <a:spcPct val="90000"/>
              </a:lnSpc>
              <a:spcBef>
                <a:spcPts val="900"/>
              </a:spcBef>
              <a:spcAft>
                <a:spcPts val="0"/>
              </a:spcAft>
              <a:buClr>
                <a:schemeClr val="dk1"/>
              </a:buClr>
              <a:buSzPts val="1600"/>
              <a:buFont typeface="Trebuchet MS"/>
              <a:buNone/>
              <a:defRPr b="0" i="0" sz="1600" u="none" cap="none" strike="noStrike">
                <a:solidFill>
                  <a:srgbClr val="868686"/>
                </a:solidFill>
                <a:latin typeface="Trebuchet MS"/>
                <a:ea typeface="Trebuchet MS"/>
                <a:cs typeface="Trebuchet MS"/>
                <a:sym typeface="Trebuchet MS"/>
              </a:defRPr>
            </a:lvl2pPr>
            <a:lvl3pPr indent="-228600" lvl="2" marL="1371600" marR="0" rtl="0" algn="l">
              <a:lnSpc>
                <a:spcPct val="90000"/>
              </a:lnSpc>
              <a:spcBef>
                <a:spcPts val="900"/>
              </a:spcBef>
              <a:spcAft>
                <a:spcPts val="0"/>
              </a:spcAft>
              <a:buClr>
                <a:schemeClr val="dk1"/>
              </a:buClr>
              <a:buSzPts val="1400"/>
              <a:buFont typeface="Trebuchet MS"/>
              <a:buNone/>
              <a:defRPr b="0" i="0" sz="1400" u="none" cap="none" strike="noStrike">
                <a:solidFill>
                  <a:srgbClr val="868686"/>
                </a:solidFill>
                <a:latin typeface="Trebuchet MS"/>
                <a:ea typeface="Trebuchet MS"/>
                <a:cs typeface="Trebuchet MS"/>
                <a:sym typeface="Trebuchet MS"/>
              </a:defRPr>
            </a:lvl3pPr>
            <a:lvl4pPr indent="-355600" lvl="3" marL="1828800" marR="0" rtl="0" algn="l">
              <a:spcBef>
                <a:spcPts val="90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4pPr>
            <a:lvl5pPr indent="-355600" lvl="4" marL="2286000" marR="0" rtl="0" algn="l">
              <a:spcBef>
                <a:spcPts val="40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5pPr>
            <a:lvl6pPr indent="-355600" lvl="5" marL="2743200" marR="0" rtl="0" algn="l">
              <a:spcBef>
                <a:spcPts val="40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6pPr>
            <a:lvl7pPr indent="-355600" lvl="6" marL="3200400" marR="0" rtl="0" algn="l">
              <a:spcBef>
                <a:spcPts val="40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7pPr>
            <a:lvl8pPr indent="-355600" lvl="7" marL="3657600" marR="0" rtl="0" algn="l">
              <a:spcBef>
                <a:spcPts val="40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8pPr>
            <a:lvl9pPr indent="-355600" lvl="8" marL="4114800" marR="0" rtl="0" algn="l">
              <a:spcBef>
                <a:spcPts val="40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9pPr>
          </a:lstStyle>
          <a:p/>
        </p:txBody>
      </p:sp>
      <p:sp>
        <p:nvSpPr>
          <p:cNvPr id="15" name="Google Shape;15;p1"/>
          <p:cNvSpPr txBox="1"/>
          <p:nvPr/>
        </p:nvSpPr>
        <p:spPr>
          <a:xfrm>
            <a:off x="10148713" y="5960757"/>
            <a:ext cx="321027" cy="138499"/>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fld id="{00000000-1234-1234-1234-123412341234}" type="slidenum">
              <a:rPr lang="en-US" sz="700" cap="none">
                <a:solidFill>
                  <a:schemeClr val="lt1"/>
                </a:solidFill>
                <a:latin typeface="Trebuchet MS"/>
                <a:ea typeface="Trebuchet MS"/>
                <a:cs typeface="Trebuchet MS"/>
                <a:sym typeface="Trebuchet MS"/>
              </a:rPr>
              <a:t>‹#›</a:t>
            </a:fld>
            <a:r>
              <a:rPr lang="en-US" sz="900" cap="none">
                <a:solidFill>
                  <a:schemeClr val="lt1"/>
                </a:solidFill>
                <a:latin typeface="Century Gothic"/>
                <a:ea typeface="Century Gothic"/>
                <a:cs typeface="Century Gothic"/>
                <a:sym typeface="Century Gothic"/>
              </a:rPr>
              <a:t> </a:t>
            </a:r>
            <a:endParaRPr sz="900" cap="none">
              <a:solidFill>
                <a:schemeClr val="lt1"/>
              </a:solidFill>
              <a:latin typeface="Century Gothic"/>
              <a:ea typeface="Century Gothic"/>
              <a:cs typeface="Century Gothic"/>
              <a:sym typeface="Century Gothic"/>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Lst>
  <mc:AlternateContent>
    <mc:Choice Requires="p14">
      <p:transition spd="slow" p14:dur="700">
        <p:fade/>
      </p:transition>
    </mc:Choice>
    <mc:Fallback>
      <p:transition spd="slow">
        <p:fade/>
      </p:transition>
    </mc:Fallback>
  </mc:AlternateConten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77" name="Shape 77"/>
        <p:cNvGrpSpPr/>
        <p:nvPr/>
      </p:nvGrpSpPr>
      <p:grpSpPr>
        <a:xfrm>
          <a:off x="0" y="0"/>
          <a:ext cx="0" cy="0"/>
          <a:chOff x="0" y="0"/>
          <a:chExt cx="0" cy="0"/>
        </a:xfrm>
      </p:grpSpPr>
      <p:pic>
        <p:nvPicPr>
          <p:cNvPr id="78" name="Google Shape;78;p18"/>
          <p:cNvPicPr preferRelativeResize="0"/>
          <p:nvPr/>
        </p:nvPicPr>
        <p:blipFill rotWithShape="1">
          <a:blip r:embed="rId1">
            <a:alphaModFix/>
          </a:blip>
          <a:srcRect b="0" l="0" r="0" t="0"/>
          <a:stretch/>
        </p:blipFill>
        <p:spPr>
          <a:xfrm>
            <a:off x="0" y="0"/>
            <a:ext cx="10980294" cy="6172199"/>
          </a:xfrm>
          <a:prstGeom prst="rect">
            <a:avLst/>
          </a:prstGeom>
          <a:noFill/>
          <a:ln>
            <a:noFill/>
          </a:ln>
        </p:spPr>
      </p:pic>
      <p:sp>
        <p:nvSpPr>
          <p:cNvPr id="79" name="Google Shape;79;p18"/>
          <p:cNvSpPr txBox="1"/>
          <p:nvPr>
            <p:ph type="title"/>
          </p:nvPr>
        </p:nvSpPr>
        <p:spPr>
          <a:xfrm>
            <a:off x="499743" y="729732"/>
            <a:ext cx="9973200" cy="591000"/>
          </a:xfrm>
          <a:prstGeom prst="rect">
            <a:avLst/>
          </a:prstGeom>
          <a:noFill/>
          <a:ln>
            <a:noFill/>
          </a:ln>
        </p:spPr>
        <p:txBody>
          <a:bodyPr anchorCtr="0" anchor="b" bIns="45700" lIns="91425" spcFirstLastPara="1" rIns="91425" wrap="square" tIns="45700">
            <a:noAutofit/>
          </a:bodyPr>
          <a:lstStyle>
            <a:lvl1pPr lvl="0" marR="0" rtl="0" algn="ctr">
              <a:lnSpc>
                <a:spcPct val="90000"/>
              </a:lnSpc>
              <a:spcBef>
                <a:spcPts val="0"/>
              </a:spcBef>
              <a:spcAft>
                <a:spcPts val="0"/>
              </a:spcAft>
              <a:buClr>
                <a:srgbClr val="000000"/>
              </a:buClr>
              <a:buSzPts val="1400"/>
              <a:buFont typeface="Arial"/>
              <a:buNone/>
              <a:defRPr b="0" i="0" sz="3600" u="none" cap="none" strike="noStrike">
                <a:solidFill>
                  <a:srgbClr val="4C4C4C"/>
                </a:solidFill>
                <a:latin typeface="Trebuchet MS"/>
                <a:ea typeface="Trebuchet MS"/>
                <a:cs typeface="Trebuchet MS"/>
                <a:sym typeface="Trebuchet MS"/>
              </a:defRPr>
            </a:lvl1pPr>
            <a:lvl2pPr lvl="1" marR="0" rtl="0" algn="l">
              <a:lnSpc>
                <a:spcPct val="100000"/>
              </a:lnSpc>
              <a:spcBef>
                <a:spcPts val="0"/>
              </a:spcBef>
              <a:spcAft>
                <a:spcPts val="0"/>
              </a:spcAft>
              <a:buClr>
                <a:srgbClr val="000000"/>
              </a:buClr>
              <a:buSzPts val="1400"/>
              <a:buFont typeface="Arial"/>
              <a:buNone/>
              <a:defRPr b="1" i="0" sz="3200" u="none" cap="none" strike="noStrike">
                <a:solidFill>
                  <a:srgbClr val="73B9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1" i="0" sz="3200" u="none" cap="none" strike="noStrike">
                <a:solidFill>
                  <a:srgbClr val="73B9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1" i="0" sz="3200" u="none" cap="none" strike="noStrike">
                <a:solidFill>
                  <a:srgbClr val="73B9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1" i="0" sz="3200" u="none" cap="none" strike="noStrike">
                <a:solidFill>
                  <a:srgbClr val="73B9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1" i="0" sz="3200" u="none" cap="none" strike="noStrike">
                <a:solidFill>
                  <a:srgbClr val="73B9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1" i="0" sz="3200" u="none" cap="none" strike="noStrike">
                <a:solidFill>
                  <a:srgbClr val="73B9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1" i="0" sz="3200" u="none" cap="none" strike="noStrike">
                <a:solidFill>
                  <a:srgbClr val="73B9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1" i="0" sz="3200" u="none" cap="none" strike="noStrike">
                <a:solidFill>
                  <a:srgbClr val="73B900"/>
                </a:solidFill>
                <a:latin typeface="Arial"/>
                <a:ea typeface="Arial"/>
                <a:cs typeface="Arial"/>
                <a:sym typeface="Arial"/>
              </a:defRPr>
            </a:lvl9pPr>
          </a:lstStyle>
          <a:p/>
        </p:txBody>
      </p:sp>
      <p:sp>
        <p:nvSpPr>
          <p:cNvPr id="80" name="Google Shape;80;p18"/>
          <p:cNvSpPr txBox="1"/>
          <p:nvPr>
            <p:ph idx="1" type="body"/>
          </p:nvPr>
        </p:nvSpPr>
        <p:spPr>
          <a:xfrm>
            <a:off x="517402" y="2002368"/>
            <a:ext cx="9948900" cy="37341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900"/>
              </a:spcBef>
              <a:spcAft>
                <a:spcPts val="0"/>
              </a:spcAft>
              <a:buClr>
                <a:schemeClr val="dk1"/>
              </a:buClr>
              <a:buSzPts val="1800"/>
              <a:buFont typeface="Trebuchet MS"/>
              <a:buNone/>
              <a:defRPr b="0" i="0" sz="1800" u="none" cap="none" strike="noStrike">
                <a:solidFill>
                  <a:srgbClr val="868686"/>
                </a:solidFill>
                <a:latin typeface="Trebuchet MS"/>
                <a:ea typeface="Trebuchet MS"/>
                <a:cs typeface="Trebuchet MS"/>
                <a:sym typeface="Trebuchet MS"/>
              </a:defRPr>
            </a:lvl1pPr>
            <a:lvl2pPr indent="-228600" lvl="1" marL="914400" marR="0" rtl="0" algn="l">
              <a:lnSpc>
                <a:spcPct val="90000"/>
              </a:lnSpc>
              <a:spcBef>
                <a:spcPts val="900"/>
              </a:spcBef>
              <a:spcAft>
                <a:spcPts val="0"/>
              </a:spcAft>
              <a:buClr>
                <a:schemeClr val="dk1"/>
              </a:buClr>
              <a:buSzPts val="1600"/>
              <a:buFont typeface="Trebuchet MS"/>
              <a:buNone/>
              <a:defRPr b="0" i="0" sz="1600" u="none" cap="none" strike="noStrike">
                <a:solidFill>
                  <a:srgbClr val="868686"/>
                </a:solidFill>
                <a:latin typeface="Trebuchet MS"/>
                <a:ea typeface="Trebuchet MS"/>
                <a:cs typeface="Trebuchet MS"/>
                <a:sym typeface="Trebuchet MS"/>
              </a:defRPr>
            </a:lvl2pPr>
            <a:lvl3pPr indent="-228600" lvl="2" marL="1371600" marR="0" rtl="0" algn="l">
              <a:lnSpc>
                <a:spcPct val="90000"/>
              </a:lnSpc>
              <a:spcBef>
                <a:spcPts val="900"/>
              </a:spcBef>
              <a:spcAft>
                <a:spcPts val="0"/>
              </a:spcAft>
              <a:buClr>
                <a:schemeClr val="dk1"/>
              </a:buClr>
              <a:buSzPts val="1400"/>
              <a:buFont typeface="Trebuchet MS"/>
              <a:buNone/>
              <a:defRPr b="0" i="0" sz="1400" u="none" cap="none" strike="noStrike">
                <a:solidFill>
                  <a:srgbClr val="868686"/>
                </a:solidFill>
                <a:latin typeface="Trebuchet MS"/>
                <a:ea typeface="Trebuchet MS"/>
                <a:cs typeface="Trebuchet MS"/>
                <a:sym typeface="Trebuchet MS"/>
              </a:defRPr>
            </a:lvl3pPr>
            <a:lvl4pPr indent="-355600" lvl="3" marL="1828800" marR="0" rtl="0" algn="l">
              <a:lnSpc>
                <a:spcPct val="100000"/>
              </a:lnSpc>
              <a:spcBef>
                <a:spcPts val="90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4pPr>
            <a:lvl5pPr indent="-355600" lvl="4" marL="2286000" marR="0" rtl="0" algn="l">
              <a:lnSpc>
                <a:spcPct val="100000"/>
              </a:lnSpc>
              <a:spcBef>
                <a:spcPts val="40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5pPr>
            <a:lvl6pPr indent="-355600" lvl="5" marL="2743200" marR="0" rtl="0" algn="l">
              <a:lnSpc>
                <a:spcPct val="100000"/>
              </a:lnSpc>
              <a:spcBef>
                <a:spcPts val="40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6pPr>
            <a:lvl7pPr indent="-355600" lvl="6" marL="3200400" marR="0" rtl="0" algn="l">
              <a:lnSpc>
                <a:spcPct val="100000"/>
              </a:lnSpc>
              <a:spcBef>
                <a:spcPts val="40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7pPr>
            <a:lvl8pPr indent="-355600" lvl="7" marL="3657600" marR="0" rtl="0" algn="l">
              <a:lnSpc>
                <a:spcPct val="100000"/>
              </a:lnSpc>
              <a:spcBef>
                <a:spcPts val="40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8pPr>
            <a:lvl9pPr indent="-355600" lvl="8" marL="4114800" marR="0" rtl="0" algn="l">
              <a:lnSpc>
                <a:spcPct val="100000"/>
              </a:lnSpc>
              <a:spcBef>
                <a:spcPts val="40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9pPr>
          </a:lstStyle>
          <a:p/>
        </p:txBody>
      </p:sp>
      <p:sp>
        <p:nvSpPr>
          <p:cNvPr id="81" name="Google Shape;81;p18"/>
          <p:cNvSpPr txBox="1"/>
          <p:nvPr/>
        </p:nvSpPr>
        <p:spPr>
          <a:xfrm>
            <a:off x="10148713" y="5960757"/>
            <a:ext cx="321000" cy="1386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700"/>
              <a:buFont typeface="Arial"/>
              <a:buNone/>
            </a:pPr>
            <a:fld id="{00000000-1234-1234-1234-123412341234}" type="slidenum">
              <a:rPr b="0" i="0" lang="en-US" sz="700" u="none" cap="none" strike="noStrike">
                <a:solidFill>
                  <a:schemeClr val="lt1"/>
                </a:solidFill>
                <a:latin typeface="Trebuchet MS"/>
                <a:ea typeface="Trebuchet MS"/>
                <a:cs typeface="Trebuchet MS"/>
                <a:sym typeface="Trebuchet MS"/>
              </a:rPr>
              <a:t>‹#›</a:t>
            </a:fld>
            <a:r>
              <a:rPr b="0" i="0" lang="en-US" sz="900" u="none" cap="none" strike="noStrike">
                <a:solidFill>
                  <a:schemeClr val="lt1"/>
                </a:solidFill>
                <a:latin typeface="Century Gothic"/>
                <a:ea typeface="Century Gothic"/>
                <a:cs typeface="Century Gothic"/>
                <a:sym typeface="Century Gothic"/>
              </a:rPr>
              <a:t> </a:t>
            </a:r>
            <a:endParaRPr b="0" i="0" sz="900" u="none" cap="none" strike="noStrike">
              <a:solidFill>
                <a:schemeClr val="lt1"/>
              </a:solidFill>
              <a:latin typeface="Century Gothic"/>
              <a:ea typeface="Century Gothic"/>
              <a:cs typeface="Century Gothic"/>
              <a:sym typeface="Century Gothic"/>
            </a:endParaRPr>
          </a:p>
        </p:txBody>
      </p:sp>
    </p:spTree>
  </p:cSld>
  <p:clrMap accent1="accent1" accent2="accent2" accent3="accent3" accent4="accent4" accent5="accent5" accent6="accent6" bg1="lt1" bg2="dk2" tx1="dk1" tx2="lt2" folHlink="folHlink" hlink="hlink"/>
  <p:sldLayoutIdLst>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 id="2147483676" r:id="rId14"/>
    <p:sldLayoutId id="2147483677" r:id="rId15"/>
    <p:sldLayoutId id="2147483678" r:id="rId16"/>
  </p:sldLayoutIdLst>
  <mc:AlternateContent>
    <mc:Choice Requires="p14">
      <p:transition spd="slow" p14:dur="700">
        <p:fade/>
      </p:transition>
    </mc:Choice>
    <mc:Fallback>
      <p:transition spd="slow">
        <p:fade/>
      </p:transition>
    </mc:Fallback>
  </mc:AlternateConten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139" name="Shape 139"/>
        <p:cNvGrpSpPr/>
        <p:nvPr/>
      </p:nvGrpSpPr>
      <p:grpSpPr>
        <a:xfrm>
          <a:off x="0" y="0"/>
          <a:ext cx="0" cy="0"/>
          <a:chOff x="0" y="0"/>
          <a:chExt cx="0" cy="0"/>
        </a:xfrm>
      </p:grpSpPr>
      <p:pic>
        <p:nvPicPr>
          <p:cNvPr id="140" name="Google Shape;140;p34"/>
          <p:cNvPicPr preferRelativeResize="0"/>
          <p:nvPr/>
        </p:nvPicPr>
        <p:blipFill rotWithShape="1">
          <a:blip r:embed="rId1">
            <a:alphaModFix/>
          </a:blip>
          <a:srcRect b="0" l="0" r="0" t="0"/>
          <a:stretch/>
        </p:blipFill>
        <p:spPr>
          <a:xfrm>
            <a:off x="0" y="0"/>
            <a:ext cx="10980294" cy="6172199"/>
          </a:xfrm>
          <a:prstGeom prst="rect">
            <a:avLst/>
          </a:prstGeom>
          <a:noFill/>
          <a:ln>
            <a:noFill/>
          </a:ln>
        </p:spPr>
      </p:pic>
      <p:sp>
        <p:nvSpPr>
          <p:cNvPr id="141" name="Google Shape;141;p34"/>
          <p:cNvSpPr txBox="1"/>
          <p:nvPr>
            <p:ph type="title"/>
          </p:nvPr>
        </p:nvSpPr>
        <p:spPr>
          <a:xfrm>
            <a:off x="499743" y="729732"/>
            <a:ext cx="9973200" cy="591000"/>
          </a:xfrm>
          <a:prstGeom prst="rect">
            <a:avLst/>
          </a:prstGeom>
          <a:noFill/>
          <a:ln>
            <a:noFill/>
          </a:ln>
        </p:spPr>
        <p:txBody>
          <a:bodyPr anchorCtr="0" anchor="b" bIns="45700" lIns="91425" spcFirstLastPara="1" rIns="91425" wrap="square" tIns="45700">
            <a:noAutofit/>
          </a:bodyPr>
          <a:lstStyle>
            <a:lvl1pPr lvl="0" marR="0" rtl="0" algn="ctr">
              <a:lnSpc>
                <a:spcPct val="90000"/>
              </a:lnSpc>
              <a:spcBef>
                <a:spcPts val="0"/>
              </a:spcBef>
              <a:spcAft>
                <a:spcPts val="0"/>
              </a:spcAft>
              <a:buClr>
                <a:srgbClr val="000000"/>
              </a:buClr>
              <a:buSzPts val="1400"/>
              <a:buFont typeface="Arial"/>
              <a:buNone/>
              <a:defRPr b="0" i="0" sz="3600" u="none" cap="none" strike="noStrike">
                <a:solidFill>
                  <a:srgbClr val="4C4C4C"/>
                </a:solidFill>
                <a:latin typeface="Trebuchet MS"/>
                <a:ea typeface="Trebuchet MS"/>
                <a:cs typeface="Trebuchet MS"/>
                <a:sym typeface="Trebuchet MS"/>
              </a:defRPr>
            </a:lvl1pPr>
            <a:lvl2pPr lvl="1" marR="0" rtl="0" algn="l">
              <a:lnSpc>
                <a:spcPct val="100000"/>
              </a:lnSpc>
              <a:spcBef>
                <a:spcPts val="0"/>
              </a:spcBef>
              <a:spcAft>
                <a:spcPts val="0"/>
              </a:spcAft>
              <a:buClr>
                <a:srgbClr val="000000"/>
              </a:buClr>
              <a:buSzPts val="1400"/>
              <a:buFont typeface="Arial"/>
              <a:buNone/>
              <a:defRPr b="1" i="0" sz="3200" u="none" cap="none" strike="noStrike">
                <a:solidFill>
                  <a:srgbClr val="73B9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1" i="0" sz="3200" u="none" cap="none" strike="noStrike">
                <a:solidFill>
                  <a:srgbClr val="73B9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1" i="0" sz="3200" u="none" cap="none" strike="noStrike">
                <a:solidFill>
                  <a:srgbClr val="73B9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1" i="0" sz="3200" u="none" cap="none" strike="noStrike">
                <a:solidFill>
                  <a:srgbClr val="73B9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1" i="0" sz="3200" u="none" cap="none" strike="noStrike">
                <a:solidFill>
                  <a:srgbClr val="73B9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1" i="0" sz="3200" u="none" cap="none" strike="noStrike">
                <a:solidFill>
                  <a:srgbClr val="73B9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1" i="0" sz="3200" u="none" cap="none" strike="noStrike">
                <a:solidFill>
                  <a:srgbClr val="73B9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1" i="0" sz="3200" u="none" cap="none" strike="noStrike">
                <a:solidFill>
                  <a:srgbClr val="73B900"/>
                </a:solidFill>
                <a:latin typeface="Arial"/>
                <a:ea typeface="Arial"/>
                <a:cs typeface="Arial"/>
                <a:sym typeface="Arial"/>
              </a:defRPr>
            </a:lvl9pPr>
          </a:lstStyle>
          <a:p/>
        </p:txBody>
      </p:sp>
      <p:sp>
        <p:nvSpPr>
          <p:cNvPr id="142" name="Google Shape;142;p34"/>
          <p:cNvSpPr txBox="1"/>
          <p:nvPr>
            <p:ph idx="1" type="body"/>
          </p:nvPr>
        </p:nvSpPr>
        <p:spPr>
          <a:xfrm>
            <a:off x="517402" y="2002368"/>
            <a:ext cx="9948900" cy="37341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900"/>
              </a:spcBef>
              <a:spcAft>
                <a:spcPts val="0"/>
              </a:spcAft>
              <a:buClr>
                <a:schemeClr val="dk1"/>
              </a:buClr>
              <a:buSzPts val="1800"/>
              <a:buFont typeface="Trebuchet MS"/>
              <a:buNone/>
              <a:defRPr b="0" i="0" sz="1800" u="none" cap="none" strike="noStrike">
                <a:solidFill>
                  <a:srgbClr val="868686"/>
                </a:solidFill>
                <a:latin typeface="Trebuchet MS"/>
                <a:ea typeface="Trebuchet MS"/>
                <a:cs typeface="Trebuchet MS"/>
                <a:sym typeface="Trebuchet MS"/>
              </a:defRPr>
            </a:lvl1pPr>
            <a:lvl2pPr indent="-228600" lvl="1" marL="914400" marR="0" rtl="0" algn="l">
              <a:lnSpc>
                <a:spcPct val="90000"/>
              </a:lnSpc>
              <a:spcBef>
                <a:spcPts val="900"/>
              </a:spcBef>
              <a:spcAft>
                <a:spcPts val="0"/>
              </a:spcAft>
              <a:buClr>
                <a:schemeClr val="dk1"/>
              </a:buClr>
              <a:buSzPts val="1600"/>
              <a:buFont typeface="Trebuchet MS"/>
              <a:buNone/>
              <a:defRPr b="0" i="0" sz="1600" u="none" cap="none" strike="noStrike">
                <a:solidFill>
                  <a:srgbClr val="868686"/>
                </a:solidFill>
                <a:latin typeface="Trebuchet MS"/>
                <a:ea typeface="Trebuchet MS"/>
                <a:cs typeface="Trebuchet MS"/>
                <a:sym typeface="Trebuchet MS"/>
              </a:defRPr>
            </a:lvl2pPr>
            <a:lvl3pPr indent="-228600" lvl="2" marL="1371600" marR="0" rtl="0" algn="l">
              <a:lnSpc>
                <a:spcPct val="90000"/>
              </a:lnSpc>
              <a:spcBef>
                <a:spcPts val="900"/>
              </a:spcBef>
              <a:spcAft>
                <a:spcPts val="0"/>
              </a:spcAft>
              <a:buClr>
                <a:schemeClr val="dk1"/>
              </a:buClr>
              <a:buSzPts val="1400"/>
              <a:buFont typeface="Trebuchet MS"/>
              <a:buNone/>
              <a:defRPr b="0" i="0" sz="1400" u="none" cap="none" strike="noStrike">
                <a:solidFill>
                  <a:srgbClr val="868686"/>
                </a:solidFill>
                <a:latin typeface="Trebuchet MS"/>
                <a:ea typeface="Trebuchet MS"/>
                <a:cs typeface="Trebuchet MS"/>
                <a:sym typeface="Trebuchet MS"/>
              </a:defRPr>
            </a:lvl3pPr>
            <a:lvl4pPr indent="-355600" lvl="3" marL="1828800" marR="0" rtl="0" algn="l">
              <a:lnSpc>
                <a:spcPct val="100000"/>
              </a:lnSpc>
              <a:spcBef>
                <a:spcPts val="90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4pPr>
            <a:lvl5pPr indent="-355600" lvl="4" marL="2286000" marR="0" rtl="0" algn="l">
              <a:lnSpc>
                <a:spcPct val="100000"/>
              </a:lnSpc>
              <a:spcBef>
                <a:spcPts val="40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5pPr>
            <a:lvl6pPr indent="-355600" lvl="5" marL="2743200" marR="0" rtl="0" algn="l">
              <a:lnSpc>
                <a:spcPct val="100000"/>
              </a:lnSpc>
              <a:spcBef>
                <a:spcPts val="40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6pPr>
            <a:lvl7pPr indent="-355600" lvl="6" marL="3200400" marR="0" rtl="0" algn="l">
              <a:lnSpc>
                <a:spcPct val="100000"/>
              </a:lnSpc>
              <a:spcBef>
                <a:spcPts val="40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7pPr>
            <a:lvl8pPr indent="-355600" lvl="7" marL="3657600" marR="0" rtl="0" algn="l">
              <a:lnSpc>
                <a:spcPct val="100000"/>
              </a:lnSpc>
              <a:spcBef>
                <a:spcPts val="40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8pPr>
            <a:lvl9pPr indent="-355600" lvl="8" marL="4114800" marR="0" rtl="0" algn="l">
              <a:lnSpc>
                <a:spcPct val="100000"/>
              </a:lnSpc>
              <a:spcBef>
                <a:spcPts val="40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9pPr>
          </a:lstStyle>
          <a:p/>
        </p:txBody>
      </p:sp>
      <p:sp>
        <p:nvSpPr>
          <p:cNvPr id="143" name="Google Shape;143;p34"/>
          <p:cNvSpPr txBox="1"/>
          <p:nvPr/>
        </p:nvSpPr>
        <p:spPr>
          <a:xfrm>
            <a:off x="10148713" y="5960757"/>
            <a:ext cx="321000" cy="1386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700"/>
              <a:buFont typeface="Arial"/>
              <a:buNone/>
            </a:pPr>
            <a:fld id="{00000000-1234-1234-1234-123412341234}" type="slidenum">
              <a:rPr b="0" i="0" lang="en-US" sz="700" u="none" cap="none" strike="noStrike">
                <a:solidFill>
                  <a:schemeClr val="lt1"/>
                </a:solidFill>
                <a:latin typeface="Trebuchet MS"/>
                <a:ea typeface="Trebuchet MS"/>
                <a:cs typeface="Trebuchet MS"/>
                <a:sym typeface="Trebuchet MS"/>
              </a:rPr>
              <a:t>‹#›</a:t>
            </a:fld>
            <a:r>
              <a:rPr b="0" i="0" lang="en-US" sz="900" u="none" cap="none" strike="noStrike">
                <a:solidFill>
                  <a:schemeClr val="lt1"/>
                </a:solidFill>
                <a:latin typeface="Century Gothic"/>
                <a:ea typeface="Century Gothic"/>
                <a:cs typeface="Century Gothic"/>
                <a:sym typeface="Century Gothic"/>
              </a:rPr>
              <a:t> </a:t>
            </a:r>
            <a:endParaRPr b="0" i="0" sz="900" u="none" cap="none" strike="noStrike">
              <a:solidFill>
                <a:schemeClr val="lt1"/>
              </a:solidFill>
              <a:latin typeface="Century Gothic"/>
              <a:ea typeface="Century Gothic"/>
              <a:cs typeface="Century Gothic"/>
              <a:sym typeface="Century Gothic"/>
            </a:endParaRPr>
          </a:p>
        </p:txBody>
      </p:sp>
    </p:spTree>
  </p:cSld>
  <p:clrMap accent1="accent1" accent2="accent2" accent3="accent3" accent4="accent4" accent5="accent5" accent6="accent6" bg1="lt1" bg2="dk2" tx1="dk1" tx2="lt2" folHlink="folHlink" hlink="hlink"/>
  <p:sldLayoutIdLst>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 id="2147483691" r:id="rId14"/>
    <p:sldLayoutId id="2147483692" r:id="rId15"/>
    <p:sldLayoutId id="2147483693" r:id="rId16"/>
  </p:sldLayoutIdLst>
  <mc:AlternateContent>
    <mc:Choice Requires="p14">
      <p:transition spd="slow" p14:dur="700">
        <p:fade/>
      </p:transition>
    </mc:Choice>
    <mc:Fallback>
      <p:transition spd="slow">
        <p:fade/>
      </p:transition>
    </mc:Fallback>
  </mc:AlternateConten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01" name="Shape 201"/>
        <p:cNvGrpSpPr/>
        <p:nvPr/>
      </p:nvGrpSpPr>
      <p:grpSpPr>
        <a:xfrm>
          <a:off x="0" y="0"/>
          <a:ext cx="0" cy="0"/>
          <a:chOff x="0" y="0"/>
          <a:chExt cx="0" cy="0"/>
        </a:xfrm>
      </p:grpSpPr>
      <p:pic>
        <p:nvPicPr>
          <p:cNvPr id="202" name="Google Shape;202;p50"/>
          <p:cNvPicPr preferRelativeResize="0"/>
          <p:nvPr/>
        </p:nvPicPr>
        <p:blipFill rotWithShape="1">
          <a:blip r:embed="rId1">
            <a:alphaModFix/>
          </a:blip>
          <a:srcRect b="0" l="0" r="0" t="0"/>
          <a:stretch/>
        </p:blipFill>
        <p:spPr>
          <a:xfrm>
            <a:off x="0" y="0"/>
            <a:ext cx="10980298" cy="6172200"/>
          </a:xfrm>
          <a:prstGeom prst="rect">
            <a:avLst/>
          </a:prstGeom>
          <a:noFill/>
          <a:ln>
            <a:noFill/>
          </a:ln>
        </p:spPr>
      </p:pic>
      <p:sp>
        <p:nvSpPr>
          <p:cNvPr id="203" name="Google Shape;203;p50"/>
          <p:cNvSpPr txBox="1"/>
          <p:nvPr>
            <p:ph type="title"/>
          </p:nvPr>
        </p:nvSpPr>
        <p:spPr>
          <a:xfrm>
            <a:off x="499743" y="729732"/>
            <a:ext cx="9973200" cy="591000"/>
          </a:xfrm>
          <a:prstGeom prst="rect">
            <a:avLst/>
          </a:prstGeom>
          <a:noFill/>
          <a:ln>
            <a:noFill/>
          </a:ln>
        </p:spPr>
        <p:txBody>
          <a:bodyPr anchorCtr="0" anchor="b" bIns="45700" lIns="91425" spcFirstLastPara="1" rIns="91425" wrap="square" tIns="45700">
            <a:noAutofit/>
          </a:bodyPr>
          <a:lstStyle>
            <a:lvl1pPr lvl="0" marR="0" rtl="0" algn="ctr">
              <a:lnSpc>
                <a:spcPct val="90000"/>
              </a:lnSpc>
              <a:spcBef>
                <a:spcPts val="0"/>
              </a:spcBef>
              <a:spcAft>
                <a:spcPts val="0"/>
              </a:spcAft>
              <a:buSzPts val="1400"/>
              <a:buNone/>
              <a:defRPr b="0" i="0" sz="3600" u="none" cap="none" strike="noStrike">
                <a:solidFill>
                  <a:srgbClr val="4C4C4C"/>
                </a:solidFill>
                <a:latin typeface="Trebuchet MS"/>
                <a:ea typeface="Trebuchet MS"/>
                <a:cs typeface="Trebuchet MS"/>
                <a:sym typeface="Trebuchet MS"/>
              </a:defRPr>
            </a:lvl1pPr>
            <a:lvl2pPr lvl="1" marR="0" rtl="0" algn="l">
              <a:spcBef>
                <a:spcPts val="0"/>
              </a:spcBef>
              <a:spcAft>
                <a:spcPts val="0"/>
              </a:spcAft>
              <a:buSzPts val="1400"/>
              <a:buNone/>
              <a:defRPr b="1" i="0" sz="3200" u="none" cap="none" strike="noStrike">
                <a:solidFill>
                  <a:srgbClr val="73B900"/>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rgbClr val="73B900"/>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rgbClr val="73B900"/>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rgbClr val="73B900"/>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rgbClr val="73B900"/>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rgbClr val="73B900"/>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rgbClr val="73B900"/>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rgbClr val="73B900"/>
                </a:solidFill>
                <a:latin typeface="Arial"/>
                <a:ea typeface="Arial"/>
                <a:cs typeface="Arial"/>
                <a:sym typeface="Arial"/>
              </a:defRPr>
            </a:lvl9pPr>
          </a:lstStyle>
          <a:p/>
        </p:txBody>
      </p:sp>
      <p:sp>
        <p:nvSpPr>
          <p:cNvPr id="204" name="Google Shape;204;p50"/>
          <p:cNvSpPr txBox="1"/>
          <p:nvPr>
            <p:ph idx="1" type="body"/>
          </p:nvPr>
        </p:nvSpPr>
        <p:spPr>
          <a:xfrm>
            <a:off x="517402" y="2002368"/>
            <a:ext cx="9948900" cy="37341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900"/>
              </a:spcBef>
              <a:spcAft>
                <a:spcPts val="0"/>
              </a:spcAft>
              <a:buClr>
                <a:schemeClr val="dk1"/>
              </a:buClr>
              <a:buSzPts val="1800"/>
              <a:buFont typeface="Trebuchet MS"/>
              <a:buNone/>
              <a:defRPr b="0" i="0" sz="1800" u="none" cap="none" strike="noStrike">
                <a:solidFill>
                  <a:srgbClr val="868686"/>
                </a:solidFill>
                <a:latin typeface="Trebuchet MS"/>
                <a:ea typeface="Trebuchet MS"/>
                <a:cs typeface="Trebuchet MS"/>
                <a:sym typeface="Trebuchet MS"/>
              </a:defRPr>
            </a:lvl1pPr>
            <a:lvl2pPr indent="-228600" lvl="1" marL="914400" marR="0" rtl="0" algn="l">
              <a:lnSpc>
                <a:spcPct val="90000"/>
              </a:lnSpc>
              <a:spcBef>
                <a:spcPts val="900"/>
              </a:spcBef>
              <a:spcAft>
                <a:spcPts val="0"/>
              </a:spcAft>
              <a:buClr>
                <a:schemeClr val="dk1"/>
              </a:buClr>
              <a:buSzPts val="1600"/>
              <a:buFont typeface="Trebuchet MS"/>
              <a:buNone/>
              <a:defRPr b="0" i="0" sz="1600" u="none" cap="none" strike="noStrike">
                <a:solidFill>
                  <a:srgbClr val="868686"/>
                </a:solidFill>
                <a:latin typeface="Trebuchet MS"/>
                <a:ea typeface="Trebuchet MS"/>
                <a:cs typeface="Trebuchet MS"/>
                <a:sym typeface="Trebuchet MS"/>
              </a:defRPr>
            </a:lvl2pPr>
            <a:lvl3pPr indent="-228600" lvl="2" marL="1371600" marR="0" rtl="0" algn="l">
              <a:lnSpc>
                <a:spcPct val="90000"/>
              </a:lnSpc>
              <a:spcBef>
                <a:spcPts val="900"/>
              </a:spcBef>
              <a:spcAft>
                <a:spcPts val="0"/>
              </a:spcAft>
              <a:buClr>
                <a:schemeClr val="dk1"/>
              </a:buClr>
              <a:buSzPts val="1400"/>
              <a:buFont typeface="Trebuchet MS"/>
              <a:buNone/>
              <a:defRPr b="0" i="0" sz="1400" u="none" cap="none" strike="noStrike">
                <a:solidFill>
                  <a:srgbClr val="868686"/>
                </a:solidFill>
                <a:latin typeface="Trebuchet MS"/>
                <a:ea typeface="Trebuchet MS"/>
                <a:cs typeface="Trebuchet MS"/>
                <a:sym typeface="Trebuchet MS"/>
              </a:defRPr>
            </a:lvl3pPr>
            <a:lvl4pPr indent="-355600" lvl="3" marL="1828800" marR="0" rtl="0" algn="l">
              <a:spcBef>
                <a:spcPts val="90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4pPr>
            <a:lvl5pPr indent="-355600" lvl="4" marL="2286000" marR="0" rtl="0" algn="l">
              <a:spcBef>
                <a:spcPts val="40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5pPr>
            <a:lvl6pPr indent="-355600" lvl="5" marL="2743200" marR="0" rtl="0" algn="l">
              <a:spcBef>
                <a:spcPts val="40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6pPr>
            <a:lvl7pPr indent="-355600" lvl="6" marL="3200400" marR="0" rtl="0" algn="l">
              <a:spcBef>
                <a:spcPts val="40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7pPr>
            <a:lvl8pPr indent="-355600" lvl="7" marL="3657600" marR="0" rtl="0" algn="l">
              <a:spcBef>
                <a:spcPts val="40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8pPr>
            <a:lvl9pPr indent="-355600" lvl="8" marL="4114800" marR="0" rtl="0" algn="l">
              <a:spcBef>
                <a:spcPts val="40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9pPr>
          </a:lstStyle>
          <a:p/>
        </p:txBody>
      </p:sp>
      <p:sp>
        <p:nvSpPr>
          <p:cNvPr id="205" name="Google Shape;205;p50"/>
          <p:cNvSpPr txBox="1"/>
          <p:nvPr/>
        </p:nvSpPr>
        <p:spPr>
          <a:xfrm>
            <a:off x="10148713" y="5960757"/>
            <a:ext cx="321000" cy="1386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fld id="{00000000-1234-1234-1234-123412341234}" type="slidenum">
              <a:rPr lang="en-US" sz="700" cap="none">
                <a:solidFill>
                  <a:schemeClr val="lt1"/>
                </a:solidFill>
                <a:latin typeface="Trebuchet MS"/>
                <a:ea typeface="Trebuchet MS"/>
                <a:cs typeface="Trebuchet MS"/>
                <a:sym typeface="Trebuchet MS"/>
              </a:rPr>
              <a:t>‹#›</a:t>
            </a:fld>
            <a:r>
              <a:rPr lang="en-US" sz="900" cap="none">
                <a:solidFill>
                  <a:schemeClr val="lt1"/>
                </a:solidFill>
                <a:latin typeface="Century Gothic"/>
                <a:ea typeface="Century Gothic"/>
                <a:cs typeface="Century Gothic"/>
                <a:sym typeface="Century Gothic"/>
              </a:rPr>
              <a:t> </a:t>
            </a:r>
            <a:endParaRPr sz="900" cap="none">
              <a:solidFill>
                <a:schemeClr val="lt1"/>
              </a:solidFill>
              <a:latin typeface="Century Gothic"/>
              <a:ea typeface="Century Gothic"/>
              <a:cs typeface="Century Gothic"/>
              <a:sym typeface="Century Gothic"/>
            </a:endParaRPr>
          </a:p>
        </p:txBody>
      </p:sp>
    </p:spTree>
  </p:cSld>
  <p:clrMap accent1="accent1" accent2="accent2" accent3="accent3" accent4="accent4" accent5="accent5" accent6="accent6" bg1="lt1" bg2="dk2" tx1="dk1" tx2="lt2" folHlink="folHlink" hlink="hlink"/>
  <p:sldLayoutIdLst>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 id="2147483707" r:id="rId15"/>
    <p:sldLayoutId id="2147483708" r:id="rId16"/>
    <p:sldLayoutId id="2147483709" r:id="rId17"/>
  </p:sldLayoutIdLst>
  <mc:AlternateContent>
    <mc:Choice Requires="p14">
      <p:transition spd="slow" p14:dur="700">
        <p:fade/>
      </p:transition>
    </mc:Choice>
    <mc:Fallback>
      <p:transition spd="slow">
        <p:fade/>
      </p:transition>
    </mc:Fallback>
  </mc:AlternateConten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68" name="Shape 268"/>
        <p:cNvGrpSpPr/>
        <p:nvPr/>
      </p:nvGrpSpPr>
      <p:grpSpPr>
        <a:xfrm>
          <a:off x="0" y="0"/>
          <a:ext cx="0" cy="0"/>
          <a:chOff x="0" y="0"/>
          <a:chExt cx="0" cy="0"/>
        </a:xfrm>
      </p:grpSpPr>
      <p:pic>
        <p:nvPicPr>
          <p:cNvPr id="269" name="Google Shape;269;p67"/>
          <p:cNvPicPr preferRelativeResize="0"/>
          <p:nvPr/>
        </p:nvPicPr>
        <p:blipFill rotWithShape="1">
          <a:blip r:embed="rId1">
            <a:alphaModFix/>
          </a:blip>
          <a:srcRect b="0" l="0" r="0" t="0"/>
          <a:stretch/>
        </p:blipFill>
        <p:spPr>
          <a:xfrm>
            <a:off x="0" y="0"/>
            <a:ext cx="10980298" cy="6172200"/>
          </a:xfrm>
          <a:prstGeom prst="rect">
            <a:avLst/>
          </a:prstGeom>
          <a:noFill/>
          <a:ln>
            <a:noFill/>
          </a:ln>
        </p:spPr>
      </p:pic>
      <p:sp>
        <p:nvSpPr>
          <p:cNvPr id="270" name="Google Shape;270;p67"/>
          <p:cNvSpPr txBox="1"/>
          <p:nvPr>
            <p:ph type="title"/>
          </p:nvPr>
        </p:nvSpPr>
        <p:spPr>
          <a:xfrm>
            <a:off x="499743" y="729732"/>
            <a:ext cx="9973200" cy="591000"/>
          </a:xfrm>
          <a:prstGeom prst="rect">
            <a:avLst/>
          </a:prstGeom>
          <a:noFill/>
          <a:ln>
            <a:noFill/>
          </a:ln>
        </p:spPr>
        <p:txBody>
          <a:bodyPr anchorCtr="0" anchor="b" bIns="45700" lIns="91425" spcFirstLastPara="1" rIns="91425" wrap="square" tIns="45700">
            <a:noAutofit/>
          </a:bodyPr>
          <a:lstStyle>
            <a:lvl1pPr lvl="0" marR="0" rtl="0" algn="ctr">
              <a:lnSpc>
                <a:spcPct val="90000"/>
              </a:lnSpc>
              <a:spcBef>
                <a:spcPts val="0"/>
              </a:spcBef>
              <a:spcAft>
                <a:spcPts val="0"/>
              </a:spcAft>
              <a:buSzPts val="1400"/>
              <a:buNone/>
              <a:defRPr b="0" i="0" sz="3600" u="none" cap="none" strike="noStrike">
                <a:solidFill>
                  <a:srgbClr val="4C4C4C"/>
                </a:solidFill>
                <a:latin typeface="Trebuchet MS"/>
                <a:ea typeface="Trebuchet MS"/>
                <a:cs typeface="Trebuchet MS"/>
                <a:sym typeface="Trebuchet MS"/>
              </a:defRPr>
            </a:lvl1pPr>
            <a:lvl2pPr lvl="1" marR="0" rtl="0" algn="l">
              <a:spcBef>
                <a:spcPts val="0"/>
              </a:spcBef>
              <a:spcAft>
                <a:spcPts val="0"/>
              </a:spcAft>
              <a:buSzPts val="1400"/>
              <a:buNone/>
              <a:defRPr b="1" i="0" sz="3200" u="none" cap="none" strike="noStrike">
                <a:solidFill>
                  <a:srgbClr val="73B900"/>
                </a:solidFill>
                <a:latin typeface="Arial"/>
                <a:ea typeface="Arial"/>
                <a:cs typeface="Arial"/>
                <a:sym typeface="Arial"/>
              </a:defRPr>
            </a:lvl2pPr>
            <a:lvl3pPr lvl="2" marR="0" rtl="0" algn="l">
              <a:spcBef>
                <a:spcPts val="0"/>
              </a:spcBef>
              <a:spcAft>
                <a:spcPts val="0"/>
              </a:spcAft>
              <a:buSzPts val="1400"/>
              <a:buNone/>
              <a:defRPr b="1" i="0" sz="3200" u="none" cap="none" strike="noStrike">
                <a:solidFill>
                  <a:srgbClr val="73B900"/>
                </a:solidFill>
                <a:latin typeface="Arial"/>
                <a:ea typeface="Arial"/>
                <a:cs typeface="Arial"/>
                <a:sym typeface="Arial"/>
              </a:defRPr>
            </a:lvl3pPr>
            <a:lvl4pPr lvl="3" marR="0" rtl="0" algn="l">
              <a:spcBef>
                <a:spcPts val="0"/>
              </a:spcBef>
              <a:spcAft>
                <a:spcPts val="0"/>
              </a:spcAft>
              <a:buSzPts val="1400"/>
              <a:buNone/>
              <a:defRPr b="1" i="0" sz="3200" u="none" cap="none" strike="noStrike">
                <a:solidFill>
                  <a:srgbClr val="73B900"/>
                </a:solidFill>
                <a:latin typeface="Arial"/>
                <a:ea typeface="Arial"/>
                <a:cs typeface="Arial"/>
                <a:sym typeface="Arial"/>
              </a:defRPr>
            </a:lvl4pPr>
            <a:lvl5pPr lvl="4" marR="0" rtl="0" algn="l">
              <a:spcBef>
                <a:spcPts val="0"/>
              </a:spcBef>
              <a:spcAft>
                <a:spcPts val="0"/>
              </a:spcAft>
              <a:buSzPts val="1400"/>
              <a:buNone/>
              <a:defRPr b="1" i="0" sz="3200" u="none" cap="none" strike="noStrike">
                <a:solidFill>
                  <a:srgbClr val="73B900"/>
                </a:solidFill>
                <a:latin typeface="Arial"/>
                <a:ea typeface="Arial"/>
                <a:cs typeface="Arial"/>
                <a:sym typeface="Arial"/>
              </a:defRPr>
            </a:lvl5pPr>
            <a:lvl6pPr lvl="5" marR="0" rtl="0" algn="l">
              <a:spcBef>
                <a:spcPts val="0"/>
              </a:spcBef>
              <a:spcAft>
                <a:spcPts val="0"/>
              </a:spcAft>
              <a:buSzPts val="1400"/>
              <a:buNone/>
              <a:defRPr b="1" i="0" sz="3200" u="none" cap="none" strike="noStrike">
                <a:solidFill>
                  <a:srgbClr val="73B900"/>
                </a:solidFill>
                <a:latin typeface="Arial"/>
                <a:ea typeface="Arial"/>
                <a:cs typeface="Arial"/>
                <a:sym typeface="Arial"/>
              </a:defRPr>
            </a:lvl6pPr>
            <a:lvl7pPr lvl="6" marR="0" rtl="0" algn="l">
              <a:spcBef>
                <a:spcPts val="0"/>
              </a:spcBef>
              <a:spcAft>
                <a:spcPts val="0"/>
              </a:spcAft>
              <a:buSzPts val="1400"/>
              <a:buNone/>
              <a:defRPr b="1" i="0" sz="3200" u="none" cap="none" strike="noStrike">
                <a:solidFill>
                  <a:srgbClr val="73B900"/>
                </a:solidFill>
                <a:latin typeface="Arial"/>
                <a:ea typeface="Arial"/>
                <a:cs typeface="Arial"/>
                <a:sym typeface="Arial"/>
              </a:defRPr>
            </a:lvl7pPr>
            <a:lvl8pPr lvl="7" marR="0" rtl="0" algn="l">
              <a:spcBef>
                <a:spcPts val="0"/>
              </a:spcBef>
              <a:spcAft>
                <a:spcPts val="0"/>
              </a:spcAft>
              <a:buSzPts val="1400"/>
              <a:buNone/>
              <a:defRPr b="1" i="0" sz="3200" u="none" cap="none" strike="noStrike">
                <a:solidFill>
                  <a:srgbClr val="73B900"/>
                </a:solidFill>
                <a:latin typeface="Arial"/>
                <a:ea typeface="Arial"/>
                <a:cs typeface="Arial"/>
                <a:sym typeface="Arial"/>
              </a:defRPr>
            </a:lvl8pPr>
            <a:lvl9pPr lvl="8" marR="0" rtl="0" algn="l">
              <a:spcBef>
                <a:spcPts val="0"/>
              </a:spcBef>
              <a:spcAft>
                <a:spcPts val="0"/>
              </a:spcAft>
              <a:buSzPts val="1400"/>
              <a:buNone/>
              <a:defRPr b="1" i="0" sz="3200" u="none" cap="none" strike="noStrike">
                <a:solidFill>
                  <a:srgbClr val="73B900"/>
                </a:solidFill>
                <a:latin typeface="Arial"/>
                <a:ea typeface="Arial"/>
                <a:cs typeface="Arial"/>
                <a:sym typeface="Arial"/>
              </a:defRPr>
            </a:lvl9pPr>
          </a:lstStyle>
          <a:p/>
        </p:txBody>
      </p:sp>
      <p:sp>
        <p:nvSpPr>
          <p:cNvPr id="271" name="Google Shape;271;p67"/>
          <p:cNvSpPr txBox="1"/>
          <p:nvPr>
            <p:ph idx="1" type="body"/>
          </p:nvPr>
        </p:nvSpPr>
        <p:spPr>
          <a:xfrm>
            <a:off x="517402" y="2002368"/>
            <a:ext cx="9948900" cy="37341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900"/>
              </a:spcBef>
              <a:spcAft>
                <a:spcPts val="0"/>
              </a:spcAft>
              <a:buClr>
                <a:schemeClr val="dk1"/>
              </a:buClr>
              <a:buSzPts val="1800"/>
              <a:buFont typeface="Trebuchet MS"/>
              <a:buNone/>
              <a:defRPr b="0" i="0" sz="1800" u="none" cap="none" strike="noStrike">
                <a:solidFill>
                  <a:srgbClr val="868686"/>
                </a:solidFill>
                <a:latin typeface="Trebuchet MS"/>
                <a:ea typeface="Trebuchet MS"/>
                <a:cs typeface="Trebuchet MS"/>
                <a:sym typeface="Trebuchet MS"/>
              </a:defRPr>
            </a:lvl1pPr>
            <a:lvl2pPr indent="-228600" lvl="1" marL="914400" marR="0" rtl="0" algn="l">
              <a:lnSpc>
                <a:spcPct val="90000"/>
              </a:lnSpc>
              <a:spcBef>
                <a:spcPts val="900"/>
              </a:spcBef>
              <a:spcAft>
                <a:spcPts val="0"/>
              </a:spcAft>
              <a:buClr>
                <a:schemeClr val="dk1"/>
              </a:buClr>
              <a:buSzPts val="1600"/>
              <a:buFont typeface="Trebuchet MS"/>
              <a:buNone/>
              <a:defRPr b="0" i="0" sz="1600" u="none" cap="none" strike="noStrike">
                <a:solidFill>
                  <a:srgbClr val="868686"/>
                </a:solidFill>
                <a:latin typeface="Trebuchet MS"/>
                <a:ea typeface="Trebuchet MS"/>
                <a:cs typeface="Trebuchet MS"/>
                <a:sym typeface="Trebuchet MS"/>
              </a:defRPr>
            </a:lvl2pPr>
            <a:lvl3pPr indent="-228600" lvl="2" marL="1371600" marR="0" rtl="0" algn="l">
              <a:lnSpc>
                <a:spcPct val="90000"/>
              </a:lnSpc>
              <a:spcBef>
                <a:spcPts val="900"/>
              </a:spcBef>
              <a:spcAft>
                <a:spcPts val="0"/>
              </a:spcAft>
              <a:buClr>
                <a:schemeClr val="dk1"/>
              </a:buClr>
              <a:buSzPts val="1400"/>
              <a:buFont typeface="Trebuchet MS"/>
              <a:buNone/>
              <a:defRPr b="0" i="0" sz="1400" u="none" cap="none" strike="noStrike">
                <a:solidFill>
                  <a:srgbClr val="868686"/>
                </a:solidFill>
                <a:latin typeface="Trebuchet MS"/>
                <a:ea typeface="Trebuchet MS"/>
                <a:cs typeface="Trebuchet MS"/>
                <a:sym typeface="Trebuchet MS"/>
              </a:defRPr>
            </a:lvl3pPr>
            <a:lvl4pPr indent="-355600" lvl="3" marL="1828800" marR="0" rtl="0" algn="l">
              <a:spcBef>
                <a:spcPts val="90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4pPr>
            <a:lvl5pPr indent="-355600" lvl="4" marL="2286000" marR="0" rtl="0" algn="l">
              <a:spcBef>
                <a:spcPts val="40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5pPr>
            <a:lvl6pPr indent="-355600" lvl="5" marL="2743200" marR="0" rtl="0" algn="l">
              <a:spcBef>
                <a:spcPts val="40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6pPr>
            <a:lvl7pPr indent="-355600" lvl="6" marL="3200400" marR="0" rtl="0" algn="l">
              <a:spcBef>
                <a:spcPts val="40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7pPr>
            <a:lvl8pPr indent="-355600" lvl="7" marL="3657600" marR="0" rtl="0" algn="l">
              <a:spcBef>
                <a:spcPts val="40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8pPr>
            <a:lvl9pPr indent="-355600" lvl="8" marL="4114800" marR="0" rtl="0" algn="l">
              <a:spcBef>
                <a:spcPts val="400"/>
              </a:spcBef>
              <a:spcAft>
                <a:spcPts val="0"/>
              </a:spcAft>
              <a:buClr>
                <a:schemeClr val="dk2"/>
              </a:buClr>
              <a:buSzPts val="2000"/>
              <a:buFont typeface="Trebuchet MS"/>
              <a:buChar char="»"/>
              <a:defRPr b="0" i="0" sz="2000" u="none" cap="none" strike="noStrike">
                <a:solidFill>
                  <a:schemeClr val="dk2"/>
                </a:solidFill>
                <a:latin typeface="Trebuchet MS"/>
                <a:ea typeface="Trebuchet MS"/>
                <a:cs typeface="Trebuchet MS"/>
                <a:sym typeface="Trebuchet MS"/>
              </a:defRPr>
            </a:lvl9pPr>
          </a:lstStyle>
          <a:p/>
        </p:txBody>
      </p:sp>
      <p:sp>
        <p:nvSpPr>
          <p:cNvPr id="272" name="Google Shape;272;p67"/>
          <p:cNvSpPr txBox="1"/>
          <p:nvPr/>
        </p:nvSpPr>
        <p:spPr>
          <a:xfrm>
            <a:off x="10148713" y="5960757"/>
            <a:ext cx="321000" cy="1386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fld id="{00000000-1234-1234-1234-123412341234}" type="slidenum">
              <a:rPr lang="en-US" sz="700" cap="none">
                <a:solidFill>
                  <a:schemeClr val="lt1"/>
                </a:solidFill>
                <a:latin typeface="Trebuchet MS"/>
                <a:ea typeface="Trebuchet MS"/>
                <a:cs typeface="Trebuchet MS"/>
                <a:sym typeface="Trebuchet MS"/>
              </a:rPr>
              <a:t>‹#›</a:t>
            </a:fld>
            <a:r>
              <a:rPr lang="en-US" sz="900" cap="none">
                <a:solidFill>
                  <a:schemeClr val="lt1"/>
                </a:solidFill>
                <a:latin typeface="Century Gothic"/>
                <a:ea typeface="Century Gothic"/>
                <a:cs typeface="Century Gothic"/>
                <a:sym typeface="Century Gothic"/>
              </a:rPr>
              <a:t> </a:t>
            </a:r>
            <a:endParaRPr sz="900" cap="none">
              <a:solidFill>
                <a:schemeClr val="lt1"/>
              </a:solidFill>
              <a:latin typeface="Century Gothic"/>
              <a:ea typeface="Century Gothic"/>
              <a:cs typeface="Century Gothic"/>
              <a:sym typeface="Century Gothic"/>
            </a:endParaRPr>
          </a:p>
        </p:txBody>
      </p:sp>
    </p:spTree>
  </p:cSld>
  <p:clrMap accent1="accent1" accent2="accent2" accent3="accent3" accent4="accent4" accent5="accent5" accent6="accent6" bg1="lt1" bg2="dk2" tx1="dk1" tx2="lt2" folHlink="folHlink" hlink="hlink"/>
  <p:sldLayoutIdLst>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 id="2147483720" r:id="rId12"/>
    <p:sldLayoutId id="2147483721" r:id="rId13"/>
    <p:sldLayoutId id="2147483722" r:id="rId14"/>
    <p:sldLayoutId id="2147483723" r:id="rId15"/>
    <p:sldLayoutId id="2147483724" r:id="rId16"/>
    <p:sldLayoutId id="2147483725" r:id="rId17"/>
    <p:sldLayoutId id="2147483726" r:id="rId18"/>
  </p:sldLayoutIdLst>
  <mc:AlternateContent>
    <mc:Choice Requires="p14">
      <p:transition spd="slow" p14:dur="700">
        <p:fade/>
      </p:transition>
    </mc:Choice>
    <mc:Fallback>
      <p:transition spd="slow">
        <p:fade/>
      </p:transition>
    </mc:Fallback>
  </mc:AlternateConten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49.png"/><Relationship Id="rId4" Type="http://schemas.openxmlformats.org/officeDocument/2006/relationships/image" Target="../media/image60.png"/><Relationship Id="rId5" Type="http://schemas.openxmlformats.org/officeDocument/2006/relationships/image" Target="../media/image51.png"/><Relationship Id="rId6" Type="http://schemas.openxmlformats.org/officeDocument/2006/relationships/image" Target="../media/image4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3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3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8.xml"/><Relationship Id="rId3" Type="http://schemas.openxmlformats.org/officeDocument/2006/relationships/image" Target="../media/image4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notesSlide" Target="../notesSlides/notesSlide19.xml"/><Relationship Id="rId3" Type="http://schemas.openxmlformats.org/officeDocument/2006/relationships/image" Target="../media/image4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3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0.xml"/><Relationship Id="rId3" Type="http://schemas.openxmlformats.org/officeDocument/2006/relationships/image" Target="../media/image5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21.xml"/><Relationship Id="rId3" Type="http://schemas.openxmlformats.org/officeDocument/2006/relationships/image" Target="../media/image54.png"/><Relationship Id="rId4" Type="http://schemas.openxmlformats.org/officeDocument/2006/relationships/image" Target="../media/image56.png"/><Relationship Id="rId5" Type="http://schemas.openxmlformats.org/officeDocument/2006/relationships/image" Target="../media/image50.png"/><Relationship Id="rId6" Type="http://schemas.openxmlformats.org/officeDocument/2006/relationships/image" Target="../media/image55.png"/><Relationship Id="rId7" Type="http://schemas.openxmlformats.org/officeDocument/2006/relationships/image" Target="../media/image58.png"/><Relationship Id="rId8" Type="http://schemas.openxmlformats.org/officeDocument/2006/relationships/image" Target="../media/image53.png"/></Relationships>
</file>

<file path=ppt/slides/_rels/slide22.xml.rels><?xml version="1.0" encoding="UTF-8" standalone="yes"?><Relationships xmlns="http://schemas.openxmlformats.org/package/2006/relationships"><Relationship Id="rId11" Type="http://schemas.openxmlformats.org/officeDocument/2006/relationships/image" Target="../media/image53.png"/><Relationship Id="rId10" Type="http://schemas.openxmlformats.org/officeDocument/2006/relationships/image" Target="../media/image58.png"/><Relationship Id="rId1" Type="http://schemas.openxmlformats.org/officeDocument/2006/relationships/slideLayout" Target="../slideLayouts/slideLayout78.xml"/><Relationship Id="rId2" Type="http://schemas.openxmlformats.org/officeDocument/2006/relationships/notesSlide" Target="../notesSlides/notesSlide22.xml"/><Relationship Id="rId3" Type="http://schemas.openxmlformats.org/officeDocument/2006/relationships/image" Target="../media/image59.png"/><Relationship Id="rId4" Type="http://schemas.openxmlformats.org/officeDocument/2006/relationships/image" Target="../media/image48.png"/><Relationship Id="rId9" Type="http://schemas.openxmlformats.org/officeDocument/2006/relationships/image" Target="../media/image55.png"/><Relationship Id="rId5" Type="http://schemas.openxmlformats.org/officeDocument/2006/relationships/image" Target="../media/image57.png"/><Relationship Id="rId6" Type="http://schemas.openxmlformats.org/officeDocument/2006/relationships/image" Target="../media/image56.png"/><Relationship Id="rId7" Type="http://schemas.openxmlformats.org/officeDocument/2006/relationships/image" Target="../media/image54.png"/><Relationship Id="rId8" Type="http://schemas.openxmlformats.org/officeDocument/2006/relationships/image" Target="../media/image5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3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6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71.png"/><Relationship Id="rId4" Type="http://schemas.openxmlformats.org/officeDocument/2006/relationships/image" Target="../media/image61.png"/><Relationship Id="rId5" Type="http://schemas.openxmlformats.org/officeDocument/2006/relationships/image" Target="../media/image10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103.png"/><Relationship Id="rId4" Type="http://schemas.openxmlformats.org/officeDocument/2006/relationships/image" Target="../media/image10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9.xml"/><Relationship Id="rId3" Type="http://schemas.openxmlformats.org/officeDocument/2006/relationships/image" Target="../media/image6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3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31.xml"/><Relationship Id="rId3" Type="http://schemas.openxmlformats.org/officeDocument/2006/relationships/image" Target="../media/image6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hyperlink" Target="http://crail.incubator.apache.org/blog/2018/08/sql-p1.html" TargetMode="External"/><Relationship Id="rId4" Type="http://schemas.openxmlformats.org/officeDocument/2006/relationships/image" Target="../media/image7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3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64.png"/><Relationship Id="rId4" Type="http://schemas.openxmlformats.org/officeDocument/2006/relationships/image" Target="../media/image65.png"/><Relationship Id="rId9" Type="http://schemas.openxmlformats.org/officeDocument/2006/relationships/image" Target="../media/image68.png"/><Relationship Id="rId5" Type="http://schemas.openxmlformats.org/officeDocument/2006/relationships/image" Target="../media/image66.png"/><Relationship Id="rId6" Type="http://schemas.openxmlformats.org/officeDocument/2006/relationships/image" Target="../media/image70.png"/><Relationship Id="rId7" Type="http://schemas.openxmlformats.org/officeDocument/2006/relationships/image" Target="../media/image72.png"/><Relationship Id="rId8" Type="http://schemas.openxmlformats.org/officeDocument/2006/relationships/image" Target="../media/image6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64.png"/><Relationship Id="rId4" Type="http://schemas.openxmlformats.org/officeDocument/2006/relationships/image" Target="../media/image65.png"/><Relationship Id="rId5" Type="http://schemas.openxmlformats.org/officeDocument/2006/relationships/image" Target="../media/image66.png"/><Relationship Id="rId6" Type="http://schemas.openxmlformats.org/officeDocument/2006/relationships/image" Target="../media/image70.png"/><Relationship Id="rId7" Type="http://schemas.openxmlformats.org/officeDocument/2006/relationships/image" Target="../media/image72.png"/><Relationship Id="rId8" Type="http://schemas.openxmlformats.org/officeDocument/2006/relationships/image" Target="../media/image6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77.png"/><Relationship Id="rId4" Type="http://schemas.openxmlformats.org/officeDocument/2006/relationships/image" Target="../media/image72.png"/><Relationship Id="rId5" Type="http://schemas.openxmlformats.org/officeDocument/2006/relationships/image" Target="../media/image66.png"/><Relationship Id="rId6" Type="http://schemas.openxmlformats.org/officeDocument/2006/relationships/image" Target="../media/image7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notesSlide" Target="../notesSlides/notesSlide38.xml"/><Relationship Id="rId3" Type="http://schemas.openxmlformats.org/officeDocument/2006/relationships/hyperlink" Target="https://blog.dask.org/2019/06/27/single-gpu-cupy-benchmarks" TargetMode="External"/><Relationship Id="rId4" Type="http://schemas.openxmlformats.org/officeDocument/2006/relationships/image" Target="../media/image8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notesSlide" Target="../notesSlides/notesSlide39.xml"/><Relationship Id="rId3" Type="http://schemas.openxmlformats.org/officeDocument/2006/relationships/image" Target="../media/image7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4.xml"/><Relationship Id="rId3" Type="http://schemas.openxmlformats.org/officeDocument/2006/relationships/image" Target="../media/image36.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40.xml"/><Relationship Id="rId3" Type="http://schemas.openxmlformats.org/officeDocument/2006/relationships/image" Target="../media/image7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82.png"/><Relationship Id="rId4" Type="http://schemas.openxmlformats.org/officeDocument/2006/relationships/image" Target="../media/image85.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3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75.png"/><Relationship Id="rId4" Type="http://schemas.openxmlformats.org/officeDocument/2006/relationships/image" Target="../media/image81.png"/><Relationship Id="rId5" Type="http://schemas.openxmlformats.org/officeDocument/2006/relationships/image" Target="../media/image7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83.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notesSlide" Target="../notesSlides/notesSlide47.xml"/><Relationship Id="rId3" Type="http://schemas.openxmlformats.org/officeDocument/2006/relationships/image" Target="../media/image153.png"/><Relationship Id="rId4" Type="http://schemas.openxmlformats.org/officeDocument/2006/relationships/image" Target="../media/image84.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notesSlide" Target="../notesSlides/notesSlide48.xml"/><Relationship Id="rId3" Type="http://schemas.openxmlformats.org/officeDocument/2006/relationships/image" Target="../media/image153.png"/><Relationship Id="rId4" Type="http://schemas.openxmlformats.org/officeDocument/2006/relationships/image" Target="../media/image84.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notesSlide" Target="../notesSlides/notesSlide49.xml"/><Relationship Id="rId3" Type="http://schemas.openxmlformats.org/officeDocument/2006/relationships/image" Target="../media/image86.png"/><Relationship Id="rId4" Type="http://schemas.openxmlformats.org/officeDocument/2006/relationships/image" Target="../media/image8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5.xml"/><Relationship Id="rId3" Type="http://schemas.openxmlformats.org/officeDocument/2006/relationships/image" Target="../media/image36.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notesSlide" Target="../notesSlides/notesSlide50.xml"/><Relationship Id="rId3" Type="http://schemas.openxmlformats.org/officeDocument/2006/relationships/image" Target="../media/image91.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notesSlide" Target="../notesSlides/notesSlide51.xml"/><Relationship Id="rId3" Type="http://schemas.openxmlformats.org/officeDocument/2006/relationships/image" Target="../media/image90.png"/><Relationship Id="rId4" Type="http://schemas.openxmlformats.org/officeDocument/2006/relationships/image" Target="../media/image88.png"/><Relationship Id="rId5" Type="http://schemas.openxmlformats.org/officeDocument/2006/relationships/image" Target="../media/image87.png"/><Relationship Id="rId6" Type="http://schemas.openxmlformats.org/officeDocument/2006/relationships/image" Target="../media/image93.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31.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109.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image" Target="../media/image9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6.xml"/><Relationship Id="rId3" Type="http://schemas.openxmlformats.org/officeDocument/2006/relationships/image" Target="../media/image29.png"/><Relationship Id="rId4" Type="http://schemas.openxmlformats.org/officeDocument/2006/relationships/image" Target="../media/image25.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99.png"/><Relationship Id="rId4" Type="http://schemas.openxmlformats.org/officeDocument/2006/relationships/image" Target="../media/image94.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65.xml"/><Relationship Id="rId3" Type="http://schemas.openxmlformats.org/officeDocument/2006/relationships/image" Target="../media/image95.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 Id="rId3" Type="http://schemas.openxmlformats.org/officeDocument/2006/relationships/image" Target="../media/image101.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 Id="rId3" Type="http://schemas.openxmlformats.org/officeDocument/2006/relationships/hyperlink" Target="https://github.com/rapidsai/cusignal/tree/branch-0.13/notebooks" TargetMode="Externa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 Id="rId3" Type="http://schemas.openxmlformats.org/officeDocument/2006/relationships/image" Target="../media/image98.png"/><Relationship Id="rId4" Type="http://schemas.openxmlformats.org/officeDocument/2006/relationships/image" Target="../media/image96.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75.xml"/><Relationship Id="rId3" Type="http://schemas.openxmlformats.org/officeDocument/2006/relationships/image" Target="../media/image135.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 Id="rId3" Type="http://schemas.openxmlformats.org/officeDocument/2006/relationships/image" Target="../media/image100.png"/><Relationship Id="rId4" Type="http://schemas.openxmlformats.org/officeDocument/2006/relationships/image" Target="../media/image97.png"/></Relationships>
</file>

<file path=ppt/slides/_rels/slide77.xml.rels><?xml version="1.0" encoding="UTF-8" standalone="yes"?><Relationships xmlns="http://schemas.openxmlformats.org/package/2006/relationships"><Relationship Id="rId11" Type="http://schemas.openxmlformats.org/officeDocument/2006/relationships/image" Target="../media/image140.png"/><Relationship Id="rId10" Type="http://schemas.openxmlformats.org/officeDocument/2006/relationships/image" Target="../media/image113.png"/><Relationship Id="rId1" Type="http://schemas.openxmlformats.org/officeDocument/2006/relationships/slideLayout" Target="../slideLayouts/slideLayout64.xml"/><Relationship Id="rId2" Type="http://schemas.openxmlformats.org/officeDocument/2006/relationships/notesSlide" Target="../notesSlides/notesSlide77.xml"/><Relationship Id="rId3" Type="http://schemas.openxmlformats.org/officeDocument/2006/relationships/image" Target="../media/image105.png"/><Relationship Id="rId4" Type="http://schemas.openxmlformats.org/officeDocument/2006/relationships/image" Target="../media/image106.png"/><Relationship Id="rId9" Type="http://schemas.openxmlformats.org/officeDocument/2006/relationships/image" Target="../media/image120.png"/><Relationship Id="rId5" Type="http://schemas.openxmlformats.org/officeDocument/2006/relationships/image" Target="../media/image108.png"/><Relationship Id="rId6" Type="http://schemas.openxmlformats.org/officeDocument/2006/relationships/image" Target="../media/image107.png"/><Relationship Id="rId7" Type="http://schemas.openxmlformats.org/officeDocument/2006/relationships/image" Target="../media/image110.png"/><Relationship Id="rId8" Type="http://schemas.openxmlformats.org/officeDocument/2006/relationships/image" Target="../media/image111.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78.xml"/><Relationship Id="rId3" Type="http://schemas.openxmlformats.org/officeDocument/2006/relationships/image" Target="../media/image117.png"/><Relationship Id="rId4" Type="http://schemas.openxmlformats.org/officeDocument/2006/relationships/image" Target="../media/image115.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79.xml"/><Relationship Id="rId3" Type="http://schemas.openxmlformats.org/officeDocument/2006/relationships/image" Target="../media/image114.png"/><Relationship Id="rId4" Type="http://schemas.openxmlformats.org/officeDocument/2006/relationships/hyperlink" Target="https://towardsdatascience.com/python-pandas-at-extreme-performance-912912b1047c" TargetMode="External"/><Relationship Id="rId5" Type="http://schemas.openxmlformats.org/officeDocument/2006/relationships/image" Target="../media/image12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8.xml"/><Relationship Id="rId3" Type="http://schemas.openxmlformats.org/officeDocument/2006/relationships/image" Target="../media/image38.png"/><Relationship Id="rId4" Type="http://schemas.openxmlformats.org/officeDocument/2006/relationships/image" Target="../media/image35.png"/><Relationship Id="rId5" Type="http://schemas.openxmlformats.org/officeDocument/2006/relationships/image" Target="../media/image39.png"/></Relationships>
</file>

<file path=ppt/slides/_rels/slide80.xml.rels><?xml version="1.0" encoding="UTF-8" standalone="yes"?><Relationships xmlns="http://schemas.openxmlformats.org/package/2006/relationships"><Relationship Id="rId10" Type="http://schemas.openxmlformats.org/officeDocument/2006/relationships/image" Target="../media/image124.png"/><Relationship Id="rId1" Type="http://schemas.openxmlformats.org/officeDocument/2006/relationships/slideLayout" Target="../slideLayouts/slideLayout2.xml"/><Relationship Id="rId2" Type="http://schemas.openxmlformats.org/officeDocument/2006/relationships/notesSlide" Target="../notesSlides/notesSlide80.xml"/><Relationship Id="rId3" Type="http://schemas.openxmlformats.org/officeDocument/2006/relationships/image" Target="../media/image118.png"/><Relationship Id="rId4" Type="http://schemas.openxmlformats.org/officeDocument/2006/relationships/image" Target="../media/image112.png"/><Relationship Id="rId9" Type="http://schemas.openxmlformats.org/officeDocument/2006/relationships/image" Target="../media/image123.png"/><Relationship Id="rId5" Type="http://schemas.openxmlformats.org/officeDocument/2006/relationships/image" Target="../media/image121.png"/><Relationship Id="rId6" Type="http://schemas.openxmlformats.org/officeDocument/2006/relationships/image" Target="../media/image116.png"/><Relationship Id="rId7" Type="http://schemas.openxmlformats.org/officeDocument/2006/relationships/image" Target="../media/image119.png"/><Relationship Id="rId8" Type="http://schemas.openxmlformats.org/officeDocument/2006/relationships/image" Target="../media/image147.png"/></Relationships>
</file>

<file path=ppt/slides/_rels/slide81.xml.rels><?xml version="1.0" encoding="UTF-8" standalone="yes"?><Relationships xmlns="http://schemas.openxmlformats.org/package/2006/relationships"><Relationship Id="rId11" Type="http://schemas.openxmlformats.org/officeDocument/2006/relationships/hyperlink" Target="https://join.slack.com/t/rapids-goai/shared_invite/enQtMjE0Njg5NDQ1MDQxLTViZWFiYTY5MDA4NWY3OWViODg0YWM1MGQ1NzgzNTQwOWI1YjE3NGFlOTVhYjQzYWQ4YjI4NzljYzhiOGZmMGM" TargetMode="External"/><Relationship Id="rId10" Type="http://schemas.openxmlformats.org/officeDocument/2006/relationships/hyperlink" Target="https://github.com/rapidsai/notebooks-extended#intermediate-notebooks" TargetMode="External"/><Relationship Id="rId13" Type="http://schemas.openxmlformats.org/officeDocument/2006/relationships/hyperlink" Target="https://twitter.com/rapidsai" TargetMode="External"/><Relationship Id="rId12" Type="http://schemas.openxmlformats.org/officeDocument/2006/relationships/hyperlink" Target="https://github.com/rapidsai/rapidsai-staging/issues/RAPIDSai@googlegroups.com" TargetMode="External"/><Relationship Id="rId1" Type="http://schemas.openxmlformats.org/officeDocument/2006/relationships/slideLayout" Target="../slideLayouts/slideLayout64.xml"/><Relationship Id="rId2" Type="http://schemas.openxmlformats.org/officeDocument/2006/relationships/notesSlide" Target="../notesSlides/notesSlide81.xml"/><Relationship Id="rId3" Type="http://schemas.openxmlformats.org/officeDocument/2006/relationships/hyperlink" Target="https://rapids.ai/start.html" TargetMode="External"/><Relationship Id="rId4" Type="http://schemas.openxmlformats.org/officeDocument/2006/relationships/hyperlink" Target="https://colab.research.google.com/drive/1XTKHiIcvyL5nuldx0HSL_dUa8yopzy_Y#forceEdit=true&amp;offline=true&amp;sandboxMode=true" TargetMode="External"/><Relationship Id="rId9" Type="http://schemas.openxmlformats.org/officeDocument/2006/relationships/hyperlink" Target="https://github.com/rapidsai/notebooks-extended#getting-started-notebooks" TargetMode="External"/><Relationship Id="rId14" Type="http://schemas.openxmlformats.org/officeDocument/2006/relationships/hyperlink" Target="https://stackoverflow.com/tags/rapids" TargetMode="External"/><Relationship Id="rId5" Type="http://schemas.openxmlformats.org/officeDocument/2006/relationships/hyperlink" Target="https://colab.research.google.com/drive/1XTKHiIcvyL5nuldx0HSL_dUa8yopzy_Y#forceEdit=true&amp;offline=true&amp;sandboxMode=true" TargetMode="External"/><Relationship Id="rId6" Type="http://schemas.openxmlformats.org/officeDocument/2006/relationships/hyperlink" Target="https://www.youtube.com/channel/UCsoi4wfweA3I5FsPgyQnnqw?view_as=subscriber" TargetMode="External"/><Relationship Id="rId7" Type="http://schemas.openxmlformats.org/officeDocument/2006/relationships/hyperlink" Target="https://medium.com/rapids-ai" TargetMode="External"/><Relationship Id="rId8" Type="http://schemas.openxmlformats.org/officeDocument/2006/relationships/hyperlink" Target="https://github.com/rapidsai" TargetMode="Externa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82.xml"/><Relationship Id="rId3" Type="http://schemas.openxmlformats.org/officeDocument/2006/relationships/image" Target="../media/image136.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83.xml"/><Relationship Id="rId3" Type="http://schemas.openxmlformats.org/officeDocument/2006/relationships/image" Target="../media/image125.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84.xml"/><Relationship Id="rId3" Type="http://schemas.openxmlformats.org/officeDocument/2006/relationships/image" Target="../media/image151.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85.xml"/><Relationship Id="rId3" Type="http://schemas.openxmlformats.org/officeDocument/2006/relationships/image" Target="../media/image137.png"/><Relationship Id="rId4" Type="http://schemas.openxmlformats.org/officeDocument/2006/relationships/image" Target="../media/image126.png"/><Relationship Id="rId5" Type="http://schemas.openxmlformats.org/officeDocument/2006/relationships/hyperlink" Target="https://github.com/rapidsai" TargetMode="External"/><Relationship Id="rId6" Type="http://schemas.openxmlformats.org/officeDocument/2006/relationships/hyperlink" Target="https://medium.com/rapids-ai" TargetMode="Externa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86.xml"/><Relationship Id="rId3" Type="http://schemas.openxmlformats.org/officeDocument/2006/relationships/image" Target="../media/image133.png"/><Relationship Id="rId4" Type="http://schemas.openxmlformats.org/officeDocument/2006/relationships/image" Target="../media/image134.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87.xml"/><Relationship Id="rId3" Type="http://schemas.openxmlformats.org/officeDocument/2006/relationships/image" Target="../media/image138.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88.xml"/><Relationship Id="rId3" Type="http://schemas.openxmlformats.org/officeDocument/2006/relationships/image" Target="../media/image129.png"/><Relationship Id="rId4" Type="http://schemas.openxmlformats.org/officeDocument/2006/relationships/image" Target="../media/image127.png"/><Relationship Id="rId5" Type="http://schemas.openxmlformats.org/officeDocument/2006/relationships/image" Target="../media/image132.png"/><Relationship Id="rId6" Type="http://schemas.openxmlformats.org/officeDocument/2006/relationships/image" Target="../media/image128.png"/><Relationship Id="rId7" Type="http://schemas.openxmlformats.org/officeDocument/2006/relationships/image" Target="../media/image130.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9.xml"/><Relationship Id="rId3" Type="http://schemas.openxmlformats.org/officeDocument/2006/relationships/comments" Target="../comments/comment1.xml"/><Relationship Id="rId4" Type="http://schemas.openxmlformats.org/officeDocument/2006/relationships/image" Target="../media/image45.png"/><Relationship Id="rId5" Type="http://schemas.openxmlformats.org/officeDocument/2006/relationships/image" Target="../media/image41.png"/><Relationship Id="rId6" Type="http://schemas.openxmlformats.org/officeDocument/2006/relationships/image" Target="../media/image44.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0.xml"/><Relationship Id="rId3" Type="http://schemas.openxmlformats.org/officeDocument/2006/relationships/image" Target="../media/image131.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1.xml"/><Relationship Id="rId3" Type="http://schemas.openxmlformats.org/officeDocument/2006/relationships/image" Target="../media/image139.png"/></Relationships>
</file>

<file path=ppt/slides/_rels/slide92.xml.rels><?xml version="1.0" encoding="UTF-8" standalone="yes"?><Relationships xmlns="http://schemas.openxmlformats.org/package/2006/relationships"><Relationship Id="rId11" Type="http://schemas.openxmlformats.org/officeDocument/2006/relationships/hyperlink" Target="https://rapids.ai/documentation.html" TargetMode="External"/><Relationship Id="rId10" Type="http://schemas.openxmlformats.org/officeDocument/2006/relationships/hyperlink" Target="https://anaconda.org/rapidsai/" TargetMode="External"/><Relationship Id="rId1" Type="http://schemas.openxmlformats.org/officeDocument/2006/relationships/slideLayout" Target="../slideLayouts/slideLayout2.xml"/><Relationship Id="rId2" Type="http://schemas.openxmlformats.org/officeDocument/2006/relationships/notesSlide" Target="../notesSlides/notesSlide92.xml"/><Relationship Id="rId3" Type="http://schemas.openxmlformats.org/officeDocument/2006/relationships/hyperlink" Target="https://ngc.nvidia.com/registry/nvidia-rapidsai-rapidsai" TargetMode="External"/><Relationship Id="rId4" Type="http://schemas.openxmlformats.org/officeDocument/2006/relationships/hyperlink" Target="https://hub.docker.com/r/rapidsai/rapidsai/" TargetMode="External"/><Relationship Id="rId9" Type="http://schemas.openxmlformats.org/officeDocument/2006/relationships/hyperlink" Target="https://github.com/rapidsai" TargetMode="External"/><Relationship Id="rId5" Type="http://schemas.openxmlformats.org/officeDocument/2006/relationships/image" Target="../media/image150.png"/><Relationship Id="rId6" Type="http://schemas.openxmlformats.org/officeDocument/2006/relationships/image" Target="../media/image148.png"/><Relationship Id="rId7" Type="http://schemas.openxmlformats.org/officeDocument/2006/relationships/image" Target="../media/image144.png"/><Relationship Id="rId8" Type="http://schemas.openxmlformats.org/officeDocument/2006/relationships/image" Target="../media/image143.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3.xml"/><Relationship Id="rId3" Type="http://schemas.openxmlformats.org/officeDocument/2006/relationships/image" Target="../media/image142.png"/><Relationship Id="rId4" Type="http://schemas.openxmlformats.org/officeDocument/2006/relationships/image" Target="../media/image145.png"/><Relationship Id="rId5" Type="http://schemas.openxmlformats.org/officeDocument/2006/relationships/image" Target="../media/image149.png"/><Relationship Id="rId6" Type="http://schemas.openxmlformats.org/officeDocument/2006/relationships/image" Target="../media/image141.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4.xml"/><Relationship Id="rId3" Type="http://schemas.openxmlformats.org/officeDocument/2006/relationships/image" Target="../media/image14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2" name="Shape 342"/>
        <p:cNvGrpSpPr/>
        <p:nvPr/>
      </p:nvGrpSpPr>
      <p:grpSpPr>
        <a:xfrm>
          <a:off x="0" y="0"/>
          <a:ext cx="0" cy="0"/>
          <a:chOff x="0" y="0"/>
          <a:chExt cx="0" cy="0"/>
        </a:xfrm>
      </p:grpSpPr>
      <p:sp>
        <p:nvSpPr>
          <p:cNvPr id="343" name="Google Shape;343;p85"/>
          <p:cNvSpPr txBox="1"/>
          <p:nvPr>
            <p:ph idx="1" type="subTitle"/>
          </p:nvPr>
        </p:nvSpPr>
        <p:spPr>
          <a:xfrm>
            <a:off x="723337" y="5036368"/>
            <a:ext cx="9526126" cy="646331"/>
          </a:xfrm>
          <a:prstGeom prst="rect">
            <a:avLst/>
          </a:prstGeom>
          <a:noFill/>
          <a:ln>
            <a:noFill/>
          </a:ln>
        </p:spPr>
        <p:txBody>
          <a:bodyPr anchorCtr="0" anchor="ctr" bIns="45700" lIns="91425" spcFirstLastPara="1" rIns="91425" wrap="square" tIns="45700">
            <a:noAutofit/>
          </a:bodyPr>
          <a:lstStyle/>
          <a:p>
            <a:pPr indent="0" lvl="0" marL="0" rtl="0" algn="r">
              <a:lnSpc>
                <a:spcPct val="90000"/>
              </a:lnSpc>
              <a:spcBef>
                <a:spcPts val="0"/>
              </a:spcBef>
              <a:spcAft>
                <a:spcPts val="0"/>
              </a:spcAft>
              <a:buSzPts val="2000"/>
              <a:buFont typeface="Trebuchet MS"/>
              <a:buNone/>
            </a:pPr>
            <a:r>
              <a:rPr lang="en-US"/>
              <a:t>Joshua Patterson – </a:t>
            </a:r>
            <a:r>
              <a:rPr lang="en-US"/>
              <a:t>Director, RAPIDS Engineering</a:t>
            </a:r>
            <a:endParaRPr/>
          </a:p>
          <a:p>
            <a:pPr indent="0" lvl="0" marL="0" rtl="0" algn="r">
              <a:lnSpc>
                <a:spcPct val="90000"/>
              </a:lnSpc>
              <a:spcBef>
                <a:spcPts val="0"/>
              </a:spcBef>
              <a:spcAft>
                <a:spcPts val="0"/>
              </a:spcAft>
              <a:buSzPts val="2000"/>
              <a:buFont typeface="Trebuchet MS"/>
              <a:buNone/>
            </a:pPr>
            <a:r>
              <a:t/>
            </a:r>
            <a:endParaRPr/>
          </a:p>
        </p:txBody>
      </p:sp>
      <p:sp>
        <p:nvSpPr>
          <p:cNvPr id="344" name="Google Shape;344;p85"/>
          <p:cNvSpPr txBox="1"/>
          <p:nvPr>
            <p:ph type="title"/>
          </p:nvPr>
        </p:nvSpPr>
        <p:spPr>
          <a:xfrm>
            <a:off x="1160921" y="1829811"/>
            <a:ext cx="8650958" cy="982855"/>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None/>
            </a:pPr>
            <a:r>
              <a:rPr lang="en-US"/>
              <a:t>The Platform Inside and Out</a:t>
            </a:r>
            <a:endParaRPr/>
          </a:p>
          <a:p>
            <a:pPr indent="0" lvl="0" marL="0" rtl="0" algn="ctr">
              <a:lnSpc>
                <a:spcPct val="90000"/>
              </a:lnSpc>
              <a:spcBef>
                <a:spcPts val="0"/>
              </a:spcBef>
              <a:spcAft>
                <a:spcPts val="0"/>
              </a:spcAft>
              <a:buNone/>
            </a:pPr>
            <a:r>
              <a:rPr lang="en-US"/>
              <a:t>Release 0.13</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6" name="Shape 606"/>
        <p:cNvGrpSpPr/>
        <p:nvPr/>
      </p:nvGrpSpPr>
      <p:grpSpPr>
        <a:xfrm>
          <a:off x="0" y="0"/>
          <a:ext cx="0" cy="0"/>
          <a:chOff x="0" y="0"/>
          <a:chExt cx="0" cy="0"/>
        </a:xfrm>
      </p:grpSpPr>
      <p:sp>
        <p:nvSpPr>
          <p:cNvPr id="607" name="Google Shape;607;p94"/>
          <p:cNvSpPr txBox="1"/>
          <p:nvPr>
            <p:ph type="title"/>
          </p:nvPr>
        </p:nvSpPr>
        <p:spPr>
          <a:xfrm>
            <a:off x="499948" y="522426"/>
            <a:ext cx="9976200" cy="59100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None/>
            </a:pPr>
            <a:r>
              <a:rPr lang="en-US"/>
              <a:t>Speed, Ease of Use, and Iteration</a:t>
            </a:r>
            <a:endParaRPr/>
          </a:p>
        </p:txBody>
      </p:sp>
      <p:sp>
        <p:nvSpPr>
          <p:cNvPr id="608" name="Google Shape;608;p94"/>
          <p:cNvSpPr txBox="1"/>
          <p:nvPr/>
        </p:nvSpPr>
        <p:spPr>
          <a:xfrm>
            <a:off x="499950" y="1113427"/>
            <a:ext cx="9976200" cy="399300"/>
          </a:xfrm>
          <a:prstGeom prst="rect">
            <a:avLst/>
          </a:prstGeom>
          <a:noFill/>
          <a:ln>
            <a:noFill/>
          </a:ln>
        </p:spPr>
        <p:txBody>
          <a:bodyPr anchorCtr="0" anchor="t" bIns="45700" lIns="91425" spcFirstLastPara="1" rIns="91425" wrap="square" tIns="45700">
            <a:noAutofit/>
          </a:bodyPr>
          <a:lstStyle/>
          <a:p>
            <a:pPr indent="-308607" lvl="0" marL="308607" marR="0" rtl="0" algn="ctr">
              <a:lnSpc>
                <a:spcPct val="90000"/>
              </a:lnSpc>
              <a:spcBef>
                <a:spcPts val="0"/>
              </a:spcBef>
              <a:spcAft>
                <a:spcPts val="0"/>
              </a:spcAft>
              <a:buNone/>
            </a:pPr>
            <a:r>
              <a:rPr lang="en-US" sz="2000">
                <a:solidFill>
                  <a:schemeClr val="lt2"/>
                </a:solidFill>
                <a:latin typeface="Trebuchet MS"/>
                <a:ea typeface="Trebuchet MS"/>
                <a:cs typeface="Trebuchet MS"/>
                <a:sym typeface="Trebuchet MS"/>
              </a:rPr>
              <a:t>The Way to Win at Data Science</a:t>
            </a:r>
            <a:endParaRPr sz="2000"/>
          </a:p>
        </p:txBody>
      </p:sp>
      <p:pic>
        <p:nvPicPr>
          <p:cNvPr id="609" name="Google Shape;609;p94"/>
          <p:cNvPicPr preferRelativeResize="0"/>
          <p:nvPr/>
        </p:nvPicPr>
        <p:blipFill rotWithShape="1">
          <a:blip r:embed="rId3">
            <a:alphaModFix/>
          </a:blip>
          <a:srcRect b="0" l="0" r="0" t="0"/>
          <a:stretch/>
        </p:blipFill>
        <p:spPr>
          <a:xfrm>
            <a:off x="338600" y="1708799"/>
            <a:ext cx="2604162" cy="3599101"/>
          </a:xfrm>
          <a:prstGeom prst="rect">
            <a:avLst/>
          </a:prstGeom>
          <a:noFill/>
          <a:ln>
            <a:noFill/>
          </a:ln>
          <a:effectLst>
            <a:outerShdw blurRad="57150" rotWithShape="0" algn="bl" dir="5400000" dist="19050">
              <a:srgbClr val="000000">
                <a:alpha val="50000"/>
              </a:srgbClr>
            </a:outerShdw>
          </a:effectLst>
        </p:spPr>
      </p:pic>
      <p:pic>
        <p:nvPicPr>
          <p:cNvPr id="610" name="Google Shape;610;p94"/>
          <p:cNvPicPr preferRelativeResize="0"/>
          <p:nvPr/>
        </p:nvPicPr>
        <p:blipFill rotWithShape="1">
          <a:blip r:embed="rId4">
            <a:alphaModFix/>
          </a:blip>
          <a:srcRect b="0" l="0" r="0" t="0"/>
          <a:stretch/>
        </p:blipFill>
        <p:spPr>
          <a:xfrm>
            <a:off x="3438637" y="1708800"/>
            <a:ext cx="3338775" cy="3764300"/>
          </a:xfrm>
          <a:prstGeom prst="rect">
            <a:avLst/>
          </a:prstGeom>
          <a:noFill/>
          <a:ln>
            <a:noFill/>
          </a:ln>
          <a:effectLst>
            <a:outerShdw blurRad="57150" rotWithShape="0" algn="bl" dir="5400000" dist="19050">
              <a:srgbClr val="000000">
                <a:alpha val="50000"/>
              </a:srgbClr>
            </a:outerShdw>
          </a:effectLst>
        </p:spPr>
      </p:pic>
      <p:pic>
        <p:nvPicPr>
          <p:cNvPr id="611" name="Google Shape;611;p94"/>
          <p:cNvPicPr preferRelativeResize="0"/>
          <p:nvPr/>
        </p:nvPicPr>
        <p:blipFill rotWithShape="1">
          <a:blip r:embed="rId5">
            <a:alphaModFix/>
          </a:blip>
          <a:srcRect b="0" l="0" r="0" t="0"/>
          <a:stretch/>
        </p:blipFill>
        <p:spPr>
          <a:xfrm>
            <a:off x="8426052" y="5244535"/>
            <a:ext cx="1360525" cy="525475"/>
          </a:xfrm>
          <a:prstGeom prst="rect">
            <a:avLst/>
          </a:prstGeom>
          <a:noFill/>
          <a:ln>
            <a:noFill/>
          </a:ln>
        </p:spPr>
      </p:pic>
      <p:pic>
        <p:nvPicPr>
          <p:cNvPr id="612" name="Google Shape;612;p94"/>
          <p:cNvPicPr preferRelativeResize="0"/>
          <p:nvPr/>
        </p:nvPicPr>
        <p:blipFill rotWithShape="1">
          <a:blip r:embed="rId6">
            <a:alphaModFix/>
          </a:blip>
          <a:srcRect b="0" l="0" r="0" t="0"/>
          <a:stretch/>
        </p:blipFill>
        <p:spPr>
          <a:xfrm>
            <a:off x="7372186" y="1708796"/>
            <a:ext cx="3377040" cy="3332237"/>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7" name="Shape 617"/>
        <p:cNvGrpSpPr/>
        <p:nvPr/>
      </p:nvGrpSpPr>
      <p:grpSpPr>
        <a:xfrm>
          <a:off x="0" y="0"/>
          <a:ext cx="0" cy="0"/>
          <a:chOff x="0" y="0"/>
          <a:chExt cx="0" cy="0"/>
        </a:xfrm>
      </p:grpSpPr>
      <p:sp>
        <p:nvSpPr>
          <p:cNvPr id="618" name="Google Shape;618;p95"/>
          <p:cNvSpPr txBox="1"/>
          <p:nvPr>
            <p:ph type="title"/>
          </p:nvPr>
        </p:nvSpPr>
        <p:spPr>
          <a:xfrm>
            <a:off x="1864071" y="2399131"/>
            <a:ext cx="7244700" cy="1374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RAPIDS 0.13 Release Summary</a:t>
            </a:r>
            <a:endParaRPr>
              <a:solidFill>
                <a:srgbClr val="FF0000"/>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3" name="Shape 623"/>
        <p:cNvGrpSpPr/>
        <p:nvPr/>
      </p:nvGrpSpPr>
      <p:grpSpPr>
        <a:xfrm>
          <a:off x="0" y="0"/>
          <a:ext cx="0" cy="0"/>
          <a:chOff x="0" y="0"/>
          <a:chExt cx="0" cy="0"/>
        </a:xfrm>
      </p:grpSpPr>
      <p:sp>
        <p:nvSpPr>
          <p:cNvPr id="624" name="Google Shape;624;p96"/>
          <p:cNvSpPr txBox="1"/>
          <p:nvPr>
            <p:ph idx="1" type="body"/>
          </p:nvPr>
        </p:nvSpPr>
        <p:spPr>
          <a:xfrm>
            <a:off x="516750" y="1378175"/>
            <a:ext cx="9948600" cy="4065600"/>
          </a:xfrm>
          <a:prstGeom prst="rect">
            <a:avLst/>
          </a:prstGeom>
        </p:spPr>
        <p:txBody>
          <a:bodyPr anchorCtr="0" anchor="t" bIns="45700" lIns="91425" spcFirstLastPara="1" rIns="91425" wrap="square" tIns="45700">
            <a:noAutofit/>
          </a:bodyPr>
          <a:lstStyle/>
          <a:p>
            <a:pPr indent="-330200" lvl="0" marL="457200" rtl="0" algn="l">
              <a:lnSpc>
                <a:spcPct val="100000"/>
              </a:lnSpc>
              <a:spcBef>
                <a:spcPts val="0"/>
              </a:spcBef>
              <a:spcAft>
                <a:spcPts val="0"/>
              </a:spcAft>
              <a:buClr>
                <a:srgbClr val="24292E"/>
              </a:buClr>
              <a:buSzPts val="1600"/>
              <a:buFont typeface="Arial"/>
              <a:buChar char="●"/>
            </a:pPr>
            <a:r>
              <a:rPr b="1" lang="en-US" sz="1600">
                <a:solidFill>
                  <a:srgbClr val="24292E"/>
                </a:solidFill>
              </a:rPr>
              <a:t>cuDF</a:t>
            </a:r>
            <a:r>
              <a:rPr lang="en-US" sz="1600">
                <a:solidFill>
                  <a:srgbClr val="24292E"/>
                </a:solidFill>
              </a:rPr>
              <a:t> Dataframes library </a:t>
            </a:r>
            <a:r>
              <a:rPr lang="en-US" sz="1600">
                <a:solidFill>
                  <a:srgbClr val="24292E"/>
                </a:solidFill>
              </a:rPr>
              <a:t>python code base now ported to use the libcudf++ API, a</a:t>
            </a:r>
            <a:r>
              <a:rPr lang="en-US" sz="1600">
                <a:solidFill>
                  <a:srgbClr val="24292E"/>
                </a:solidFill>
              </a:rPr>
              <a:t>dds expanded groupby aggregations, join methods, concatenate optimizations, distributed multi column sorting and multi column hash repartitioning</a:t>
            </a:r>
            <a:endParaRPr sz="1600">
              <a:solidFill>
                <a:srgbClr val="24292E"/>
              </a:solidFill>
            </a:endParaRPr>
          </a:p>
          <a:p>
            <a:pPr indent="-330200" lvl="0" marL="457200" rtl="0" algn="l">
              <a:lnSpc>
                <a:spcPct val="100000"/>
              </a:lnSpc>
              <a:spcBef>
                <a:spcPts val="1000"/>
              </a:spcBef>
              <a:spcAft>
                <a:spcPts val="0"/>
              </a:spcAft>
              <a:buClr>
                <a:srgbClr val="24292E"/>
              </a:buClr>
              <a:buSzPts val="1600"/>
              <a:buFont typeface="Arial"/>
              <a:buChar char="●"/>
            </a:pPr>
            <a:r>
              <a:rPr b="1" lang="en-US" sz="1600">
                <a:solidFill>
                  <a:srgbClr val="24292E"/>
                </a:solidFill>
              </a:rPr>
              <a:t>cuML </a:t>
            </a:r>
            <a:r>
              <a:rPr lang="en-US" sz="1600">
                <a:solidFill>
                  <a:srgbClr val="24292E"/>
                </a:solidFill>
              </a:rPr>
              <a:t>machine learning library adds new Dask API to XGBoost 1.0, new configurable types for estimators, and multi-node, multi-GPU support for linear models (PCA, tSVD, OLS, Ridge)</a:t>
            </a:r>
            <a:endParaRPr sz="1600">
              <a:solidFill>
                <a:srgbClr val="24292E"/>
              </a:solidFill>
            </a:endParaRPr>
          </a:p>
          <a:p>
            <a:pPr indent="-330200" lvl="0" marL="457200" rtl="0" algn="l">
              <a:lnSpc>
                <a:spcPct val="100000"/>
              </a:lnSpc>
              <a:spcBef>
                <a:spcPts val="1000"/>
              </a:spcBef>
              <a:spcAft>
                <a:spcPts val="0"/>
              </a:spcAft>
              <a:buClr>
                <a:srgbClr val="24292E"/>
              </a:buClr>
              <a:buSzPts val="1600"/>
              <a:buFont typeface="Arial"/>
              <a:buChar char="●"/>
            </a:pPr>
            <a:r>
              <a:rPr b="1" lang="en-US" sz="1600">
                <a:solidFill>
                  <a:srgbClr val="24292E"/>
                </a:solidFill>
              </a:rPr>
              <a:t>cuGraph</a:t>
            </a:r>
            <a:r>
              <a:rPr lang="en-US" sz="1600">
                <a:solidFill>
                  <a:srgbClr val="24292E"/>
                </a:solidFill>
              </a:rPr>
              <a:t> graph analytics library adds betweenness centrality, K-Truss community detection, and code refactoring</a:t>
            </a:r>
            <a:endParaRPr sz="1600">
              <a:solidFill>
                <a:srgbClr val="24292E"/>
              </a:solidFill>
            </a:endParaRPr>
          </a:p>
          <a:p>
            <a:pPr indent="-330200" lvl="0" marL="457200" rtl="0" algn="l">
              <a:lnSpc>
                <a:spcPct val="100000"/>
              </a:lnSpc>
              <a:spcBef>
                <a:spcPts val="1000"/>
              </a:spcBef>
              <a:spcAft>
                <a:spcPts val="0"/>
              </a:spcAft>
              <a:buClr>
                <a:srgbClr val="24292E"/>
              </a:buClr>
              <a:buSzPts val="1600"/>
              <a:buFont typeface="Arial"/>
              <a:buChar char="●"/>
            </a:pPr>
            <a:r>
              <a:rPr b="1" lang="en-US" sz="1600">
                <a:solidFill>
                  <a:srgbClr val="24292E"/>
                </a:solidFill>
              </a:rPr>
              <a:t>UCX-Py</a:t>
            </a:r>
            <a:r>
              <a:rPr lang="en-US" sz="1600">
                <a:solidFill>
                  <a:srgbClr val="24292E"/>
                </a:solidFill>
              </a:rPr>
              <a:t> focused on resolving Multi-Node Multi-GPU InfiniBand tests</a:t>
            </a:r>
            <a:endParaRPr sz="1600">
              <a:solidFill>
                <a:srgbClr val="24292E"/>
              </a:solidFill>
            </a:endParaRPr>
          </a:p>
          <a:p>
            <a:pPr indent="-330200" lvl="0" marL="457200" rtl="0" algn="l">
              <a:lnSpc>
                <a:spcPct val="100000"/>
              </a:lnSpc>
              <a:spcBef>
                <a:spcPts val="1000"/>
              </a:spcBef>
              <a:spcAft>
                <a:spcPts val="0"/>
              </a:spcAft>
              <a:buClr>
                <a:srgbClr val="24292E"/>
              </a:buClr>
              <a:buSzPts val="1600"/>
              <a:buFont typeface="Arial"/>
              <a:buChar char="●"/>
            </a:pPr>
            <a:r>
              <a:rPr b="1" lang="en-US" sz="1600">
                <a:solidFill>
                  <a:srgbClr val="24292E"/>
                </a:solidFill>
              </a:rPr>
              <a:t>BlazingSQL </a:t>
            </a:r>
            <a:r>
              <a:rPr lang="en-US" sz="1600">
                <a:solidFill>
                  <a:srgbClr val="24292E"/>
                </a:solidFill>
              </a:rPr>
              <a:t>adds ROUND(), CASE with Strings, and for distributed queries AVG() support</a:t>
            </a:r>
            <a:endParaRPr sz="1600">
              <a:solidFill>
                <a:srgbClr val="24292E"/>
              </a:solidFill>
            </a:endParaRPr>
          </a:p>
          <a:p>
            <a:pPr indent="-330200" lvl="0" marL="457200" rtl="0" algn="l">
              <a:lnSpc>
                <a:spcPct val="100000"/>
              </a:lnSpc>
              <a:spcBef>
                <a:spcPts val="1000"/>
              </a:spcBef>
              <a:spcAft>
                <a:spcPts val="0"/>
              </a:spcAft>
              <a:buClr>
                <a:srgbClr val="24292E"/>
              </a:buClr>
              <a:buSzPts val="1600"/>
              <a:buFont typeface="Arial"/>
              <a:buChar char="●"/>
            </a:pPr>
            <a:r>
              <a:rPr b="1" lang="en-US" sz="1600">
                <a:solidFill>
                  <a:srgbClr val="24292E"/>
                </a:solidFill>
              </a:rPr>
              <a:t>cuSignal</a:t>
            </a:r>
            <a:r>
              <a:rPr lang="en-US" sz="1600">
                <a:solidFill>
                  <a:srgbClr val="24292E"/>
                </a:solidFill>
              </a:rPr>
              <a:t> adds conda install support, polyphase resampler, and new acoustics module</a:t>
            </a:r>
            <a:endParaRPr sz="1600">
              <a:solidFill>
                <a:srgbClr val="24292E"/>
              </a:solidFill>
            </a:endParaRPr>
          </a:p>
          <a:p>
            <a:pPr indent="-330200" lvl="0" marL="457200" rtl="0" algn="l">
              <a:lnSpc>
                <a:spcPct val="100000"/>
              </a:lnSpc>
              <a:spcBef>
                <a:spcPts val="1000"/>
              </a:spcBef>
              <a:spcAft>
                <a:spcPts val="1000"/>
              </a:spcAft>
              <a:buClr>
                <a:srgbClr val="24292E"/>
              </a:buClr>
              <a:buSzPts val="1600"/>
              <a:buFont typeface="Arial"/>
              <a:buChar char="●"/>
            </a:pPr>
            <a:r>
              <a:rPr b="1" lang="en-US" sz="1600">
                <a:solidFill>
                  <a:srgbClr val="24292E"/>
                </a:solidFill>
                <a:highlight>
                  <a:srgbClr val="FFFFFF"/>
                </a:highlight>
              </a:rPr>
              <a:t>cuSpatial</a:t>
            </a:r>
            <a:r>
              <a:rPr lang="en-US" sz="1600">
                <a:solidFill>
                  <a:srgbClr val="24292E"/>
                </a:solidFill>
                <a:highlight>
                  <a:srgbClr val="FFFFFF"/>
                </a:highlight>
              </a:rPr>
              <a:t> adds batched cubic spline interpolation for trajectories and major documentation improvements</a:t>
            </a:r>
            <a:endParaRPr sz="1600">
              <a:solidFill>
                <a:srgbClr val="24292E"/>
              </a:solidFill>
              <a:highlight>
                <a:srgbClr val="FFFFFF"/>
              </a:highlight>
            </a:endParaRPr>
          </a:p>
        </p:txBody>
      </p:sp>
      <p:sp>
        <p:nvSpPr>
          <p:cNvPr id="625" name="Google Shape;625;p96"/>
          <p:cNvSpPr txBox="1"/>
          <p:nvPr>
            <p:ph type="title"/>
          </p:nvPr>
        </p:nvSpPr>
        <p:spPr>
          <a:xfrm>
            <a:off x="499948" y="522426"/>
            <a:ext cx="9976200" cy="59100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None/>
            </a:pPr>
            <a:r>
              <a:rPr lang="en-US"/>
              <a:t>What’s New in Release 0.13?</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0" name="Shape 630"/>
        <p:cNvGrpSpPr/>
        <p:nvPr/>
      </p:nvGrpSpPr>
      <p:grpSpPr>
        <a:xfrm>
          <a:off x="0" y="0"/>
          <a:ext cx="0" cy="0"/>
          <a:chOff x="0" y="0"/>
          <a:chExt cx="0" cy="0"/>
        </a:xfrm>
      </p:grpSpPr>
      <p:sp>
        <p:nvSpPr>
          <p:cNvPr id="631" name="Google Shape;631;p97"/>
          <p:cNvSpPr txBox="1"/>
          <p:nvPr>
            <p:ph type="title"/>
          </p:nvPr>
        </p:nvSpPr>
        <p:spPr>
          <a:xfrm>
            <a:off x="1864071" y="2399131"/>
            <a:ext cx="7244700" cy="1374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RAPIDS Core</a:t>
            </a:r>
            <a:endParaRPr>
              <a:solidFill>
                <a:srgbClr val="FF0000"/>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6" name="Shape 636"/>
        <p:cNvGrpSpPr/>
        <p:nvPr/>
      </p:nvGrpSpPr>
      <p:grpSpPr>
        <a:xfrm>
          <a:off x="0" y="0"/>
          <a:ext cx="0" cy="0"/>
          <a:chOff x="0" y="0"/>
          <a:chExt cx="0" cy="0"/>
        </a:xfrm>
      </p:grpSpPr>
      <p:sp>
        <p:nvSpPr>
          <p:cNvPr id="637" name="Google Shape;637;p98"/>
          <p:cNvSpPr/>
          <p:nvPr/>
        </p:nvSpPr>
        <p:spPr>
          <a:xfrm>
            <a:off x="664029" y="3330971"/>
            <a:ext cx="1767900" cy="457200"/>
          </a:xfrm>
          <a:prstGeom prst="rect">
            <a:avLst/>
          </a:prstGeom>
          <a:solidFill>
            <a:srgbClr val="4A86E8"/>
          </a:solidFill>
          <a:ln cap="flat" cmpd="sng" w="9525">
            <a:solidFill>
              <a:srgbClr val="4A86E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lang="en-US" sz="1200">
                <a:solidFill>
                  <a:schemeClr val="lt1"/>
                </a:solidFill>
                <a:latin typeface="Trebuchet MS"/>
                <a:ea typeface="Trebuchet MS"/>
                <a:cs typeface="Trebuchet MS"/>
                <a:sym typeface="Trebuchet MS"/>
              </a:rPr>
              <a:t>Pandas</a:t>
            </a:r>
            <a:endParaRPr sz="1200">
              <a:solidFill>
                <a:schemeClr val="lt1"/>
              </a:solidFill>
              <a:latin typeface="Trebuchet MS"/>
              <a:ea typeface="Trebuchet MS"/>
              <a:cs typeface="Trebuchet MS"/>
              <a:sym typeface="Trebuchet MS"/>
            </a:endParaRPr>
          </a:p>
          <a:p>
            <a:pPr indent="0" lvl="0" marL="0" marR="0" rtl="0" algn="ctr">
              <a:lnSpc>
                <a:spcPct val="90000"/>
              </a:lnSpc>
              <a:spcBef>
                <a:spcPts val="0"/>
              </a:spcBef>
              <a:spcAft>
                <a:spcPts val="0"/>
              </a:spcAft>
              <a:buNone/>
            </a:pPr>
            <a:r>
              <a:rPr lang="en-US" sz="1200">
                <a:solidFill>
                  <a:srgbClr val="D1D1D1"/>
                </a:solidFill>
                <a:latin typeface="Trebuchet MS"/>
                <a:ea typeface="Trebuchet MS"/>
                <a:cs typeface="Trebuchet MS"/>
                <a:sym typeface="Trebuchet MS"/>
              </a:rPr>
              <a:t>Analytics</a:t>
            </a:r>
            <a:endParaRPr/>
          </a:p>
        </p:txBody>
      </p:sp>
      <p:cxnSp>
        <p:nvCxnSpPr>
          <p:cNvPr id="638" name="Google Shape;638;p98"/>
          <p:cNvCxnSpPr/>
          <p:nvPr/>
        </p:nvCxnSpPr>
        <p:spPr>
          <a:xfrm rot="-5400000">
            <a:off x="7264311" y="4039896"/>
            <a:ext cx="365700" cy="0"/>
          </a:xfrm>
          <a:prstGeom prst="straightConnector1">
            <a:avLst/>
          </a:prstGeom>
          <a:noFill/>
          <a:ln cap="flat" cmpd="sng" w="12700">
            <a:solidFill>
              <a:srgbClr val="595959"/>
            </a:solidFill>
            <a:prstDash val="solid"/>
            <a:round/>
            <a:headEnd len="med" w="med" type="triangle"/>
            <a:tailEnd len="med" w="med" type="triangle"/>
          </a:ln>
        </p:spPr>
      </p:cxnSp>
      <p:sp>
        <p:nvSpPr>
          <p:cNvPr id="639" name="Google Shape;639;p98"/>
          <p:cNvSpPr/>
          <p:nvPr/>
        </p:nvSpPr>
        <p:spPr>
          <a:xfrm>
            <a:off x="664029" y="4301564"/>
            <a:ext cx="9633600" cy="457200"/>
          </a:xfrm>
          <a:prstGeom prst="rect">
            <a:avLst/>
          </a:prstGeom>
          <a:solidFill>
            <a:srgbClr val="B7B7B7"/>
          </a:solidFill>
          <a:ln cap="flat" cmpd="sng" w="9525">
            <a:solidFill>
              <a:srgbClr val="B7B7B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lang="en-US" sz="1200">
                <a:solidFill>
                  <a:schemeClr val="lt1"/>
                </a:solidFill>
                <a:latin typeface="Trebuchet MS"/>
                <a:ea typeface="Trebuchet MS"/>
                <a:cs typeface="Trebuchet MS"/>
                <a:sym typeface="Trebuchet MS"/>
              </a:rPr>
              <a:t>CPU Memory</a:t>
            </a:r>
            <a:endParaRPr/>
          </a:p>
        </p:txBody>
      </p:sp>
      <p:sp>
        <p:nvSpPr>
          <p:cNvPr id="640" name="Google Shape;640;p98"/>
          <p:cNvSpPr/>
          <p:nvPr/>
        </p:nvSpPr>
        <p:spPr>
          <a:xfrm>
            <a:off x="664029" y="2272953"/>
            <a:ext cx="2834700" cy="457200"/>
          </a:xfrm>
          <a:prstGeom prst="rect">
            <a:avLst/>
          </a:prstGeom>
          <a:solidFill>
            <a:srgbClr val="868686"/>
          </a:solidFill>
          <a:ln cap="flat" cmpd="sng" w="9525">
            <a:solidFill>
              <a:srgbClr val="86868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lang="en-US" sz="1200">
                <a:solidFill>
                  <a:schemeClr val="lt1"/>
                </a:solidFill>
                <a:latin typeface="Trebuchet MS"/>
                <a:ea typeface="Trebuchet MS"/>
                <a:cs typeface="Trebuchet MS"/>
                <a:sym typeface="Trebuchet MS"/>
              </a:rPr>
              <a:t>Data Preparation</a:t>
            </a:r>
            <a:endParaRPr/>
          </a:p>
        </p:txBody>
      </p:sp>
      <p:sp>
        <p:nvSpPr>
          <p:cNvPr id="641" name="Google Shape;641;p98"/>
          <p:cNvSpPr/>
          <p:nvPr/>
        </p:nvSpPr>
        <p:spPr>
          <a:xfrm>
            <a:off x="7462906" y="2272953"/>
            <a:ext cx="2834700" cy="457200"/>
          </a:xfrm>
          <a:prstGeom prst="rect">
            <a:avLst/>
          </a:prstGeom>
          <a:solidFill>
            <a:srgbClr val="868686"/>
          </a:solidFill>
          <a:ln cap="flat" cmpd="sng" w="9525">
            <a:solidFill>
              <a:srgbClr val="86868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lang="en-US" sz="1200">
                <a:solidFill>
                  <a:schemeClr val="lt1"/>
                </a:solidFill>
                <a:latin typeface="Trebuchet MS"/>
                <a:ea typeface="Trebuchet MS"/>
                <a:cs typeface="Trebuchet MS"/>
                <a:sym typeface="Trebuchet MS"/>
              </a:rPr>
              <a:t>Visualization</a:t>
            </a:r>
            <a:endParaRPr/>
          </a:p>
        </p:txBody>
      </p:sp>
      <p:sp>
        <p:nvSpPr>
          <p:cNvPr id="642" name="Google Shape;642;p98"/>
          <p:cNvSpPr/>
          <p:nvPr/>
        </p:nvSpPr>
        <p:spPr>
          <a:xfrm>
            <a:off x="4063468" y="2272953"/>
            <a:ext cx="2834700" cy="457200"/>
          </a:xfrm>
          <a:prstGeom prst="rect">
            <a:avLst/>
          </a:prstGeom>
          <a:solidFill>
            <a:srgbClr val="868686"/>
          </a:solidFill>
          <a:ln cap="flat" cmpd="sng" w="9525">
            <a:solidFill>
              <a:srgbClr val="86868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lang="en-US" sz="1200">
                <a:solidFill>
                  <a:schemeClr val="lt1"/>
                </a:solidFill>
                <a:latin typeface="Trebuchet MS"/>
                <a:ea typeface="Trebuchet MS"/>
                <a:cs typeface="Trebuchet MS"/>
                <a:sym typeface="Trebuchet MS"/>
              </a:rPr>
              <a:t>Model Training</a:t>
            </a:r>
            <a:endParaRPr/>
          </a:p>
        </p:txBody>
      </p:sp>
      <p:cxnSp>
        <p:nvCxnSpPr>
          <p:cNvPr id="643" name="Google Shape;643;p98"/>
          <p:cNvCxnSpPr>
            <a:endCxn id="642" idx="1"/>
          </p:cNvCxnSpPr>
          <p:nvPr/>
        </p:nvCxnSpPr>
        <p:spPr>
          <a:xfrm flipH="1" rot="10800000">
            <a:off x="3505168" y="2501553"/>
            <a:ext cx="558300" cy="15600"/>
          </a:xfrm>
          <a:prstGeom prst="straightConnector1">
            <a:avLst/>
          </a:prstGeom>
          <a:noFill/>
          <a:ln cap="flat" cmpd="sng" w="12700">
            <a:solidFill>
              <a:srgbClr val="595959"/>
            </a:solidFill>
            <a:prstDash val="solid"/>
            <a:round/>
            <a:headEnd len="sm" w="sm" type="none"/>
            <a:tailEnd len="med" w="med" type="triangle"/>
          </a:ln>
        </p:spPr>
      </p:cxnSp>
      <p:cxnSp>
        <p:nvCxnSpPr>
          <p:cNvPr id="644" name="Google Shape;644;p98"/>
          <p:cNvCxnSpPr>
            <a:endCxn id="641" idx="1"/>
          </p:cNvCxnSpPr>
          <p:nvPr/>
        </p:nvCxnSpPr>
        <p:spPr>
          <a:xfrm flipH="1" rot="10800000">
            <a:off x="6898006" y="2501553"/>
            <a:ext cx="564900" cy="15600"/>
          </a:xfrm>
          <a:prstGeom prst="straightConnector1">
            <a:avLst/>
          </a:prstGeom>
          <a:noFill/>
          <a:ln cap="flat" cmpd="sng" w="12700">
            <a:solidFill>
              <a:srgbClr val="595959"/>
            </a:solidFill>
            <a:prstDash val="solid"/>
            <a:round/>
            <a:headEnd len="sm" w="sm" type="none"/>
            <a:tailEnd len="med" w="med" type="triangle"/>
          </a:ln>
        </p:spPr>
      </p:cxnSp>
      <p:sp>
        <p:nvSpPr>
          <p:cNvPr id="645" name="Google Shape;645;p98"/>
          <p:cNvSpPr/>
          <p:nvPr/>
        </p:nvSpPr>
        <p:spPr>
          <a:xfrm>
            <a:off x="2630404" y="3330971"/>
            <a:ext cx="1767900" cy="457200"/>
          </a:xfrm>
          <a:prstGeom prst="rect">
            <a:avLst/>
          </a:prstGeom>
          <a:solidFill>
            <a:srgbClr val="4A86E8"/>
          </a:solidFill>
          <a:ln cap="flat" cmpd="sng" w="9525">
            <a:solidFill>
              <a:srgbClr val="4A86E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lang="en-US" sz="1200">
                <a:solidFill>
                  <a:schemeClr val="lt1"/>
                </a:solidFill>
                <a:latin typeface="Trebuchet MS"/>
                <a:ea typeface="Trebuchet MS"/>
                <a:cs typeface="Trebuchet MS"/>
                <a:sym typeface="Trebuchet MS"/>
              </a:rPr>
              <a:t>Scikit-Learn</a:t>
            </a:r>
            <a:endParaRPr sz="1200">
              <a:solidFill>
                <a:schemeClr val="lt1"/>
              </a:solidFill>
              <a:latin typeface="Trebuchet MS"/>
              <a:ea typeface="Trebuchet MS"/>
              <a:cs typeface="Trebuchet MS"/>
              <a:sym typeface="Trebuchet MS"/>
            </a:endParaRPr>
          </a:p>
          <a:p>
            <a:pPr indent="0" lvl="0" marL="0" marR="0" rtl="0" algn="ctr">
              <a:lnSpc>
                <a:spcPct val="90000"/>
              </a:lnSpc>
              <a:spcBef>
                <a:spcPts val="0"/>
              </a:spcBef>
              <a:spcAft>
                <a:spcPts val="0"/>
              </a:spcAft>
              <a:buNone/>
            </a:pPr>
            <a:r>
              <a:rPr lang="en-US" sz="1200">
                <a:solidFill>
                  <a:srgbClr val="D1D1D1"/>
                </a:solidFill>
                <a:latin typeface="Trebuchet MS"/>
                <a:ea typeface="Trebuchet MS"/>
                <a:cs typeface="Trebuchet MS"/>
                <a:sym typeface="Trebuchet MS"/>
              </a:rPr>
              <a:t>Machine Learning</a:t>
            </a:r>
            <a:endParaRPr/>
          </a:p>
        </p:txBody>
      </p:sp>
      <p:sp>
        <p:nvSpPr>
          <p:cNvPr id="646" name="Google Shape;646;p98"/>
          <p:cNvSpPr/>
          <p:nvPr/>
        </p:nvSpPr>
        <p:spPr>
          <a:xfrm>
            <a:off x="4596778" y="3330971"/>
            <a:ext cx="1767900" cy="457200"/>
          </a:xfrm>
          <a:prstGeom prst="rect">
            <a:avLst/>
          </a:prstGeom>
          <a:solidFill>
            <a:srgbClr val="4A86E8"/>
          </a:solidFill>
          <a:ln cap="flat" cmpd="sng" w="9525">
            <a:solidFill>
              <a:srgbClr val="4A86E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lang="en-US" sz="1200">
                <a:solidFill>
                  <a:schemeClr val="lt1"/>
                </a:solidFill>
                <a:latin typeface="Trebuchet MS"/>
                <a:ea typeface="Trebuchet MS"/>
                <a:cs typeface="Trebuchet MS"/>
                <a:sym typeface="Trebuchet MS"/>
              </a:rPr>
              <a:t>NetworkX</a:t>
            </a:r>
            <a:endParaRPr sz="1200">
              <a:solidFill>
                <a:schemeClr val="lt1"/>
              </a:solidFill>
              <a:latin typeface="Trebuchet MS"/>
              <a:ea typeface="Trebuchet MS"/>
              <a:cs typeface="Trebuchet MS"/>
              <a:sym typeface="Trebuchet MS"/>
            </a:endParaRPr>
          </a:p>
          <a:p>
            <a:pPr indent="0" lvl="0" marL="0" marR="0" rtl="0" algn="ctr">
              <a:lnSpc>
                <a:spcPct val="90000"/>
              </a:lnSpc>
              <a:spcBef>
                <a:spcPts val="0"/>
              </a:spcBef>
              <a:spcAft>
                <a:spcPts val="0"/>
              </a:spcAft>
              <a:buNone/>
            </a:pPr>
            <a:r>
              <a:rPr lang="en-US" sz="1200">
                <a:solidFill>
                  <a:srgbClr val="D1D1D1"/>
                </a:solidFill>
                <a:latin typeface="Trebuchet MS"/>
                <a:ea typeface="Trebuchet MS"/>
                <a:cs typeface="Trebuchet MS"/>
                <a:sym typeface="Trebuchet MS"/>
              </a:rPr>
              <a:t>Graph Analytics</a:t>
            </a:r>
            <a:endParaRPr/>
          </a:p>
        </p:txBody>
      </p:sp>
      <p:sp>
        <p:nvSpPr>
          <p:cNvPr id="647" name="Google Shape;647;p98"/>
          <p:cNvSpPr/>
          <p:nvPr/>
        </p:nvSpPr>
        <p:spPr>
          <a:xfrm>
            <a:off x="6563152" y="3330971"/>
            <a:ext cx="1767900" cy="457200"/>
          </a:xfrm>
          <a:prstGeom prst="rect">
            <a:avLst/>
          </a:prstGeom>
          <a:solidFill>
            <a:srgbClr val="4A86E8"/>
          </a:solidFill>
          <a:ln cap="flat" cmpd="sng" w="9525">
            <a:solidFill>
              <a:srgbClr val="4A86E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lang="en-US" sz="1200">
                <a:solidFill>
                  <a:schemeClr val="lt1"/>
                </a:solidFill>
                <a:latin typeface="Trebuchet MS"/>
                <a:ea typeface="Trebuchet MS"/>
                <a:cs typeface="Trebuchet MS"/>
                <a:sym typeface="Trebuchet MS"/>
              </a:rPr>
              <a:t>PyTorch Chainer MxNet</a:t>
            </a:r>
            <a:endParaRPr sz="1200">
              <a:solidFill>
                <a:schemeClr val="lt1"/>
              </a:solidFill>
              <a:latin typeface="Trebuchet MS"/>
              <a:ea typeface="Trebuchet MS"/>
              <a:cs typeface="Trebuchet MS"/>
              <a:sym typeface="Trebuchet MS"/>
            </a:endParaRPr>
          </a:p>
          <a:p>
            <a:pPr indent="0" lvl="0" marL="0" marR="0" rtl="0" algn="ctr">
              <a:lnSpc>
                <a:spcPct val="90000"/>
              </a:lnSpc>
              <a:spcBef>
                <a:spcPts val="0"/>
              </a:spcBef>
              <a:spcAft>
                <a:spcPts val="0"/>
              </a:spcAft>
              <a:buNone/>
            </a:pPr>
            <a:r>
              <a:rPr lang="en-US" sz="1200">
                <a:solidFill>
                  <a:srgbClr val="D1D1D1"/>
                </a:solidFill>
                <a:latin typeface="Trebuchet MS"/>
                <a:ea typeface="Trebuchet MS"/>
                <a:cs typeface="Trebuchet MS"/>
                <a:sym typeface="Trebuchet MS"/>
              </a:rPr>
              <a:t>Deep Learning</a:t>
            </a:r>
            <a:endParaRPr/>
          </a:p>
        </p:txBody>
      </p:sp>
      <p:sp>
        <p:nvSpPr>
          <p:cNvPr id="648" name="Google Shape;648;p98"/>
          <p:cNvSpPr/>
          <p:nvPr/>
        </p:nvSpPr>
        <p:spPr>
          <a:xfrm>
            <a:off x="8529527" y="3330971"/>
            <a:ext cx="1767900" cy="457200"/>
          </a:xfrm>
          <a:prstGeom prst="rect">
            <a:avLst/>
          </a:prstGeom>
          <a:solidFill>
            <a:srgbClr val="4A86E8"/>
          </a:solidFill>
          <a:ln cap="flat" cmpd="sng" w="9525">
            <a:solidFill>
              <a:srgbClr val="4A86E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lang="en-US" sz="1200">
                <a:solidFill>
                  <a:schemeClr val="lt1"/>
                </a:solidFill>
                <a:latin typeface="Trebuchet MS"/>
                <a:ea typeface="Trebuchet MS"/>
                <a:cs typeface="Trebuchet MS"/>
                <a:sym typeface="Trebuchet MS"/>
              </a:rPr>
              <a:t>Matplotlib/Plotly</a:t>
            </a:r>
            <a:endParaRPr sz="1200">
              <a:solidFill>
                <a:schemeClr val="lt1"/>
              </a:solidFill>
              <a:latin typeface="Trebuchet MS"/>
              <a:ea typeface="Trebuchet MS"/>
              <a:cs typeface="Trebuchet MS"/>
              <a:sym typeface="Trebuchet MS"/>
            </a:endParaRPr>
          </a:p>
          <a:p>
            <a:pPr indent="0" lvl="0" marL="0" marR="0" rtl="0" algn="ctr">
              <a:lnSpc>
                <a:spcPct val="90000"/>
              </a:lnSpc>
              <a:spcBef>
                <a:spcPts val="0"/>
              </a:spcBef>
              <a:spcAft>
                <a:spcPts val="0"/>
              </a:spcAft>
              <a:buNone/>
            </a:pPr>
            <a:r>
              <a:rPr lang="en-US" sz="1200">
                <a:solidFill>
                  <a:srgbClr val="D1D1D1"/>
                </a:solidFill>
                <a:latin typeface="Trebuchet MS"/>
                <a:ea typeface="Trebuchet MS"/>
                <a:cs typeface="Trebuchet MS"/>
                <a:sym typeface="Trebuchet MS"/>
              </a:rPr>
              <a:t>Visualization</a:t>
            </a:r>
            <a:endParaRPr/>
          </a:p>
        </p:txBody>
      </p:sp>
      <p:cxnSp>
        <p:nvCxnSpPr>
          <p:cNvPr id="649" name="Google Shape;649;p98"/>
          <p:cNvCxnSpPr/>
          <p:nvPr/>
        </p:nvCxnSpPr>
        <p:spPr>
          <a:xfrm rot="-5400000">
            <a:off x="9233460" y="4039896"/>
            <a:ext cx="365700" cy="0"/>
          </a:xfrm>
          <a:prstGeom prst="straightConnector1">
            <a:avLst/>
          </a:prstGeom>
          <a:noFill/>
          <a:ln cap="flat" cmpd="sng" w="12700">
            <a:solidFill>
              <a:srgbClr val="595959"/>
            </a:solidFill>
            <a:prstDash val="solid"/>
            <a:round/>
            <a:headEnd len="med" w="med" type="triangle"/>
            <a:tailEnd len="med" w="med" type="triangle"/>
          </a:ln>
        </p:spPr>
      </p:cxnSp>
      <p:cxnSp>
        <p:nvCxnSpPr>
          <p:cNvPr id="650" name="Google Shape;650;p98"/>
          <p:cNvCxnSpPr/>
          <p:nvPr/>
        </p:nvCxnSpPr>
        <p:spPr>
          <a:xfrm rot="-5400000">
            <a:off x="5297937" y="4039896"/>
            <a:ext cx="365700" cy="0"/>
          </a:xfrm>
          <a:prstGeom prst="straightConnector1">
            <a:avLst/>
          </a:prstGeom>
          <a:noFill/>
          <a:ln cap="flat" cmpd="sng" w="12700">
            <a:solidFill>
              <a:srgbClr val="595959"/>
            </a:solidFill>
            <a:prstDash val="solid"/>
            <a:round/>
            <a:headEnd len="med" w="med" type="triangle"/>
            <a:tailEnd len="med" w="med" type="triangle"/>
          </a:ln>
        </p:spPr>
      </p:cxnSp>
      <p:cxnSp>
        <p:nvCxnSpPr>
          <p:cNvPr id="651" name="Google Shape;651;p98"/>
          <p:cNvCxnSpPr/>
          <p:nvPr/>
        </p:nvCxnSpPr>
        <p:spPr>
          <a:xfrm rot="-5400000">
            <a:off x="3331563" y="4039896"/>
            <a:ext cx="365700" cy="0"/>
          </a:xfrm>
          <a:prstGeom prst="straightConnector1">
            <a:avLst/>
          </a:prstGeom>
          <a:noFill/>
          <a:ln cap="flat" cmpd="sng" w="12700">
            <a:solidFill>
              <a:srgbClr val="595959"/>
            </a:solidFill>
            <a:prstDash val="solid"/>
            <a:round/>
            <a:headEnd len="med" w="med" type="triangle"/>
            <a:tailEnd len="med" w="med" type="triangle"/>
          </a:ln>
        </p:spPr>
      </p:cxnSp>
      <p:cxnSp>
        <p:nvCxnSpPr>
          <p:cNvPr id="652" name="Google Shape;652;p98"/>
          <p:cNvCxnSpPr/>
          <p:nvPr/>
        </p:nvCxnSpPr>
        <p:spPr>
          <a:xfrm rot="-5400000">
            <a:off x="1365188" y="4039896"/>
            <a:ext cx="365700" cy="0"/>
          </a:xfrm>
          <a:prstGeom prst="straightConnector1">
            <a:avLst/>
          </a:prstGeom>
          <a:noFill/>
          <a:ln cap="flat" cmpd="sng" w="12700">
            <a:solidFill>
              <a:srgbClr val="595959"/>
            </a:solidFill>
            <a:prstDash val="solid"/>
            <a:round/>
            <a:headEnd len="med" w="med" type="triangle"/>
            <a:tailEnd len="med" w="med" type="triangle"/>
          </a:ln>
        </p:spPr>
      </p:cxnSp>
      <p:sp>
        <p:nvSpPr>
          <p:cNvPr id="653" name="Google Shape;653;p98"/>
          <p:cNvSpPr txBox="1"/>
          <p:nvPr>
            <p:ph type="title"/>
          </p:nvPr>
        </p:nvSpPr>
        <p:spPr>
          <a:xfrm>
            <a:off x="498348" y="737426"/>
            <a:ext cx="9976200" cy="59100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None/>
            </a:pPr>
            <a:r>
              <a:rPr lang="en-US"/>
              <a:t>Open Source Data Science Ecosystem</a:t>
            </a:r>
            <a:endParaRPr/>
          </a:p>
        </p:txBody>
      </p:sp>
      <p:sp>
        <p:nvSpPr>
          <p:cNvPr id="654" name="Google Shape;654;p98"/>
          <p:cNvSpPr txBox="1"/>
          <p:nvPr/>
        </p:nvSpPr>
        <p:spPr>
          <a:xfrm>
            <a:off x="498348" y="1183333"/>
            <a:ext cx="9976200" cy="525600"/>
          </a:xfrm>
          <a:prstGeom prst="rect">
            <a:avLst/>
          </a:prstGeom>
          <a:noFill/>
          <a:ln>
            <a:noFill/>
          </a:ln>
        </p:spPr>
        <p:txBody>
          <a:bodyPr anchorCtr="0" anchor="t" bIns="45700" lIns="91425" spcFirstLastPara="1" rIns="91425" wrap="square" tIns="45700">
            <a:noAutofit/>
          </a:bodyPr>
          <a:lstStyle/>
          <a:p>
            <a:pPr indent="-308607" lvl="0" marL="308607" marR="0" rtl="0" algn="ctr">
              <a:lnSpc>
                <a:spcPct val="90000"/>
              </a:lnSpc>
              <a:spcBef>
                <a:spcPts val="0"/>
              </a:spcBef>
              <a:spcAft>
                <a:spcPts val="0"/>
              </a:spcAft>
              <a:buNone/>
            </a:pPr>
            <a:r>
              <a:rPr lang="en-US" sz="2400">
                <a:solidFill>
                  <a:schemeClr val="lt2"/>
                </a:solidFill>
                <a:latin typeface="Trebuchet MS"/>
                <a:ea typeface="Trebuchet MS"/>
                <a:cs typeface="Trebuchet MS"/>
                <a:sym typeface="Trebuchet MS"/>
              </a:rPr>
              <a:t>Familiar Python APIs</a:t>
            </a:r>
            <a:endParaRPr/>
          </a:p>
        </p:txBody>
      </p:sp>
      <p:sp>
        <p:nvSpPr>
          <p:cNvPr id="655" name="Google Shape;655;p98"/>
          <p:cNvSpPr/>
          <p:nvPr/>
        </p:nvSpPr>
        <p:spPr>
          <a:xfrm>
            <a:off x="654628" y="2865700"/>
            <a:ext cx="3743700" cy="279000"/>
          </a:xfrm>
          <a:prstGeom prst="rect">
            <a:avLst/>
          </a:prstGeom>
          <a:solidFill>
            <a:srgbClr val="EB893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chemeClr val="lt1"/>
                </a:solidFill>
                <a:latin typeface="Arial"/>
                <a:ea typeface="Arial"/>
                <a:cs typeface="Arial"/>
                <a:sym typeface="Arial"/>
              </a:rPr>
              <a:t>Dask</a:t>
            </a:r>
            <a:endParaRPr/>
          </a:p>
        </p:txBody>
      </p:sp>
      <p:cxnSp>
        <p:nvCxnSpPr>
          <p:cNvPr id="656" name="Google Shape;656;p98"/>
          <p:cNvCxnSpPr/>
          <p:nvPr/>
        </p:nvCxnSpPr>
        <p:spPr>
          <a:xfrm rot="5400000">
            <a:off x="5480506" y="-1126197"/>
            <a:ext cx="600" cy="6798900"/>
          </a:xfrm>
          <a:prstGeom prst="bentConnector3">
            <a:avLst>
              <a:gd fmla="val -93492155" name="adj1"/>
            </a:avLst>
          </a:prstGeom>
          <a:noFill/>
          <a:ln cap="flat" cmpd="sng" w="9525">
            <a:solidFill>
              <a:schemeClr val="dk2"/>
            </a:solidFill>
            <a:prstDash val="solid"/>
            <a:round/>
            <a:headEnd len="med" w="med" type="none"/>
            <a:tailEnd len="med" w="med" type="triangle"/>
          </a:ln>
        </p:spPr>
      </p:cxnSp>
    </p:spTree>
  </p:cSld>
  <p:clrMapOvr>
    <a:masterClrMapping/>
  </p:clrMapOvr>
  <mc:AlternateContent>
    <mc:Choice Requires="p14">
      <p:transition spd="slow" p14:dur="700">
        <p:fade/>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1" name="Shape 661"/>
        <p:cNvGrpSpPr/>
        <p:nvPr/>
      </p:nvGrpSpPr>
      <p:grpSpPr>
        <a:xfrm>
          <a:off x="0" y="0"/>
          <a:ext cx="0" cy="0"/>
          <a:chOff x="0" y="0"/>
          <a:chExt cx="0" cy="0"/>
        </a:xfrm>
      </p:grpSpPr>
      <p:sp>
        <p:nvSpPr>
          <p:cNvPr id="662" name="Google Shape;662;p99"/>
          <p:cNvSpPr/>
          <p:nvPr/>
        </p:nvSpPr>
        <p:spPr>
          <a:xfrm>
            <a:off x="664029" y="3330971"/>
            <a:ext cx="1768019" cy="457200"/>
          </a:xfrm>
          <a:prstGeom prst="rect">
            <a:avLst/>
          </a:prstGeom>
          <a:solidFill>
            <a:schemeClr val="lt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lang="en-US" sz="1200">
                <a:solidFill>
                  <a:schemeClr val="lt1"/>
                </a:solidFill>
                <a:latin typeface="Trebuchet MS"/>
                <a:ea typeface="Trebuchet MS"/>
                <a:cs typeface="Trebuchet MS"/>
                <a:sym typeface="Trebuchet MS"/>
              </a:rPr>
              <a:t>cuDF cuIO</a:t>
            </a:r>
            <a:endParaRPr sz="1200">
              <a:solidFill>
                <a:schemeClr val="lt1"/>
              </a:solidFill>
              <a:latin typeface="Trebuchet MS"/>
              <a:ea typeface="Trebuchet MS"/>
              <a:cs typeface="Trebuchet MS"/>
              <a:sym typeface="Trebuchet MS"/>
            </a:endParaRPr>
          </a:p>
          <a:p>
            <a:pPr indent="0" lvl="0" marL="0" marR="0" rtl="0" algn="ctr">
              <a:lnSpc>
                <a:spcPct val="90000"/>
              </a:lnSpc>
              <a:spcBef>
                <a:spcPts val="0"/>
              </a:spcBef>
              <a:spcAft>
                <a:spcPts val="0"/>
              </a:spcAft>
              <a:buNone/>
            </a:pPr>
            <a:r>
              <a:rPr lang="en-US" sz="1200">
                <a:solidFill>
                  <a:srgbClr val="D1D1D1"/>
                </a:solidFill>
                <a:latin typeface="Trebuchet MS"/>
                <a:ea typeface="Trebuchet MS"/>
                <a:cs typeface="Trebuchet MS"/>
                <a:sym typeface="Trebuchet MS"/>
              </a:rPr>
              <a:t>Analytics</a:t>
            </a:r>
            <a:endParaRPr/>
          </a:p>
        </p:txBody>
      </p:sp>
      <p:cxnSp>
        <p:nvCxnSpPr>
          <p:cNvPr id="663" name="Google Shape;663;p99"/>
          <p:cNvCxnSpPr/>
          <p:nvPr/>
        </p:nvCxnSpPr>
        <p:spPr>
          <a:xfrm rot="-5400000">
            <a:off x="7264281" y="4039866"/>
            <a:ext cx="365760" cy="0"/>
          </a:xfrm>
          <a:prstGeom prst="straightConnector1">
            <a:avLst/>
          </a:prstGeom>
          <a:noFill/>
          <a:ln cap="flat" cmpd="sng" w="12700">
            <a:solidFill>
              <a:srgbClr val="595959"/>
            </a:solidFill>
            <a:prstDash val="solid"/>
            <a:round/>
            <a:headEnd len="med" w="med" type="triangle"/>
            <a:tailEnd len="med" w="med" type="triangle"/>
          </a:ln>
        </p:spPr>
      </p:cxnSp>
      <p:sp>
        <p:nvSpPr>
          <p:cNvPr id="664" name="Google Shape;664;p99"/>
          <p:cNvSpPr/>
          <p:nvPr/>
        </p:nvSpPr>
        <p:spPr>
          <a:xfrm>
            <a:off x="664029" y="4301564"/>
            <a:ext cx="9633517" cy="457201"/>
          </a:xfrm>
          <a:prstGeom prst="rect">
            <a:avLst/>
          </a:prstGeom>
          <a:solidFill>
            <a:schemeClr val="accent4"/>
          </a:solidFill>
          <a:ln cap="flat" cmpd="sng" w="9525">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lang="en-US" sz="1200">
                <a:solidFill>
                  <a:schemeClr val="lt1"/>
                </a:solidFill>
                <a:latin typeface="Trebuchet MS"/>
                <a:ea typeface="Trebuchet MS"/>
                <a:cs typeface="Trebuchet MS"/>
                <a:sym typeface="Trebuchet MS"/>
              </a:rPr>
              <a:t>							        GPU Memory</a:t>
            </a:r>
            <a:endParaRPr/>
          </a:p>
        </p:txBody>
      </p:sp>
      <p:sp>
        <p:nvSpPr>
          <p:cNvPr id="665" name="Google Shape;665;p99"/>
          <p:cNvSpPr/>
          <p:nvPr/>
        </p:nvSpPr>
        <p:spPr>
          <a:xfrm>
            <a:off x="664029" y="2272953"/>
            <a:ext cx="2834640" cy="457201"/>
          </a:xfrm>
          <a:prstGeom prst="rect">
            <a:avLst/>
          </a:prstGeom>
          <a:solidFill>
            <a:srgbClr val="868686"/>
          </a:solidFill>
          <a:ln cap="flat" cmpd="sng" w="9525">
            <a:solidFill>
              <a:srgbClr val="86868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lang="en-US" sz="1200">
                <a:solidFill>
                  <a:schemeClr val="lt1"/>
                </a:solidFill>
                <a:latin typeface="Trebuchet MS"/>
                <a:ea typeface="Trebuchet MS"/>
                <a:cs typeface="Trebuchet MS"/>
                <a:sym typeface="Trebuchet MS"/>
              </a:rPr>
              <a:t>Data Preparation</a:t>
            </a:r>
            <a:endParaRPr/>
          </a:p>
        </p:txBody>
      </p:sp>
      <p:sp>
        <p:nvSpPr>
          <p:cNvPr id="666" name="Google Shape;666;p99"/>
          <p:cNvSpPr/>
          <p:nvPr/>
        </p:nvSpPr>
        <p:spPr>
          <a:xfrm>
            <a:off x="7462906" y="2272953"/>
            <a:ext cx="2834640" cy="457201"/>
          </a:xfrm>
          <a:prstGeom prst="rect">
            <a:avLst/>
          </a:prstGeom>
          <a:solidFill>
            <a:srgbClr val="868686"/>
          </a:solidFill>
          <a:ln cap="flat" cmpd="sng" w="9525">
            <a:solidFill>
              <a:srgbClr val="86868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lang="en-US" sz="1200">
                <a:solidFill>
                  <a:schemeClr val="lt1"/>
                </a:solidFill>
                <a:latin typeface="Trebuchet MS"/>
                <a:ea typeface="Trebuchet MS"/>
                <a:cs typeface="Trebuchet MS"/>
                <a:sym typeface="Trebuchet MS"/>
              </a:rPr>
              <a:t>Visualization</a:t>
            </a:r>
            <a:endParaRPr/>
          </a:p>
        </p:txBody>
      </p:sp>
      <p:sp>
        <p:nvSpPr>
          <p:cNvPr id="667" name="Google Shape;667;p99"/>
          <p:cNvSpPr/>
          <p:nvPr/>
        </p:nvSpPr>
        <p:spPr>
          <a:xfrm>
            <a:off x="4063468" y="2272953"/>
            <a:ext cx="2834640" cy="457201"/>
          </a:xfrm>
          <a:prstGeom prst="rect">
            <a:avLst/>
          </a:prstGeom>
          <a:solidFill>
            <a:srgbClr val="868686"/>
          </a:solidFill>
          <a:ln cap="flat" cmpd="sng" w="9525">
            <a:solidFill>
              <a:srgbClr val="86868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lang="en-US" sz="1200">
                <a:solidFill>
                  <a:schemeClr val="lt1"/>
                </a:solidFill>
                <a:latin typeface="Trebuchet MS"/>
                <a:ea typeface="Trebuchet MS"/>
                <a:cs typeface="Trebuchet MS"/>
                <a:sym typeface="Trebuchet MS"/>
              </a:rPr>
              <a:t>Model Training</a:t>
            </a:r>
            <a:endParaRPr/>
          </a:p>
        </p:txBody>
      </p:sp>
      <p:cxnSp>
        <p:nvCxnSpPr>
          <p:cNvPr id="668" name="Google Shape;668;p99"/>
          <p:cNvCxnSpPr>
            <a:endCxn id="667" idx="1"/>
          </p:cNvCxnSpPr>
          <p:nvPr/>
        </p:nvCxnSpPr>
        <p:spPr>
          <a:xfrm flipH="1" rot="10800000">
            <a:off x="3505168" y="2501553"/>
            <a:ext cx="558300" cy="15600"/>
          </a:xfrm>
          <a:prstGeom prst="straightConnector1">
            <a:avLst/>
          </a:prstGeom>
          <a:noFill/>
          <a:ln cap="flat" cmpd="sng" w="12700">
            <a:solidFill>
              <a:srgbClr val="595959"/>
            </a:solidFill>
            <a:prstDash val="solid"/>
            <a:round/>
            <a:headEnd len="sm" w="sm" type="none"/>
            <a:tailEnd len="med" w="med" type="triangle"/>
          </a:ln>
        </p:spPr>
      </p:cxnSp>
      <p:cxnSp>
        <p:nvCxnSpPr>
          <p:cNvPr id="669" name="Google Shape;669;p99"/>
          <p:cNvCxnSpPr>
            <a:endCxn id="666" idx="1"/>
          </p:cNvCxnSpPr>
          <p:nvPr/>
        </p:nvCxnSpPr>
        <p:spPr>
          <a:xfrm flipH="1" rot="10800000">
            <a:off x="6898006" y="2501553"/>
            <a:ext cx="564900" cy="15600"/>
          </a:xfrm>
          <a:prstGeom prst="straightConnector1">
            <a:avLst/>
          </a:prstGeom>
          <a:noFill/>
          <a:ln cap="flat" cmpd="sng" w="12700">
            <a:solidFill>
              <a:srgbClr val="595959"/>
            </a:solidFill>
            <a:prstDash val="solid"/>
            <a:round/>
            <a:headEnd len="sm" w="sm" type="none"/>
            <a:tailEnd len="med" w="med" type="triangle"/>
          </a:ln>
        </p:spPr>
      </p:cxnSp>
      <p:sp>
        <p:nvSpPr>
          <p:cNvPr id="670" name="Google Shape;670;p99"/>
          <p:cNvSpPr/>
          <p:nvPr/>
        </p:nvSpPr>
        <p:spPr>
          <a:xfrm>
            <a:off x="2630404" y="3330971"/>
            <a:ext cx="1768019" cy="457200"/>
          </a:xfrm>
          <a:prstGeom prst="rect">
            <a:avLst/>
          </a:prstGeom>
          <a:solidFill>
            <a:schemeClr val="lt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lang="en-US" sz="1200">
                <a:solidFill>
                  <a:schemeClr val="lt1"/>
                </a:solidFill>
                <a:latin typeface="Trebuchet MS"/>
                <a:ea typeface="Trebuchet MS"/>
                <a:cs typeface="Trebuchet MS"/>
                <a:sym typeface="Trebuchet MS"/>
              </a:rPr>
              <a:t>cuML</a:t>
            </a:r>
            <a:endParaRPr sz="1200">
              <a:solidFill>
                <a:schemeClr val="lt1"/>
              </a:solidFill>
              <a:latin typeface="Trebuchet MS"/>
              <a:ea typeface="Trebuchet MS"/>
              <a:cs typeface="Trebuchet MS"/>
              <a:sym typeface="Trebuchet MS"/>
            </a:endParaRPr>
          </a:p>
          <a:p>
            <a:pPr indent="0" lvl="0" marL="0" marR="0" rtl="0" algn="ctr">
              <a:lnSpc>
                <a:spcPct val="90000"/>
              </a:lnSpc>
              <a:spcBef>
                <a:spcPts val="0"/>
              </a:spcBef>
              <a:spcAft>
                <a:spcPts val="0"/>
              </a:spcAft>
              <a:buNone/>
            </a:pPr>
            <a:r>
              <a:rPr lang="en-US" sz="1200">
                <a:solidFill>
                  <a:srgbClr val="D1D1D1"/>
                </a:solidFill>
                <a:latin typeface="Trebuchet MS"/>
                <a:ea typeface="Trebuchet MS"/>
                <a:cs typeface="Trebuchet MS"/>
                <a:sym typeface="Trebuchet MS"/>
              </a:rPr>
              <a:t>Machine Learning</a:t>
            </a:r>
            <a:endParaRPr/>
          </a:p>
        </p:txBody>
      </p:sp>
      <p:sp>
        <p:nvSpPr>
          <p:cNvPr id="671" name="Google Shape;671;p99"/>
          <p:cNvSpPr/>
          <p:nvPr/>
        </p:nvSpPr>
        <p:spPr>
          <a:xfrm>
            <a:off x="4596778" y="3330971"/>
            <a:ext cx="1768019" cy="457200"/>
          </a:xfrm>
          <a:prstGeom prst="rect">
            <a:avLst/>
          </a:prstGeom>
          <a:solidFill>
            <a:schemeClr val="lt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lang="en-US" sz="1200">
                <a:solidFill>
                  <a:schemeClr val="lt1"/>
                </a:solidFill>
                <a:latin typeface="Trebuchet MS"/>
                <a:ea typeface="Trebuchet MS"/>
                <a:cs typeface="Trebuchet MS"/>
                <a:sym typeface="Trebuchet MS"/>
              </a:rPr>
              <a:t>cuGraph</a:t>
            </a:r>
            <a:endParaRPr sz="1200">
              <a:solidFill>
                <a:schemeClr val="lt1"/>
              </a:solidFill>
              <a:latin typeface="Trebuchet MS"/>
              <a:ea typeface="Trebuchet MS"/>
              <a:cs typeface="Trebuchet MS"/>
              <a:sym typeface="Trebuchet MS"/>
            </a:endParaRPr>
          </a:p>
          <a:p>
            <a:pPr indent="0" lvl="0" marL="0" marR="0" rtl="0" algn="ctr">
              <a:lnSpc>
                <a:spcPct val="90000"/>
              </a:lnSpc>
              <a:spcBef>
                <a:spcPts val="0"/>
              </a:spcBef>
              <a:spcAft>
                <a:spcPts val="0"/>
              </a:spcAft>
              <a:buNone/>
            </a:pPr>
            <a:r>
              <a:rPr lang="en-US" sz="1200">
                <a:solidFill>
                  <a:srgbClr val="D1D1D1"/>
                </a:solidFill>
                <a:latin typeface="Trebuchet MS"/>
                <a:ea typeface="Trebuchet MS"/>
                <a:cs typeface="Trebuchet MS"/>
                <a:sym typeface="Trebuchet MS"/>
              </a:rPr>
              <a:t>Graph Analytics</a:t>
            </a:r>
            <a:endParaRPr/>
          </a:p>
        </p:txBody>
      </p:sp>
      <p:sp>
        <p:nvSpPr>
          <p:cNvPr id="672" name="Google Shape;672;p99"/>
          <p:cNvSpPr/>
          <p:nvPr/>
        </p:nvSpPr>
        <p:spPr>
          <a:xfrm>
            <a:off x="6563152" y="3330971"/>
            <a:ext cx="1768019" cy="457200"/>
          </a:xfrm>
          <a:prstGeom prst="rect">
            <a:avLst/>
          </a:prstGeom>
          <a:solidFill>
            <a:schemeClr val="lt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lang="en-US" sz="1200">
                <a:solidFill>
                  <a:schemeClr val="lt1"/>
                </a:solidFill>
                <a:latin typeface="Trebuchet MS"/>
                <a:ea typeface="Trebuchet MS"/>
                <a:cs typeface="Trebuchet MS"/>
                <a:sym typeface="Trebuchet MS"/>
              </a:rPr>
              <a:t>PyTorch Chainer MxNet</a:t>
            </a:r>
            <a:endParaRPr sz="1200">
              <a:solidFill>
                <a:schemeClr val="lt1"/>
              </a:solidFill>
              <a:latin typeface="Trebuchet MS"/>
              <a:ea typeface="Trebuchet MS"/>
              <a:cs typeface="Trebuchet MS"/>
              <a:sym typeface="Trebuchet MS"/>
            </a:endParaRPr>
          </a:p>
          <a:p>
            <a:pPr indent="0" lvl="0" marL="0" marR="0" rtl="0" algn="ctr">
              <a:lnSpc>
                <a:spcPct val="90000"/>
              </a:lnSpc>
              <a:spcBef>
                <a:spcPts val="0"/>
              </a:spcBef>
              <a:spcAft>
                <a:spcPts val="0"/>
              </a:spcAft>
              <a:buNone/>
            </a:pPr>
            <a:r>
              <a:rPr lang="en-US" sz="1200">
                <a:solidFill>
                  <a:srgbClr val="D1D1D1"/>
                </a:solidFill>
                <a:latin typeface="Trebuchet MS"/>
                <a:ea typeface="Trebuchet MS"/>
                <a:cs typeface="Trebuchet MS"/>
                <a:sym typeface="Trebuchet MS"/>
              </a:rPr>
              <a:t>Deep Learning</a:t>
            </a:r>
            <a:endParaRPr/>
          </a:p>
        </p:txBody>
      </p:sp>
      <p:sp>
        <p:nvSpPr>
          <p:cNvPr id="673" name="Google Shape;673;p99"/>
          <p:cNvSpPr/>
          <p:nvPr/>
        </p:nvSpPr>
        <p:spPr>
          <a:xfrm>
            <a:off x="8529527" y="3330971"/>
            <a:ext cx="1768019" cy="457200"/>
          </a:xfrm>
          <a:prstGeom prst="rect">
            <a:avLst/>
          </a:prstGeom>
          <a:solidFill>
            <a:schemeClr val="lt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lang="en-US" sz="1200">
                <a:solidFill>
                  <a:schemeClr val="lt1"/>
                </a:solidFill>
                <a:latin typeface="Trebuchet MS"/>
                <a:ea typeface="Trebuchet MS"/>
                <a:cs typeface="Trebuchet MS"/>
                <a:sym typeface="Trebuchet MS"/>
              </a:rPr>
              <a:t>cuxfilter &lt;&gt; </a:t>
            </a:r>
            <a:r>
              <a:rPr lang="en-US" sz="1200">
                <a:solidFill>
                  <a:schemeClr val="lt1"/>
                </a:solidFill>
                <a:latin typeface="Trebuchet MS"/>
                <a:ea typeface="Trebuchet MS"/>
                <a:cs typeface="Trebuchet MS"/>
                <a:sym typeface="Trebuchet MS"/>
              </a:rPr>
              <a:t>pyViz</a:t>
            </a:r>
            <a:endParaRPr sz="1200">
              <a:solidFill>
                <a:schemeClr val="lt1"/>
              </a:solidFill>
              <a:latin typeface="Trebuchet MS"/>
              <a:ea typeface="Trebuchet MS"/>
              <a:cs typeface="Trebuchet MS"/>
              <a:sym typeface="Trebuchet MS"/>
            </a:endParaRPr>
          </a:p>
          <a:p>
            <a:pPr indent="0" lvl="0" marL="0" marR="0" rtl="0" algn="ctr">
              <a:lnSpc>
                <a:spcPct val="90000"/>
              </a:lnSpc>
              <a:spcBef>
                <a:spcPts val="0"/>
              </a:spcBef>
              <a:spcAft>
                <a:spcPts val="0"/>
              </a:spcAft>
              <a:buNone/>
            </a:pPr>
            <a:r>
              <a:rPr lang="en-US" sz="1200">
                <a:solidFill>
                  <a:srgbClr val="D1D1D1"/>
                </a:solidFill>
                <a:latin typeface="Trebuchet MS"/>
                <a:ea typeface="Trebuchet MS"/>
                <a:cs typeface="Trebuchet MS"/>
                <a:sym typeface="Trebuchet MS"/>
              </a:rPr>
              <a:t>Visualization</a:t>
            </a:r>
            <a:endParaRPr/>
          </a:p>
        </p:txBody>
      </p:sp>
      <p:cxnSp>
        <p:nvCxnSpPr>
          <p:cNvPr id="674" name="Google Shape;674;p99"/>
          <p:cNvCxnSpPr/>
          <p:nvPr/>
        </p:nvCxnSpPr>
        <p:spPr>
          <a:xfrm rot="-5400000">
            <a:off x="9233430" y="4039866"/>
            <a:ext cx="365760" cy="0"/>
          </a:xfrm>
          <a:prstGeom prst="straightConnector1">
            <a:avLst/>
          </a:prstGeom>
          <a:noFill/>
          <a:ln cap="flat" cmpd="sng" w="12700">
            <a:solidFill>
              <a:srgbClr val="595959"/>
            </a:solidFill>
            <a:prstDash val="solid"/>
            <a:round/>
            <a:headEnd len="med" w="med" type="triangle"/>
            <a:tailEnd len="med" w="med" type="triangle"/>
          </a:ln>
        </p:spPr>
      </p:cxnSp>
      <p:cxnSp>
        <p:nvCxnSpPr>
          <p:cNvPr id="675" name="Google Shape;675;p99"/>
          <p:cNvCxnSpPr/>
          <p:nvPr/>
        </p:nvCxnSpPr>
        <p:spPr>
          <a:xfrm rot="-5400000">
            <a:off x="5297907" y="4039866"/>
            <a:ext cx="365760" cy="0"/>
          </a:xfrm>
          <a:prstGeom prst="straightConnector1">
            <a:avLst/>
          </a:prstGeom>
          <a:noFill/>
          <a:ln cap="flat" cmpd="sng" w="12700">
            <a:solidFill>
              <a:srgbClr val="595959"/>
            </a:solidFill>
            <a:prstDash val="solid"/>
            <a:round/>
            <a:headEnd len="med" w="med" type="triangle"/>
            <a:tailEnd len="med" w="med" type="triangle"/>
          </a:ln>
        </p:spPr>
      </p:cxnSp>
      <p:cxnSp>
        <p:nvCxnSpPr>
          <p:cNvPr id="676" name="Google Shape;676;p99"/>
          <p:cNvCxnSpPr/>
          <p:nvPr/>
        </p:nvCxnSpPr>
        <p:spPr>
          <a:xfrm rot="-5400000">
            <a:off x="3331533" y="4039866"/>
            <a:ext cx="365760" cy="0"/>
          </a:xfrm>
          <a:prstGeom prst="straightConnector1">
            <a:avLst/>
          </a:prstGeom>
          <a:noFill/>
          <a:ln cap="flat" cmpd="sng" w="12700">
            <a:solidFill>
              <a:srgbClr val="595959"/>
            </a:solidFill>
            <a:prstDash val="solid"/>
            <a:round/>
            <a:headEnd len="med" w="med" type="triangle"/>
            <a:tailEnd len="med" w="med" type="triangle"/>
          </a:ln>
        </p:spPr>
      </p:cxnSp>
      <p:cxnSp>
        <p:nvCxnSpPr>
          <p:cNvPr id="677" name="Google Shape;677;p99"/>
          <p:cNvCxnSpPr/>
          <p:nvPr/>
        </p:nvCxnSpPr>
        <p:spPr>
          <a:xfrm rot="-5400000">
            <a:off x="1365158" y="4039866"/>
            <a:ext cx="365760" cy="0"/>
          </a:xfrm>
          <a:prstGeom prst="straightConnector1">
            <a:avLst/>
          </a:prstGeom>
          <a:noFill/>
          <a:ln cap="flat" cmpd="sng" w="12700">
            <a:solidFill>
              <a:srgbClr val="595959"/>
            </a:solidFill>
            <a:prstDash val="solid"/>
            <a:round/>
            <a:headEnd len="med" w="med" type="triangle"/>
            <a:tailEnd len="med" w="med" type="triangle"/>
          </a:ln>
        </p:spPr>
      </p:cxnSp>
      <p:pic>
        <p:nvPicPr>
          <p:cNvPr id="678" name="Google Shape;678;p99"/>
          <p:cNvPicPr preferRelativeResize="0"/>
          <p:nvPr/>
        </p:nvPicPr>
        <p:blipFill rotWithShape="1">
          <a:blip r:embed="rId3">
            <a:alphaModFix/>
          </a:blip>
          <a:srcRect b="0" l="0" r="0" t="0"/>
          <a:stretch/>
        </p:blipFill>
        <p:spPr>
          <a:xfrm>
            <a:off x="6013265" y="4350445"/>
            <a:ext cx="886435" cy="359439"/>
          </a:xfrm>
          <a:prstGeom prst="rect">
            <a:avLst/>
          </a:prstGeom>
          <a:noFill/>
          <a:ln>
            <a:noFill/>
          </a:ln>
        </p:spPr>
      </p:pic>
      <p:sp>
        <p:nvSpPr>
          <p:cNvPr id="679" name="Google Shape;679;p99"/>
          <p:cNvSpPr txBox="1"/>
          <p:nvPr>
            <p:ph type="title"/>
          </p:nvPr>
        </p:nvSpPr>
        <p:spPr>
          <a:xfrm>
            <a:off x="498348" y="737426"/>
            <a:ext cx="9976104" cy="590931"/>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None/>
            </a:pPr>
            <a:r>
              <a:rPr lang="en-US"/>
              <a:t>RAPIDS</a:t>
            </a:r>
            <a:endParaRPr/>
          </a:p>
        </p:txBody>
      </p:sp>
      <p:sp>
        <p:nvSpPr>
          <p:cNvPr id="680" name="Google Shape;680;p99"/>
          <p:cNvSpPr txBox="1"/>
          <p:nvPr/>
        </p:nvSpPr>
        <p:spPr>
          <a:xfrm>
            <a:off x="498348" y="1183333"/>
            <a:ext cx="9976103" cy="525462"/>
          </a:xfrm>
          <a:prstGeom prst="rect">
            <a:avLst/>
          </a:prstGeom>
          <a:noFill/>
          <a:ln>
            <a:noFill/>
          </a:ln>
        </p:spPr>
        <p:txBody>
          <a:bodyPr anchorCtr="0" anchor="t" bIns="45700" lIns="91425" spcFirstLastPara="1" rIns="91425" wrap="square" tIns="45700">
            <a:noAutofit/>
          </a:bodyPr>
          <a:lstStyle/>
          <a:p>
            <a:pPr indent="-308607" lvl="0" marL="308607" marR="0" rtl="0" algn="ctr">
              <a:lnSpc>
                <a:spcPct val="90000"/>
              </a:lnSpc>
              <a:spcBef>
                <a:spcPts val="0"/>
              </a:spcBef>
              <a:spcAft>
                <a:spcPts val="0"/>
              </a:spcAft>
              <a:buNone/>
            </a:pPr>
            <a:r>
              <a:rPr lang="en-US" sz="2400">
                <a:solidFill>
                  <a:schemeClr val="lt2"/>
                </a:solidFill>
                <a:latin typeface="Trebuchet MS"/>
                <a:ea typeface="Trebuchet MS"/>
                <a:cs typeface="Trebuchet MS"/>
                <a:sym typeface="Trebuchet MS"/>
              </a:rPr>
              <a:t>End-to-End Accelerated GPU Data Science</a:t>
            </a:r>
            <a:endParaRPr/>
          </a:p>
        </p:txBody>
      </p:sp>
      <p:sp>
        <p:nvSpPr>
          <p:cNvPr id="681" name="Google Shape;681;p99"/>
          <p:cNvSpPr/>
          <p:nvPr/>
        </p:nvSpPr>
        <p:spPr>
          <a:xfrm>
            <a:off x="654635" y="2865695"/>
            <a:ext cx="5700900" cy="279000"/>
          </a:xfrm>
          <a:prstGeom prst="rect">
            <a:avLst/>
          </a:prstGeom>
          <a:solidFill>
            <a:srgbClr val="EB893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chemeClr val="lt1"/>
                </a:solidFill>
                <a:latin typeface="Arial"/>
                <a:ea typeface="Arial"/>
                <a:cs typeface="Arial"/>
                <a:sym typeface="Arial"/>
              </a:rPr>
              <a:t>Dask</a:t>
            </a:r>
            <a:endParaRPr/>
          </a:p>
        </p:txBody>
      </p:sp>
      <p:cxnSp>
        <p:nvCxnSpPr>
          <p:cNvPr id="682" name="Google Shape;682;p99"/>
          <p:cNvCxnSpPr/>
          <p:nvPr/>
        </p:nvCxnSpPr>
        <p:spPr>
          <a:xfrm rot="5400000">
            <a:off x="5480506" y="-1126197"/>
            <a:ext cx="600" cy="6798900"/>
          </a:xfrm>
          <a:prstGeom prst="bentConnector3">
            <a:avLst>
              <a:gd fmla="val -93492155" name="adj1"/>
            </a:avLst>
          </a:prstGeom>
          <a:noFill/>
          <a:ln cap="flat" cmpd="sng" w="9525">
            <a:solidFill>
              <a:schemeClr val="dk2"/>
            </a:solidFill>
            <a:prstDash val="solid"/>
            <a:round/>
            <a:headEnd len="med" w="med" type="none"/>
            <a:tailEnd len="med" w="med" type="triangle"/>
          </a:ln>
        </p:spPr>
      </p:cxnSp>
    </p:spTree>
  </p:cSld>
  <p:clrMapOvr>
    <a:masterClrMapping/>
  </p:clrMapOvr>
  <mc:AlternateContent>
    <mc:Choice Requires="p14">
      <p:transition spd="slow" p14:dur="700">
        <p:fade/>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7" name="Shape 687"/>
        <p:cNvGrpSpPr/>
        <p:nvPr/>
      </p:nvGrpSpPr>
      <p:grpSpPr>
        <a:xfrm>
          <a:off x="0" y="0"/>
          <a:ext cx="0" cy="0"/>
          <a:chOff x="0" y="0"/>
          <a:chExt cx="0" cy="0"/>
        </a:xfrm>
      </p:grpSpPr>
      <p:sp>
        <p:nvSpPr>
          <p:cNvPr id="688" name="Google Shape;688;p100"/>
          <p:cNvSpPr txBox="1"/>
          <p:nvPr>
            <p:ph type="title"/>
          </p:nvPr>
        </p:nvSpPr>
        <p:spPr>
          <a:xfrm>
            <a:off x="1864071" y="2399131"/>
            <a:ext cx="7244700" cy="1374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Dask</a:t>
            </a:r>
            <a:endParaRPr>
              <a:solidFill>
                <a:srgbClr val="FF0000"/>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3" name="Shape 693"/>
        <p:cNvGrpSpPr/>
        <p:nvPr/>
      </p:nvGrpSpPr>
      <p:grpSpPr>
        <a:xfrm>
          <a:off x="0" y="0"/>
          <a:ext cx="0" cy="0"/>
          <a:chOff x="0" y="0"/>
          <a:chExt cx="0" cy="0"/>
        </a:xfrm>
      </p:grpSpPr>
      <p:sp>
        <p:nvSpPr>
          <p:cNvPr id="694" name="Google Shape;694;p101"/>
          <p:cNvSpPr/>
          <p:nvPr/>
        </p:nvSpPr>
        <p:spPr>
          <a:xfrm>
            <a:off x="664029" y="3330971"/>
            <a:ext cx="1767900" cy="457200"/>
          </a:xfrm>
          <a:prstGeom prst="rect">
            <a:avLst/>
          </a:prstGeom>
          <a:solidFill>
            <a:schemeClr val="lt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lang="en-US" sz="1200">
                <a:solidFill>
                  <a:schemeClr val="lt1"/>
                </a:solidFill>
                <a:latin typeface="Trebuchet MS"/>
                <a:ea typeface="Trebuchet MS"/>
                <a:cs typeface="Trebuchet MS"/>
                <a:sym typeface="Trebuchet MS"/>
              </a:rPr>
              <a:t>cuDF cuIO</a:t>
            </a:r>
            <a:endParaRPr sz="1200">
              <a:solidFill>
                <a:schemeClr val="lt1"/>
              </a:solidFill>
              <a:latin typeface="Trebuchet MS"/>
              <a:ea typeface="Trebuchet MS"/>
              <a:cs typeface="Trebuchet MS"/>
              <a:sym typeface="Trebuchet MS"/>
            </a:endParaRPr>
          </a:p>
          <a:p>
            <a:pPr indent="0" lvl="0" marL="0" marR="0" rtl="0" algn="ctr">
              <a:lnSpc>
                <a:spcPct val="90000"/>
              </a:lnSpc>
              <a:spcBef>
                <a:spcPts val="0"/>
              </a:spcBef>
              <a:spcAft>
                <a:spcPts val="0"/>
              </a:spcAft>
              <a:buNone/>
            </a:pPr>
            <a:r>
              <a:rPr lang="en-US" sz="1200">
                <a:solidFill>
                  <a:srgbClr val="D1D1D1"/>
                </a:solidFill>
                <a:latin typeface="Trebuchet MS"/>
                <a:ea typeface="Trebuchet MS"/>
                <a:cs typeface="Trebuchet MS"/>
                <a:sym typeface="Trebuchet MS"/>
              </a:rPr>
              <a:t>Analytics</a:t>
            </a:r>
            <a:endParaRPr/>
          </a:p>
        </p:txBody>
      </p:sp>
      <p:cxnSp>
        <p:nvCxnSpPr>
          <p:cNvPr id="695" name="Google Shape;695;p101"/>
          <p:cNvCxnSpPr/>
          <p:nvPr/>
        </p:nvCxnSpPr>
        <p:spPr>
          <a:xfrm rot="-5400000">
            <a:off x="7264311" y="4039896"/>
            <a:ext cx="365700" cy="0"/>
          </a:xfrm>
          <a:prstGeom prst="straightConnector1">
            <a:avLst/>
          </a:prstGeom>
          <a:noFill/>
          <a:ln cap="flat" cmpd="sng" w="12700">
            <a:solidFill>
              <a:srgbClr val="595959"/>
            </a:solidFill>
            <a:prstDash val="solid"/>
            <a:round/>
            <a:headEnd len="med" w="med" type="triangle"/>
            <a:tailEnd len="med" w="med" type="triangle"/>
          </a:ln>
        </p:spPr>
      </p:cxnSp>
      <p:sp>
        <p:nvSpPr>
          <p:cNvPr id="696" name="Google Shape;696;p101"/>
          <p:cNvSpPr/>
          <p:nvPr/>
        </p:nvSpPr>
        <p:spPr>
          <a:xfrm>
            <a:off x="664029" y="4301564"/>
            <a:ext cx="9633600" cy="457200"/>
          </a:xfrm>
          <a:prstGeom prst="rect">
            <a:avLst/>
          </a:prstGeom>
          <a:solidFill>
            <a:schemeClr val="accent4"/>
          </a:solidFill>
          <a:ln cap="flat" cmpd="sng" w="9525">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lang="en-US" sz="1200">
                <a:solidFill>
                  <a:schemeClr val="lt1"/>
                </a:solidFill>
                <a:latin typeface="Trebuchet MS"/>
                <a:ea typeface="Trebuchet MS"/>
                <a:cs typeface="Trebuchet MS"/>
                <a:sym typeface="Trebuchet MS"/>
              </a:rPr>
              <a:t>							        GPU Memory</a:t>
            </a:r>
            <a:endParaRPr/>
          </a:p>
        </p:txBody>
      </p:sp>
      <p:sp>
        <p:nvSpPr>
          <p:cNvPr id="697" name="Google Shape;697;p101"/>
          <p:cNvSpPr/>
          <p:nvPr/>
        </p:nvSpPr>
        <p:spPr>
          <a:xfrm>
            <a:off x="664029" y="2272953"/>
            <a:ext cx="2834700" cy="457200"/>
          </a:xfrm>
          <a:prstGeom prst="rect">
            <a:avLst/>
          </a:prstGeom>
          <a:solidFill>
            <a:srgbClr val="868686"/>
          </a:solidFill>
          <a:ln cap="flat" cmpd="sng" w="9525">
            <a:solidFill>
              <a:srgbClr val="86868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lang="en-US" sz="1200">
                <a:solidFill>
                  <a:schemeClr val="lt1"/>
                </a:solidFill>
                <a:latin typeface="Trebuchet MS"/>
                <a:ea typeface="Trebuchet MS"/>
                <a:cs typeface="Trebuchet MS"/>
                <a:sym typeface="Trebuchet MS"/>
              </a:rPr>
              <a:t>Data Preparation</a:t>
            </a:r>
            <a:endParaRPr/>
          </a:p>
        </p:txBody>
      </p:sp>
      <p:sp>
        <p:nvSpPr>
          <p:cNvPr id="698" name="Google Shape;698;p101"/>
          <p:cNvSpPr/>
          <p:nvPr/>
        </p:nvSpPr>
        <p:spPr>
          <a:xfrm>
            <a:off x="7462906" y="2272953"/>
            <a:ext cx="2834700" cy="457200"/>
          </a:xfrm>
          <a:prstGeom prst="rect">
            <a:avLst/>
          </a:prstGeom>
          <a:solidFill>
            <a:srgbClr val="868686"/>
          </a:solidFill>
          <a:ln cap="flat" cmpd="sng" w="9525">
            <a:solidFill>
              <a:srgbClr val="86868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lang="en-US" sz="1200">
                <a:solidFill>
                  <a:schemeClr val="lt1"/>
                </a:solidFill>
                <a:latin typeface="Trebuchet MS"/>
                <a:ea typeface="Trebuchet MS"/>
                <a:cs typeface="Trebuchet MS"/>
                <a:sym typeface="Trebuchet MS"/>
              </a:rPr>
              <a:t>Visualization</a:t>
            </a:r>
            <a:endParaRPr/>
          </a:p>
        </p:txBody>
      </p:sp>
      <p:sp>
        <p:nvSpPr>
          <p:cNvPr id="699" name="Google Shape;699;p101"/>
          <p:cNvSpPr/>
          <p:nvPr/>
        </p:nvSpPr>
        <p:spPr>
          <a:xfrm>
            <a:off x="4063468" y="2272953"/>
            <a:ext cx="2834700" cy="457200"/>
          </a:xfrm>
          <a:prstGeom prst="rect">
            <a:avLst/>
          </a:prstGeom>
          <a:solidFill>
            <a:srgbClr val="868686"/>
          </a:solidFill>
          <a:ln cap="flat" cmpd="sng" w="9525">
            <a:solidFill>
              <a:srgbClr val="86868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lang="en-US" sz="1200">
                <a:solidFill>
                  <a:schemeClr val="lt1"/>
                </a:solidFill>
                <a:latin typeface="Trebuchet MS"/>
                <a:ea typeface="Trebuchet MS"/>
                <a:cs typeface="Trebuchet MS"/>
                <a:sym typeface="Trebuchet MS"/>
              </a:rPr>
              <a:t>Model Training</a:t>
            </a:r>
            <a:endParaRPr/>
          </a:p>
        </p:txBody>
      </p:sp>
      <p:cxnSp>
        <p:nvCxnSpPr>
          <p:cNvPr id="700" name="Google Shape;700;p101"/>
          <p:cNvCxnSpPr>
            <a:endCxn id="699" idx="1"/>
          </p:cNvCxnSpPr>
          <p:nvPr/>
        </p:nvCxnSpPr>
        <p:spPr>
          <a:xfrm flipH="1" rot="10800000">
            <a:off x="3505168" y="2501553"/>
            <a:ext cx="558300" cy="15600"/>
          </a:xfrm>
          <a:prstGeom prst="straightConnector1">
            <a:avLst/>
          </a:prstGeom>
          <a:noFill/>
          <a:ln cap="flat" cmpd="sng" w="12700">
            <a:solidFill>
              <a:srgbClr val="595959"/>
            </a:solidFill>
            <a:prstDash val="solid"/>
            <a:round/>
            <a:headEnd len="sm" w="sm" type="none"/>
            <a:tailEnd len="med" w="med" type="triangle"/>
          </a:ln>
        </p:spPr>
      </p:cxnSp>
      <p:cxnSp>
        <p:nvCxnSpPr>
          <p:cNvPr id="701" name="Google Shape;701;p101"/>
          <p:cNvCxnSpPr>
            <a:endCxn id="698" idx="1"/>
          </p:cNvCxnSpPr>
          <p:nvPr/>
        </p:nvCxnSpPr>
        <p:spPr>
          <a:xfrm flipH="1" rot="10800000">
            <a:off x="6898006" y="2501553"/>
            <a:ext cx="564900" cy="15600"/>
          </a:xfrm>
          <a:prstGeom prst="straightConnector1">
            <a:avLst/>
          </a:prstGeom>
          <a:noFill/>
          <a:ln cap="flat" cmpd="sng" w="12700">
            <a:solidFill>
              <a:srgbClr val="595959"/>
            </a:solidFill>
            <a:prstDash val="solid"/>
            <a:round/>
            <a:headEnd len="sm" w="sm" type="none"/>
            <a:tailEnd len="med" w="med" type="triangle"/>
          </a:ln>
        </p:spPr>
      </p:cxnSp>
      <p:sp>
        <p:nvSpPr>
          <p:cNvPr id="702" name="Google Shape;702;p101"/>
          <p:cNvSpPr/>
          <p:nvPr/>
        </p:nvSpPr>
        <p:spPr>
          <a:xfrm>
            <a:off x="2630404" y="3330971"/>
            <a:ext cx="1767900" cy="457200"/>
          </a:xfrm>
          <a:prstGeom prst="rect">
            <a:avLst/>
          </a:prstGeom>
          <a:solidFill>
            <a:schemeClr val="lt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lang="en-US" sz="1200">
                <a:solidFill>
                  <a:schemeClr val="lt1"/>
                </a:solidFill>
                <a:latin typeface="Trebuchet MS"/>
                <a:ea typeface="Trebuchet MS"/>
                <a:cs typeface="Trebuchet MS"/>
                <a:sym typeface="Trebuchet MS"/>
              </a:rPr>
              <a:t>cuML</a:t>
            </a:r>
            <a:endParaRPr sz="1200">
              <a:solidFill>
                <a:schemeClr val="lt1"/>
              </a:solidFill>
              <a:latin typeface="Trebuchet MS"/>
              <a:ea typeface="Trebuchet MS"/>
              <a:cs typeface="Trebuchet MS"/>
              <a:sym typeface="Trebuchet MS"/>
            </a:endParaRPr>
          </a:p>
          <a:p>
            <a:pPr indent="0" lvl="0" marL="0" marR="0" rtl="0" algn="ctr">
              <a:lnSpc>
                <a:spcPct val="90000"/>
              </a:lnSpc>
              <a:spcBef>
                <a:spcPts val="0"/>
              </a:spcBef>
              <a:spcAft>
                <a:spcPts val="0"/>
              </a:spcAft>
              <a:buNone/>
            </a:pPr>
            <a:r>
              <a:rPr lang="en-US" sz="1200">
                <a:solidFill>
                  <a:srgbClr val="D1D1D1"/>
                </a:solidFill>
                <a:latin typeface="Trebuchet MS"/>
                <a:ea typeface="Trebuchet MS"/>
                <a:cs typeface="Trebuchet MS"/>
                <a:sym typeface="Trebuchet MS"/>
              </a:rPr>
              <a:t>Machine Learning</a:t>
            </a:r>
            <a:endParaRPr/>
          </a:p>
        </p:txBody>
      </p:sp>
      <p:sp>
        <p:nvSpPr>
          <p:cNvPr id="703" name="Google Shape;703;p101"/>
          <p:cNvSpPr/>
          <p:nvPr/>
        </p:nvSpPr>
        <p:spPr>
          <a:xfrm>
            <a:off x="4596778" y="3330971"/>
            <a:ext cx="1767900" cy="457200"/>
          </a:xfrm>
          <a:prstGeom prst="rect">
            <a:avLst/>
          </a:prstGeom>
          <a:solidFill>
            <a:schemeClr val="lt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lang="en-US" sz="1200">
                <a:solidFill>
                  <a:schemeClr val="lt1"/>
                </a:solidFill>
                <a:latin typeface="Trebuchet MS"/>
                <a:ea typeface="Trebuchet MS"/>
                <a:cs typeface="Trebuchet MS"/>
                <a:sym typeface="Trebuchet MS"/>
              </a:rPr>
              <a:t>cuGraph</a:t>
            </a:r>
            <a:endParaRPr sz="1200">
              <a:solidFill>
                <a:schemeClr val="lt1"/>
              </a:solidFill>
              <a:latin typeface="Trebuchet MS"/>
              <a:ea typeface="Trebuchet MS"/>
              <a:cs typeface="Trebuchet MS"/>
              <a:sym typeface="Trebuchet MS"/>
            </a:endParaRPr>
          </a:p>
          <a:p>
            <a:pPr indent="0" lvl="0" marL="0" marR="0" rtl="0" algn="ctr">
              <a:lnSpc>
                <a:spcPct val="90000"/>
              </a:lnSpc>
              <a:spcBef>
                <a:spcPts val="0"/>
              </a:spcBef>
              <a:spcAft>
                <a:spcPts val="0"/>
              </a:spcAft>
              <a:buNone/>
            </a:pPr>
            <a:r>
              <a:rPr lang="en-US" sz="1200">
                <a:solidFill>
                  <a:srgbClr val="D1D1D1"/>
                </a:solidFill>
                <a:latin typeface="Trebuchet MS"/>
                <a:ea typeface="Trebuchet MS"/>
                <a:cs typeface="Trebuchet MS"/>
                <a:sym typeface="Trebuchet MS"/>
              </a:rPr>
              <a:t>Graph Analytics</a:t>
            </a:r>
            <a:endParaRPr/>
          </a:p>
        </p:txBody>
      </p:sp>
      <p:sp>
        <p:nvSpPr>
          <p:cNvPr id="704" name="Google Shape;704;p101"/>
          <p:cNvSpPr/>
          <p:nvPr/>
        </p:nvSpPr>
        <p:spPr>
          <a:xfrm>
            <a:off x="6563152" y="3330971"/>
            <a:ext cx="1767900" cy="457200"/>
          </a:xfrm>
          <a:prstGeom prst="rect">
            <a:avLst/>
          </a:prstGeom>
          <a:solidFill>
            <a:schemeClr val="lt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lang="en-US" sz="1200">
                <a:solidFill>
                  <a:schemeClr val="lt1"/>
                </a:solidFill>
                <a:latin typeface="Trebuchet MS"/>
                <a:ea typeface="Trebuchet MS"/>
                <a:cs typeface="Trebuchet MS"/>
                <a:sym typeface="Trebuchet MS"/>
              </a:rPr>
              <a:t>PyTorch Chainer MxNet</a:t>
            </a:r>
            <a:endParaRPr sz="1200">
              <a:solidFill>
                <a:schemeClr val="lt1"/>
              </a:solidFill>
              <a:latin typeface="Trebuchet MS"/>
              <a:ea typeface="Trebuchet MS"/>
              <a:cs typeface="Trebuchet MS"/>
              <a:sym typeface="Trebuchet MS"/>
            </a:endParaRPr>
          </a:p>
          <a:p>
            <a:pPr indent="0" lvl="0" marL="0" marR="0" rtl="0" algn="ctr">
              <a:lnSpc>
                <a:spcPct val="90000"/>
              </a:lnSpc>
              <a:spcBef>
                <a:spcPts val="0"/>
              </a:spcBef>
              <a:spcAft>
                <a:spcPts val="0"/>
              </a:spcAft>
              <a:buNone/>
            </a:pPr>
            <a:r>
              <a:rPr lang="en-US" sz="1200">
                <a:solidFill>
                  <a:srgbClr val="D1D1D1"/>
                </a:solidFill>
                <a:latin typeface="Trebuchet MS"/>
                <a:ea typeface="Trebuchet MS"/>
                <a:cs typeface="Trebuchet MS"/>
                <a:sym typeface="Trebuchet MS"/>
              </a:rPr>
              <a:t>Deep Learning</a:t>
            </a:r>
            <a:endParaRPr/>
          </a:p>
        </p:txBody>
      </p:sp>
      <p:sp>
        <p:nvSpPr>
          <p:cNvPr id="705" name="Google Shape;705;p101"/>
          <p:cNvSpPr/>
          <p:nvPr/>
        </p:nvSpPr>
        <p:spPr>
          <a:xfrm>
            <a:off x="8529527" y="3330971"/>
            <a:ext cx="1767900" cy="457200"/>
          </a:xfrm>
          <a:prstGeom prst="rect">
            <a:avLst/>
          </a:prstGeom>
          <a:solidFill>
            <a:schemeClr val="lt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lang="en-US" sz="1200">
                <a:solidFill>
                  <a:schemeClr val="lt1"/>
                </a:solidFill>
                <a:latin typeface="Trebuchet MS"/>
                <a:ea typeface="Trebuchet MS"/>
                <a:cs typeface="Trebuchet MS"/>
                <a:sym typeface="Trebuchet MS"/>
              </a:rPr>
              <a:t>cuxfilter &lt;&gt; </a:t>
            </a:r>
            <a:r>
              <a:rPr lang="en-US" sz="1200">
                <a:solidFill>
                  <a:schemeClr val="lt1"/>
                </a:solidFill>
                <a:latin typeface="Trebuchet MS"/>
                <a:ea typeface="Trebuchet MS"/>
                <a:cs typeface="Trebuchet MS"/>
                <a:sym typeface="Trebuchet MS"/>
              </a:rPr>
              <a:t>pyViz</a:t>
            </a:r>
            <a:endParaRPr sz="1200">
              <a:solidFill>
                <a:schemeClr val="lt1"/>
              </a:solidFill>
              <a:latin typeface="Trebuchet MS"/>
              <a:ea typeface="Trebuchet MS"/>
              <a:cs typeface="Trebuchet MS"/>
              <a:sym typeface="Trebuchet MS"/>
            </a:endParaRPr>
          </a:p>
          <a:p>
            <a:pPr indent="0" lvl="0" marL="0" marR="0" rtl="0" algn="ctr">
              <a:lnSpc>
                <a:spcPct val="90000"/>
              </a:lnSpc>
              <a:spcBef>
                <a:spcPts val="0"/>
              </a:spcBef>
              <a:spcAft>
                <a:spcPts val="0"/>
              </a:spcAft>
              <a:buNone/>
            </a:pPr>
            <a:r>
              <a:rPr lang="en-US" sz="1200">
                <a:solidFill>
                  <a:srgbClr val="D1D1D1"/>
                </a:solidFill>
                <a:latin typeface="Trebuchet MS"/>
                <a:ea typeface="Trebuchet MS"/>
                <a:cs typeface="Trebuchet MS"/>
                <a:sym typeface="Trebuchet MS"/>
              </a:rPr>
              <a:t>Visualization</a:t>
            </a:r>
            <a:endParaRPr/>
          </a:p>
        </p:txBody>
      </p:sp>
      <p:cxnSp>
        <p:nvCxnSpPr>
          <p:cNvPr id="706" name="Google Shape;706;p101"/>
          <p:cNvCxnSpPr/>
          <p:nvPr/>
        </p:nvCxnSpPr>
        <p:spPr>
          <a:xfrm rot="-5400000">
            <a:off x="9233460" y="4039896"/>
            <a:ext cx="365700" cy="0"/>
          </a:xfrm>
          <a:prstGeom prst="straightConnector1">
            <a:avLst/>
          </a:prstGeom>
          <a:noFill/>
          <a:ln cap="flat" cmpd="sng" w="12700">
            <a:solidFill>
              <a:srgbClr val="595959"/>
            </a:solidFill>
            <a:prstDash val="solid"/>
            <a:round/>
            <a:headEnd len="med" w="med" type="triangle"/>
            <a:tailEnd len="med" w="med" type="triangle"/>
          </a:ln>
        </p:spPr>
      </p:cxnSp>
      <p:cxnSp>
        <p:nvCxnSpPr>
          <p:cNvPr id="707" name="Google Shape;707;p101"/>
          <p:cNvCxnSpPr/>
          <p:nvPr/>
        </p:nvCxnSpPr>
        <p:spPr>
          <a:xfrm rot="-5400000">
            <a:off x="5297937" y="4039896"/>
            <a:ext cx="365700" cy="0"/>
          </a:xfrm>
          <a:prstGeom prst="straightConnector1">
            <a:avLst/>
          </a:prstGeom>
          <a:noFill/>
          <a:ln cap="flat" cmpd="sng" w="12700">
            <a:solidFill>
              <a:srgbClr val="595959"/>
            </a:solidFill>
            <a:prstDash val="solid"/>
            <a:round/>
            <a:headEnd len="med" w="med" type="triangle"/>
            <a:tailEnd len="med" w="med" type="triangle"/>
          </a:ln>
        </p:spPr>
      </p:cxnSp>
      <p:cxnSp>
        <p:nvCxnSpPr>
          <p:cNvPr id="708" name="Google Shape;708;p101"/>
          <p:cNvCxnSpPr/>
          <p:nvPr/>
        </p:nvCxnSpPr>
        <p:spPr>
          <a:xfrm rot="-5400000">
            <a:off x="3331563" y="4039896"/>
            <a:ext cx="365700" cy="0"/>
          </a:xfrm>
          <a:prstGeom prst="straightConnector1">
            <a:avLst/>
          </a:prstGeom>
          <a:noFill/>
          <a:ln cap="flat" cmpd="sng" w="12700">
            <a:solidFill>
              <a:srgbClr val="595959"/>
            </a:solidFill>
            <a:prstDash val="solid"/>
            <a:round/>
            <a:headEnd len="med" w="med" type="triangle"/>
            <a:tailEnd len="med" w="med" type="triangle"/>
          </a:ln>
        </p:spPr>
      </p:cxnSp>
      <p:cxnSp>
        <p:nvCxnSpPr>
          <p:cNvPr id="709" name="Google Shape;709;p101"/>
          <p:cNvCxnSpPr/>
          <p:nvPr/>
        </p:nvCxnSpPr>
        <p:spPr>
          <a:xfrm rot="-5400000">
            <a:off x="1365188" y="4039896"/>
            <a:ext cx="365700" cy="0"/>
          </a:xfrm>
          <a:prstGeom prst="straightConnector1">
            <a:avLst/>
          </a:prstGeom>
          <a:noFill/>
          <a:ln cap="flat" cmpd="sng" w="12700">
            <a:solidFill>
              <a:srgbClr val="595959"/>
            </a:solidFill>
            <a:prstDash val="solid"/>
            <a:round/>
            <a:headEnd len="med" w="med" type="triangle"/>
            <a:tailEnd len="med" w="med" type="triangle"/>
          </a:ln>
        </p:spPr>
      </p:cxnSp>
      <p:pic>
        <p:nvPicPr>
          <p:cNvPr id="710" name="Google Shape;710;p101"/>
          <p:cNvPicPr preferRelativeResize="0"/>
          <p:nvPr/>
        </p:nvPicPr>
        <p:blipFill rotWithShape="1">
          <a:blip r:embed="rId3">
            <a:alphaModFix/>
          </a:blip>
          <a:srcRect b="0" l="0" r="0" t="0"/>
          <a:stretch/>
        </p:blipFill>
        <p:spPr>
          <a:xfrm>
            <a:off x="6013265" y="4350445"/>
            <a:ext cx="886435" cy="359439"/>
          </a:xfrm>
          <a:prstGeom prst="rect">
            <a:avLst/>
          </a:prstGeom>
          <a:noFill/>
          <a:ln>
            <a:noFill/>
          </a:ln>
        </p:spPr>
      </p:pic>
      <p:sp>
        <p:nvSpPr>
          <p:cNvPr id="711" name="Google Shape;711;p101"/>
          <p:cNvSpPr txBox="1"/>
          <p:nvPr>
            <p:ph type="title"/>
          </p:nvPr>
        </p:nvSpPr>
        <p:spPr>
          <a:xfrm>
            <a:off x="498348" y="677226"/>
            <a:ext cx="9976200" cy="59100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None/>
            </a:pPr>
            <a:r>
              <a:rPr lang="en-US"/>
              <a:t>RAPIDS</a:t>
            </a:r>
            <a:endParaRPr/>
          </a:p>
        </p:txBody>
      </p:sp>
      <p:sp>
        <p:nvSpPr>
          <p:cNvPr id="712" name="Google Shape;712;p101"/>
          <p:cNvSpPr txBox="1"/>
          <p:nvPr/>
        </p:nvSpPr>
        <p:spPr>
          <a:xfrm>
            <a:off x="498348" y="1183333"/>
            <a:ext cx="9976200" cy="525600"/>
          </a:xfrm>
          <a:prstGeom prst="rect">
            <a:avLst/>
          </a:prstGeom>
          <a:noFill/>
          <a:ln>
            <a:noFill/>
          </a:ln>
        </p:spPr>
        <p:txBody>
          <a:bodyPr anchorCtr="0" anchor="t" bIns="45700" lIns="91425" spcFirstLastPara="1" rIns="91425" wrap="square" tIns="45700">
            <a:noAutofit/>
          </a:bodyPr>
          <a:lstStyle/>
          <a:p>
            <a:pPr indent="-308607" lvl="0" marL="308607" marR="0" rtl="0" algn="ctr">
              <a:lnSpc>
                <a:spcPct val="90000"/>
              </a:lnSpc>
              <a:spcBef>
                <a:spcPts val="0"/>
              </a:spcBef>
              <a:spcAft>
                <a:spcPts val="0"/>
              </a:spcAft>
              <a:buNone/>
            </a:pPr>
            <a:r>
              <a:rPr lang="en-US" sz="2000">
                <a:solidFill>
                  <a:schemeClr val="lt2"/>
                </a:solidFill>
                <a:latin typeface="Trebuchet MS"/>
                <a:ea typeface="Trebuchet MS"/>
                <a:cs typeface="Trebuchet MS"/>
                <a:sym typeface="Trebuchet MS"/>
              </a:rPr>
              <a:t>Scaling RAPIDS with Dask</a:t>
            </a:r>
            <a:endParaRPr sz="2000"/>
          </a:p>
        </p:txBody>
      </p:sp>
      <p:sp>
        <p:nvSpPr>
          <p:cNvPr id="713" name="Google Shape;713;p101"/>
          <p:cNvSpPr/>
          <p:nvPr/>
        </p:nvSpPr>
        <p:spPr>
          <a:xfrm>
            <a:off x="654635" y="2865695"/>
            <a:ext cx="5700900" cy="279000"/>
          </a:xfrm>
          <a:prstGeom prst="rect">
            <a:avLst/>
          </a:prstGeom>
          <a:solidFill>
            <a:srgbClr val="EB8935"/>
          </a:solidFill>
          <a:ln cap="flat" cmpd="sng" w="381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chemeClr val="lt1"/>
                </a:solidFill>
                <a:latin typeface="Arial"/>
                <a:ea typeface="Arial"/>
                <a:cs typeface="Arial"/>
                <a:sym typeface="Arial"/>
              </a:rPr>
              <a:t>Dask</a:t>
            </a:r>
            <a:endParaRPr/>
          </a:p>
        </p:txBody>
      </p:sp>
      <p:cxnSp>
        <p:nvCxnSpPr>
          <p:cNvPr id="714" name="Google Shape;714;p101"/>
          <p:cNvCxnSpPr/>
          <p:nvPr/>
        </p:nvCxnSpPr>
        <p:spPr>
          <a:xfrm rot="5400000">
            <a:off x="5480506" y="-1126197"/>
            <a:ext cx="600" cy="6798900"/>
          </a:xfrm>
          <a:prstGeom prst="bentConnector3">
            <a:avLst>
              <a:gd fmla="val -93492155" name="adj1"/>
            </a:avLst>
          </a:prstGeom>
          <a:noFill/>
          <a:ln cap="flat" cmpd="sng" w="9525">
            <a:solidFill>
              <a:schemeClr val="dk2"/>
            </a:solidFill>
            <a:prstDash val="solid"/>
            <a:round/>
            <a:headEnd len="med" w="med" type="none"/>
            <a:tailEnd len="med" w="med" type="triangle"/>
          </a:ln>
        </p:spPr>
      </p:cxnSp>
    </p:spTree>
  </p:cSld>
  <p:clrMapOvr>
    <a:masterClrMapping/>
  </p:clrMapOvr>
  <mc:AlternateContent>
    <mc:Choice Requires="p14">
      <p:transition spd="slow" p14:dur="700">
        <p:fade/>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9" name="Shape 719"/>
        <p:cNvGrpSpPr/>
        <p:nvPr/>
      </p:nvGrpSpPr>
      <p:grpSpPr>
        <a:xfrm>
          <a:off x="0" y="0"/>
          <a:ext cx="0" cy="0"/>
          <a:chOff x="0" y="0"/>
          <a:chExt cx="0" cy="0"/>
        </a:xfrm>
      </p:grpSpPr>
      <p:sp>
        <p:nvSpPr>
          <p:cNvPr id="720" name="Google Shape;720;p102"/>
          <p:cNvSpPr txBox="1"/>
          <p:nvPr>
            <p:ph type="title"/>
          </p:nvPr>
        </p:nvSpPr>
        <p:spPr>
          <a:xfrm>
            <a:off x="498348" y="661226"/>
            <a:ext cx="9976200" cy="59100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SzPts val="1400"/>
              <a:buNone/>
            </a:pPr>
            <a:r>
              <a:rPr lang="en-US"/>
              <a:t>Why Dask?</a:t>
            </a:r>
            <a:endParaRPr/>
          </a:p>
        </p:txBody>
      </p:sp>
      <p:pic>
        <p:nvPicPr>
          <p:cNvPr id="721" name="Google Shape;721;p102"/>
          <p:cNvPicPr preferRelativeResize="0"/>
          <p:nvPr/>
        </p:nvPicPr>
        <p:blipFill rotWithShape="1">
          <a:blip r:embed="rId3">
            <a:alphaModFix/>
          </a:blip>
          <a:srcRect b="0" l="0" r="0" t="0"/>
          <a:stretch/>
        </p:blipFill>
        <p:spPr>
          <a:xfrm>
            <a:off x="4320074" y="2678430"/>
            <a:ext cx="2163807" cy="2163807"/>
          </a:xfrm>
          <a:prstGeom prst="rect">
            <a:avLst/>
          </a:prstGeom>
          <a:noFill/>
          <a:ln>
            <a:noFill/>
          </a:ln>
        </p:spPr>
      </p:pic>
      <p:grpSp>
        <p:nvGrpSpPr>
          <p:cNvPr id="722" name="Google Shape;722;p102"/>
          <p:cNvGrpSpPr/>
          <p:nvPr/>
        </p:nvGrpSpPr>
        <p:grpSpPr>
          <a:xfrm>
            <a:off x="2865105" y="1421580"/>
            <a:ext cx="5242680" cy="1489004"/>
            <a:chOff x="341376" y="802826"/>
            <a:chExt cx="4777800" cy="2284800"/>
          </a:xfrm>
        </p:grpSpPr>
        <p:sp>
          <p:nvSpPr>
            <p:cNvPr id="723" name="Google Shape;723;p102"/>
            <p:cNvSpPr/>
            <p:nvPr/>
          </p:nvSpPr>
          <p:spPr>
            <a:xfrm>
              <a:off x="341376" y="1328426"/>
              <a:ext cx="4777800" cy="1759200"/>
            </a:xfrm>
            <a:prstGeom prst="rect">
              <a:avLst/>
            </a:prstGeom>
            <a:noFill/>
            <a:ln cap="flat" cmpd="sng" w="25400">
              <a:solidFill>
                <a:srgbClr val="7400FF"/>
              </a:solidFill>
              <a:prstDash val="solid"/>
              <a:round/>
              <a:headEnd len="sm" w="sm" type="none"/>
              <a:tailEnd len="sm" w="sm" type="none"/>
            </a:ln>
          </p:spPr>
          <p:txBody>
            <a:bodyPr anchorCtr="0" anchor="ctr" bIns="45700" lIns="91425" spcFirstLastPara="1" rIns="91425" wrap="square" tIns="45700">
              <a:noAutofit/>
            </a:bodyPr>
            <a:lstStyle/>
            <a:p>
              <a:pPr indent="-285750" lvl="1" marL="285750" marR="0" rtl="0" algn="l">
                <a:lnSpc>
                  <a:spcPct val="100000"/>
                </a:lnSpc>
                <a:spcBef>
                  <a:spcPts val="0"/>
                </a:spcBef>
                <a:spcAft>
                  <a:spcPts val="0"/>
                </a:spcAft>
                <a:buClr>
                  <a:srgbClr val="000000"/>
                </a:buClr>
                <a:buSzPts val="1800"/>
                <a:buFont typeface="Arial"/>
                <a:buChar char="•"/>
              </a:pPr>
              <a:r>
                <a:rPr b="1" i="0" lang="en-US" sz="1600" u="none" cap="none" strike="noStrike">
                  <a:solidFill>
                    <a:srgbClr val="000000"/>
                  </a:solidFill>
                  <a:latin typeface="Trebuchet MS"/>
                  <a:ea typeface="Trebuchet MS"/>
                  <a:cs typeface="Trebuchet MS"/>
                  <a:sym typeface="Trebuchet MS"/>
                </a:rPr>
                <a:t>Easy Migration: </a:t>
              </a:r>
              <a:r>
                <a:rPr b="0" i="0" lang="en-US" sz="1600" u="none" cap="none" strike="noStrike">
                  <a:solidFill>
                    <a:srgbClr val="000000"/>
                  </a:solidFill>
                  <a:latin typeface="Trebuchet MS"/>
                  <a:ea typeface="Trebuchet MS"/>
                  <a:cs typeface="Trebuchet MS"/>
                  <a:sym typeface="Trebuchet MS"/>
                </a:rPr>
                <a:t>Built on top of NumPy, Pandas Scikit-Learn, etc.</a:t>
              </a:r>
              <a:endParaRPr/>
            </a:p>
            <a:p>
              <a:pPr indent="-285750" lvl="1" marL="285750" marR="0" rtl="0" algn="l">
                <a:lnSpc>
                  <a:spcPct val="100000"/>
                </a:lnSpc>
                <a:spcBef>
                  <a:spcPts val="0"/>
                </a:spcBef>
                <a:spcAft>
                  <a:spcPts val="0"/>
                </a:spcAft>
                <a:buClr>
                  <a:srgbClr val="000000"/>
                </a:buClr>
                <a:buSzPts val="1800"/>
                <a:buFont typeface="Arial"/>
                <a:buChar char="•"/>
              </a:pPr>
              <a:r>
                <a:rPr b="1" i="0" lang="en-US" sz="1600" u="none" cap="none" strike="noStrike">
                  <a:solidFill>
                    <a:srgbClr val="000000"/>
                  </a:solidFill>
                  <a:latin typeface="Trebuchet MS"/>
                  <a:ea typeface="Trebuchet MS"/>
                  <a:cs typeface="Trebuchet MS"/>
                  <a:sym typeface="Trebuchet MS"/>
                </a:rPr>
                <a:t>Easy Training: </a:t>
              </a:r>
              <a:r>
                <a:rPr b="0" i="0" lang="en-US" sz="1600" u="none" cap="none" strike="noStrike">
                  <a:solidFill>
                    <a:srgbClr val="000000"/>
                  </a:solidFill>
                  <a:latin typeface="Trebuchet MS"/>
                  <a:ea typeface="Trebuchet MS"/>
                  <a:cs typeface="Trebuchet MS"/>
                  <a:sym typeface="Trebuchet MS"/>
                </a:rPr>
                <a:t>With the same APIs</a:t>
              </a:r>
              <a:endParaRPr/>
            </a:p>
            <a:p>
              <a:pPr indent="-285750" lvl="1" marL="285750" marR="0" rtl="0" algn="l">
                <a:lnSpc>
                  <a:spcPct val="100000"/>
                </a:lnSpc>
                <a:spcBef>
                  <a:spcPts val="0"/>
                </a:spcBef>
                <a:spcAft>
                  <a:spcPts val="0"/>
                </a:spcAft>
                <a:buClr>
                  <a:srgbClr val="000000"/>
                </a:buClr>
                <a:buSzPts val="1800"/>
                <a:buFont typeface="Arial"/>
                <a:buChar char="•"/>
              </a:pPr>
              <a:r>
                <a:rPr b="1" i="0" lang="en-US" sz="1600" u="none" cap="none" strike="noStrike">
                  <a:solidFill>
                    <a:srgbClr val="000000"/>
                  </a:solidFill>
                  <a:latin typeface="Trebuchet MS"/>
                  <a:ea typeface="Trebuchet MS"/>
                  <a:cs typeface="Trebuchet MS"/>
                  <a:sym typeface="Trebuchet MS"/>
                </a:rPr>
                <a:t>Trusted: </a:t>
              </a:r>
              <a:r>
                <a:rPr b="0" i="0" lang="en-US" sz="1600" u="none" cap="none" strike="noStrike">
                  <a:solidFill>
                    <a:srgbClr val="000000"/>
                  </a:solidFill>
                  <a:latin typeface="Trebuchet MS"/>
                  <a:ea typeface="Trebuchet MS"/>
                  <a:cs typeface="Trebuchet MS"/>
                  <a:sym typeface="Trebuchet MS"/>
                </a:rPr>
                <a:t>With the same developer community</a:t>
              </a:r>
              <a:endParaRPr b="0" i="0" sz="1600" u="none" cap="none" strike="noStrike">
                <a:solidFill>
                  <a:srgbClr val="B3B3B3"/>
                </a:solidFill>
                <a:latin typeface="Trebuchet MS"/>
                <a:ea typeface="Trebuchet MS"/>
                <a:cs typeface="Trebuchet MS"/>
                <a:sym typeface="Trebuchet MS"/>
              </a:endParaRPr>
            </a:p>
          </p:txBody>
        </p:sp>
        <p:sp>
          <p:nvSpPr>
            <p:cNvPr id="724" name="Google Shape;724;p102"/>
            <p:cNvSpPr/>
            <p:nvPr/>
          </p:nvSpPr>
          <p:spPr>
            <a:xfrm>
              <a:off x="341376" y="802826"/>
              <a:ext cx="4777800" cy="525600"/>
            </a:xfrm>
            <a:prstGeom prst="rect">
              <a:avLst/>
            </a:prstGeom>
            <a:solidFill>
              <a:srgbClr val="7400FF"/>
            </a:solidFill>
            <a:ln cap="flat" cmpd="sng" w="25400">
              <a:solidFill>
                <a:srgbClr val="7400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1600" u="none" cap="none" strike="noStrike">
                  <a:solidFill>
                    <a:schemeClr val="lt1"/>
                  </a:solidFill>
                  <a:latin typeface="Arial"/>
                  <a:ea typeface="Arial"/>
                  <a:cs typeface="Arial"/>
                  <a:sym typeface="Arial"/>
                </a:rPr>
                <a:t>PyData Native</a:t>
              </a:r>
              <a:endParaRPr/>
            </a:p>
          </p:txBody>
        </p:sp>
      </p:grpSp>
      <p:grpSp>
        <p:nvGrpSpPr>
          <p:cNvPr id="725" name="Google Shape;725;p102"/>
          <p:cNvGrpSpPr/>
          <p:nvPr/>
        </p:nvGrpSpPr>
        <p:grpSpPr>
          <a:xfrm>
            <a:off x="6742596" y="3312632"/>
            <a:ext cx="4020523" cy="1274545"/>
            <a:chOff x="341376" y="802827"/>
            <a:chExt cx="4777805" cy="1955724"/>
          </a:xfrm>
        </p:grpSpPr>
        <p:sp>
          <p:nvSpPr>
            <p:cNvPr id="726" name="Google Shape;726;p102"/>
            <p:cNvSpPr/>
            <p:nvPr/>
          </p:nvSpPr>
          <p:spPr>
            <a:xfrm>
              <a:off x="341381" y="1328451"/>
              <a:ext cx="4777800" cy="1430100"/>
            </a:xfrm>
            <a:prstGeom prst="rect">
              <a:avLst/>
            </a:prstGeom>
            <a:noFill/>
            <a:ln cap="flat" cmpd="sng" w="25400">
              <a:solidFill>
                <a:srgbClr val="7400FF"/>
              </a:solidFill>
              <a:prstDash val="solid"/>
              <a:round/>
              <a:headEnd len="sm" w="sm" type="none"/>
              <a:tailEnd len="sm" w="sm" type="none"/>
            </a:ln>
          </p:spPr>
          <p:txBody>
            <a:bodyPr anchorCtr="0" anchor="ctr" bIns="45700" lIns="91425" spcFirstLastPara="1" rIns="91425" wrap="square" tIns="45700">
              <a:noAutofit/>
            </a:bodyPr>
            <a:lstStyle/>
            <a:p>
              <a:pPr indent="-285750" lvl="1" marL="285750" marR="0" rtl="0" algn="l">
                <a:lnSpc>
                  <a:spcPct val="100000"/>
                </a:lnSpc>
                <a:spcBef>
                  <a:spcPts val="0"/>
                </a:spcBef>
                <a:spcAft>
                  <a:spcPts val="0"/>
                </a:spcAft>
                <a:buClr>
                  <a:srgbClr val="000000"/>
                </a:buClr>
                <a:buSzPts val="1800"/>
                <a:buFont typeface="Arial"/>
                <a:buChar char="•"/>
              </a:pPr>
              <a:r>
                <a:rPr b="0" i="0" lang="en-US" sz="1600" u="none" cap="none" strike="noStrike">
                  <a:solidFill>
                    <a:srgbClr val="000000"/>
                  </a:solidFill>
                  <a:latin typeface="Trebuchet MS"/>
                  <a:ea typeface="Trebuchet MS"/>
                  <a:cs typeface="Trebuchet MS"/>
                  <a:sym typeface="Trebuchet MS"/>
                </a:rPr>
                <a:t>Easy to install and use on a laptop</a:t>
              </a:r>
              <a:endParaRPr/>
            </a:p>
            <a:p>
              <a:pPr indent="-285750" lvl="1" marL="285750" marR="0" rtl="0" algn="l">
                <a:lnSpc>
                  <a:spcPct val="100000"/>
                </a:lnSpc>
                <a:spcBef>
                  <a:spcPts val="0"/>
                </a:spcBef>
                <a:spcAft>
                  <a:spcPts val="0"/>
                </a:spcAft>
                <a:buClr>
                  <a:srgbClr val="000000"/>
                </a:buClr>
                <a:buSzPts val="1800"/>
                <a:buFont typeface="Arial"/>
                <a:buChar char="•"/>
              </a:pPr>
              <a:r>
                <a:rPr b="0" i="0" lang="en-US" sz="1600" u="none" cap="none" strike="noStrike">
                  <a:solidFill>
                    <a:srgbClr val="000000"/>
                  </a:solidFill>
                  <a:latin typeface="Trebuchet MS"/>
                  <a:ea typeface="Trebuchet MS"/>
                  <a:cs typeface="Trebuchet MS"/>
                  <a:sym typeface="Trebuchet MS"/>
                </a:rPr>
                <a:t>Scales out to thousand-node clusters</a:t>
              </a:r>
              <a:endParaRPr/>
            </a:p>
          </p:txBody>
        </p:sp>
        <p:sp>
          <p:nvSpPr>
            <p:cNvPr id="727" name="Google Shape;727;p102"/>
            <p:cNvSpPr/>
            <p:nvPr/>
          </p:nvSpPr>
          <p:spPr>
            <a:xfrm>
              <a:off x="341376" y="802827"/>
              <a:ext cx="4777800" cy="525600"/>
            </a:xfrm>
            <a:prstGeom prst="rect">
              <a:avLst/>
            </a:prstGeom>
            <a:solidFill>
              <a:srgbClr val="7400FF"/>
            </a:solidFill>
            <a:ln cap="flat" cmpd="sng" w="25400">
              <a:solidFill>
                <a:srgbClr val="7400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1600" u="none" cap="none" strike="noStrike">
                  <a:solidFill>
                    <a:schemeClr val="lt1"/>
                  </a:solidFill>
                  <a:latin typeface="Arial"/>
                  <a:ea typeface="Arial"/>
                  <a:cs typeface="Arial"/>
                  <a:sym typeface="Arial"/>
                </a:rPr>
                <a:t>Easy Scalability</a:t>
              </a:r>
              <a:endParaRPr/>
            </a:p>
          </p:txBody>
        </p:sp>
      </p:grpSp>
      <p:grpSp>
        <p:nvGrpSpPr>
          <p:cNvPr id="728" name="Google Shape;728;p102"/>
          <p:cNvGrpSpPr/>
          <p:nvPr/>
        </p:nvGrpSpPr>
        <p:grpSpPr>
          <a:xfrm>
            <a:off x="3214995" y="4839472"/>
            <a:ext cx="4542732" cy="931996"/>
            <a:chOff x="341376" y="802826"/>
            <a:chExt cx="4777800" cy="1430100"/>
          </a:xfrm>
        </p:grpSpPr>
        <p:sp>
          <p:nvSpPr>
            <p:cNvPr id="729" name="Google Shape;729;p102"/>
            <p:cNvSpPr/>
            <p:nvPr/>
          </p:nvSpPr>
          <p:spPr>
            <a:xfrm>
              <a:off x="341376" y="1328426"/>
              <a:ext cx="4777800" cy="904500"/>
            </a:xfrm>
            <a:prstGeom prst="rect">
              <a:avLst/>
            </a:prstGeom>
            <a:noFill/>
            <a:ln cap="flat" cmpd="sng" w="25400">
              <a:solidFill>
                <a:srgbClr val="7400FF"/>
              </a:solidFill>
              <a:prstDash val="solid"/>
              <a:round/>
              <a:headEnd len="sm" w="sm" type="none"/>
              <a:tailEnd len="sm" w="sm" type="none"/>
            </a:ln>
          </p:spPr>
          <p:txBody>
            <a:bodyPr anchorCtr="0" anchor="ctr" bIns="45700" lIns="91425" spcFirstLastPara="1" rIns="91425" wrap="square" tIns="45700">
              <a:noAutofit/>
            </a:bodyPr>
            <a:lstStyle/>
            <a:p>
              <a:pPr indent="-285750" lvl="1" marL="285750" marR="0" rtl="0" algn="l">
                <a:lnSpc>
                  <a:spcPct val="100000"/>
                </a:lnSpc>
                <a:spcBef>
                  <a:spcPts val="0"/>
                </a:spcBef>
                <a:spcAft>
                  <a:spcPts val="0"/>
                </a:spcAft>
                <a:buClr>
                  <a:srgbClr val="000000"/>
                </a:buClr>
                <a:buSzPts val="1800"/>
                <a:buFont typeface="Arial"/>
                <a:buChar char="•"/>
              </a:pPr>
              <a:r>
                <a:rPr b="0" i="0" lang="en-US" sz="1600" u="none" cap="none" strike="noStrike">
                  <a:solidFill>
                    <a:srgbClr val="000000"/>
                  </a:solidFill>
                  <a:latin typeface="Trebuchet MS"/>
                  <a:ea typeface="Trebuchet MS"/>
                  <a:cs typeface="Trebuchet MS"/>
                  <a:sym typeface="Trebuchet MS"/>
                </a:rPr>
                <a:t>Most common parallelism framework today </a:t>
              </a:r>
              <a:r>
                <a:rPr lang="en-US" sz="1600">
                  <a:latin typeface="Trebuchet MS"/>
                  <a:ea typeface="Trebuchet MS"/>
                  <a:cs typeface="Trebuchet MS"/>
                  <a:sym typeface="Trebuchet MS"/>
                </a:rPr>
                <a:t>in the</a:t>
              </a:r>
              <a:r>
                <a:rPr b="0" i="0" lang="en-US" sz="1600" u="none" cap="none" strike="noStrike">
                  <a:solidFill>
                    <a:srgbClr val="000000"/>
                  </a:solidFill>
                  <a:latin typeface="Trebuchet MS"/>
                  <a:ea typeface="Trebuchet MS"/>
                  <a:cs typeface="Trebuchet MS"/>
                  <a:sym typeface="Trebuchet MS"/>
                </a:rPr>
                <a:t> PyData and SciPy </a:t>
              </a:r>
              <a:r>
                <a:rPr lang="en-US" sz="1600">
                  <a:latin typeface="Trebuchet MS"/>
                  <a:ea typeface="Trebuchet MS"/>
                  <a:cs typeface="Trebuchet MS"/>
                  <a:sym typeface="Trebuchet MS"/>
                </a:rPr>
                <a:t>community</a:t>
              </a:r>
              <a:endParaRPr/>
            </a:p>
          </p:txBody>
        </p:sp>
        <p:sp>
          <p:nvSpPr>
            <p:cNvPr id="730" name="Google Shape;730;p102"/>
            <p:cNvSpPr/>
            <p:nvPr/>
          </p:nvSpPr>
          <p:spPr>
            <a:xfrm>
              <a:off x="341376" y="802826"/>
              <a:ext cx="4777800" cy="525600"/>
            </a:xfrm>
            <a:prstGeom prst="rect">
              <a:avLst/>
            </a:prstGeom>
            <a:solidFill>
              <a:srgbClr val="7400FF"/>
            </a:solidFill>
            <a:ln cap="flat" cmpd="sng" w="25400">
              <a:solidFill>
                <a:srgbClr val="7400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1600" u="none" cap="none" strike="noStrike">
                  <a:solidFill>
                    <a:schemeClr val="lt1"/>
                  </a:solidFill>
                  <a:latin typeface="Arial"/>
                  <a:ea typeface="Arial"/>
                  <a:cs typeface="Arial"/>
                  <a:sym typeface="Arial"/>
                </a:rPr>
                <a:t>Popular</a:t>
              </a:r>
              <a:endParaRPr/>
            </a:p>
          </p:txBody>
        </p:sp>
      </p:grpSp>
      <p:grpSp>
        <p:nvGrpSpPr>
          <p:cNvPr id="731" name="Google Shape;731;p102"/>
          <p:cNvGrpSpPr/>
          <p:nvPr/>
        </p:nvGrpSpPr>
        <p:grpSpPr>
          <a:xfrm>
            <a:off x="836318" y="3330922"/>
            <a:ext cx="3325349" cy="1274725"/>
            <a:chOff x="341376" y="802827"/>
            <a:chExt cx="4777800" cy="1955999"/>
          </a:xfrm>
        </p:grpSpPr>
        <p:sp>
          <p:nvSpPr>
            <p:cNvPr id="732" name="Google Shape;732;p102"/>
            <p:cNvSpPr/>
            <p:nvPr/>
          </p:nvSpPr>
          <p:spPr>
            <a:xfrm>
              <a:off x="341376" y="1328426"/>
              <a:ext cx="4777800" cy="1430400"/>
            </a:xfrm>
            <a:prstGeom prst="rect">
              <a:avLst/>
            </a:prstGeom>
            <a:noFill/>
            <a:ln cap="flat" cmpd="sng" w="25400">
              <a:solidFill>
                <a:srgbClr val="7400FF"/>
              </a:solidFill>
              <a:prstDash val="solid"/>
              <a:round/>
              <a:headEnd len="sm" w="sm" type="none"/>
              <a:tailEnd len="sm" w="sm" type="none"/>
            </a:ln>
          </p:spPr>
          <p:txBody>
            <a:bodyPr anchorCtr="0" anchor="ctr" bIns="45700" lIns="91425" spcFirstLastPara="1" rIns="91425" wrap="square" tIns="45700">
              <a:noAutofit/>
            </a:bodyPr>
            <a:lstStyle/>
            <a:p>
              <a:pPr indent="-285750" lvl="1" marL="285750" marR="0" rtl="0" algn="l">
                <a:lnSpc>
                  <a:spcPct val="100000"/>
                </a:lnSpc>
                <a:spcBef>
                  <a:spcPts val="0"/>
                </a:spcBef>
                <a:spcAft>
                  <a:spcPts val="0"/>
                </a:spcAft>
                <a:buClr>
                  <a:srgbClr val="000000"/>
                </a:buClr>
                <a:buSzPts val="1800"/>
                <a:buFont typeface="Arial"/>
                <a:buChar char="•"/>
              </a:pPr>
              <a:r>
                <a:rPr b="1" i="0" lang="en-US" sz="1600" u="none" cap="none" strike="noStrike">
                  <a:solidFill>
                    <a:srgbClr val="000000"/>
                  </a:solidFill>
                  <a:latin typeface="Trebuchet MS"/>
                  <a:ea typeface="Trebuchet MS"/>
                  <a:cs typeface="Trebuchet MS"/>
                  <a:sym typeface="Trebuchet MS"/>
                </a:rPr>
                <a:t>HPC: </a:t>
              </a:r>
              <a:r>
                <a:rPr b="0" i="0" lang="en-US" sz="1600" u="none" cap="none" strike="noStrike">
                  <a:solidFill>
                    <a:srgbClr val="000000"/>
                  </a:solidFill>
                  <a:latin typeface="Trebuchet MS"/>
                  <a:ea typeface="Trebuchet MS"/>
                  <a:cs typeface="Trebuchet MS"/>
                  <a:sym typeface="Trebuchet MS"/>
                </a:rPr>
                <a:t>SLURM, PBS, LSF, SGE</a:t>
              </a:r>
              <a:endParaRPr/>
            </a:p>
            <a:p>
              <a:pPr indent="-285750" lvl="1" marL="285750" marR="0" rtl="0" algn="l">
                <a:lnSpc>
                  <a:spcPct val="100000"/>
                </a:lnSpc>
                <a:spcBef>
                  <a:spcPts val="0"/>
                </a:spcBef>
                <a:spcAft>
                  <a:spcPts val="0"/>
                </a:spcAft>
                <a:buClr>
                  <a:srgbClr val="000000"/>
                </a:buClr>
                <a:buSzPts val="1800"/>
                <a:buFont typeface="Arial"/>
                <a:buChar char="•"/>
              </a:pPr>
              <a:r>
                <a:rPr b="1" i="0" lang="en-US" sz="1600" u="none" cap="none" strike="noStrike">
                  <a:solidFill>
                    <a:srgbClr val="000000"/>
                  </a:solidFill>
                  <a:latin typeface="Trebuchet MS"/>
                  <a:ea typeface="Trebuchet MS"/>
                  <a:cs typeface="Trebuchet MS"/>
                  <a:sym typeface="Trebuchet MS"/>
                </a:rPr>
                <a:t>Cloud: </a:t>
              </a:r>
              <a:r>
                <a:rPr b="0" i="0" lang="en-US" sz="1600" u="none" cap="none" strike="noStrike">
                  <a:solidFill>
                    <a:srgbClr val="000000"/>
                  </a:solidFill>
                  <a:latin typeface="Trebuchet MS"/>
                  <a:ea typeface="Trebuchet MS"/>
                  <a:cs typeface="Trebuchet MS"/>
                  <a:sym typeface="Trebuchet MS"/>
                </a:rPr>
                <a:t>Kubernetes</a:t>
              </a:r>
              <a:endParaRPr/>
            </a:p>
            <a:p>
              <a:pPr indent="-285750" lvl="1" marL="285750" marR="0" rtl="0" algn="l">
                <a:lnSpc>
                  <a:spcPct val="100000"/>
                </a:lnSpc>
                <a:spcBef>
                  <a:spcPts val="0"/>
                </a:spcBef>
                <a:spcAft>
                  <a:spcPts val="0"/>
                </a:spcAft>
                <a:buClr>
                  <a:srgbClr val="000000"/>
                </a:buClr>
                <a:buSzPts val="1800"/>
                <a:buFont typeface="Arial"/>
                <a:buChar char="•"/>
              </a:pPr>
              <a:r>
                <a:rPr b="1" i="0" lang="en-US" sz="1600" u="none" cap="none" strike="noStrike">
                  <a:solidFill>
                    <a:srgbClr val="000000"/>
                  </a:solidFill>
                  <a:latin typeface="Trebuchet MS"/>
                  <a:ea typeface="Trebuchet MS"/>
                  <a:cs typeface="Trebuchet MS"/>
                  <a:sym typeface="Trebuchet MS"/>
                </a:rPr>
                <a:t>Hadoop/Spark: </a:t>
              </a:r>
              <a:r>
                <a:rPr b="0" i="0" lang="en-US" sz="1600" u="none" cap="none" strike="noStrike">
                  <a:solidFill>
                    <a:srgbClr val="000000"/>
                  </a:solidFill>
                  <a:latin typeface="Trebuchet MS"/>
                  <a:ea typeface="Trebuchet MS"/>
                  <a:cs typeface="Trebuchet MS"/>
                  <a:sym typeface="Trebuchet MS"/>
                </a:rPr>
                <a:t>Yarn</a:t>
              </a:r>
              <a:endParaRPr/>
            </a:p>
          </p:txBody>
        </p:sp>
        <p:sp>
          <p:nvSpPr>
            <p:cNvPr id="733" name="Google Shape;733;p102"/>
            <p:cNvSpPr/>
            <p:nvPr/>
          </p:nvSpPr>
          <p:spPr>
            <a:xfrm>
              <a:off x="341376" y="802827"/>
              <a:ext cx="4777800" cy="525600"/>
            </a:xfrm>
            <a:prstGeom prst="rect">
              <a:avLst/>
            </a:prstGeom>
            <a:solidFill>
              <a:srgbClr val="7400FF"/>
            </a:solidFill>
            <a:ln cap="flat" cmpd="sng" w="25400">
              <a:solidFill>
                <a:srgbClr val="7400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1600" u="none" cap="none" strike="noStrike">
                  <a:solidFill>
                    <a:schemeClr val="lt1"/>
                  </a:solidFill>
                  <a:latin typeface="Arial"/>
                  <a:ea typeface="Arial"/>
                  <a:cs typeface="Arial"/>
                  <a:sym typeface="Arial"/>
                </a:rPr>
                <a:t>Deployable</a:t>
              </a:r>
              <a:endParaRPr/>
            </a:p>
          </p:txBody>
        </p:sp>
      </p:grpSp>
    </p:spTree>
  </p:cSld>
  <p:clrMapOvr>
    <a:masterClrMapping/>
  </p:clrMapOvr>
  <mc:AlternateContent>
    <mc:Choice Requires="p14">
      <p:transition spd="slow" p14:dur="700">
        <p:fade/>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8" name="Shape 738"/>
        <p:cNvGrpSpPr/>
        <p:nvPr/>
      </p:nvGrpSpPr>
      <p:grpSpPr>
        <a:xfrm>
          <a:off x="0" y="0"/>
          <a:ext cx="0" cy="0"/>
          <a:chOff x="0" y="0"/>
          <a:chExt cx="0" cy="0"/>
        </a:xfrm>
      </p:grpSpPr>
      <p:sp>
        <p:nvSpPr>
          <p:cNvPr id="739" name="Google Shape;739;p103"/>
          <p:cNvSpPr txBox="1"/>
          <p:nvPr>
            <p:ph type="title"/>
          </p:nvPr>
        </p:nvSpPr>
        <p:spPr>
          <a:xfrm>
            <a:off x="498348" y="738000"/>
            <a:ext cx="9976200" cy="59100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Clr>
                <a:srgbClr val="4C4C4C"/>
              </a:buClr>
              <a:buSzPts val="1400"/>
              <a:buFont typeface="Trebuchet MS"/>
              <a:buNone/>
            </a:pPr>
            <a:r>
              <a:rPr lang="en-US">
                <a:solidFill>
                  <a:srgbClr val="4C4C4C"/>
                </a:solidFill>
              </a:rPr>
              <a:t>Why OpenUCX?</a:t>
            </a:r>
            <a:endParaRPr>
              <a:solidFill>
                <a:srgbClr val="4C4C4C"/>
              </a:solidFill>
            </a:endParaRPr>
          </a:p>
        </p:txBody>
      </p:sp>
      <p:sp>
        <p:nvSpPr>
          <p:cNvPr id="740" name="Google Shape;740;p103"/>
          <p:cNvSpPr txBox="1"/>
          <p:nvPr/>
        </p:nvSpPr>
        <p:spPr>
          <a:xfrm>
            <a:off x="498348" y="2230904"/>
            <a:ext cx="6160500" cy="3528900"/>
          </a:xfrm>
          <a:prstGeom prst="rect">
            <a:avLst/>
          </a:prstGeom>
          <a:noFill/>
          <a:ln>
            <a:noFill/>
          </a:ln>
        </p:spPr>
        <p:txBody>
          <a:bodyPr anchorCtr="0" anchor="t" bIns="45700" lIns="91425" spcFirstLastPara="1" rIns="91425" wrap="square" tIns="45700">
            <a:noAutofit/>
          </a:bodyPr>
          <a:lstStyle/>
          <a:p>
            <a:pPr indent="-257175" lvl="0" marL="257175" marR="0" rtl="0" algn="l">
              <a:lnSpc>
                <a:spcPct val="100000"/>
              </a:lnSpc>
              <a:spcBef>
                <a:spcPts val="0"/>
              </a:spcBef>
              <a:spcAft>
                <a:spcPts val="0"/>
              </a:spcAft>
              <a:buClr>
                <a:schemeClr val="dk2"/>
              </a:buClr>
              <a:buSzPts val="1800"/>
              <a:buFont typeface="Arial"/>
              <a:buChar char="•"/>
            </a:pPr>
            <a:r>
              <a:rPr i="0" lang="en-US" sz="1800" u="none" cap="none" strike="noStrike">
                <a:solidFill>
                  <a:schemeClr val="dk2"/>
                </a:solidFill>
                <a:latin typeface="Trebuchet MS"/>
                <a:ea typeface="Trebuchet MS"/>
                <a:cs typeface="Trebuchet MS"/>
                <a:sym typeface="Trebuchet MS"/>
              </a:rPr>
              <a:t>TCP sockets are slow!</a:t>
            </a:r>
            <a:endParaRPr/>
          </a:p>
          <a:p>
            <a:pPr indent="-142875" lvl="0" marL="257175" marR="0" rtl="0" algn="l">
              <a:lnSpc>
                <a:spcPct val="100000"/>
              </a:lnSpc>
              <a:spcBef>
                <a:spcPts val="0"/>
              </a:spcBef>
              <a:spcAft>
                <a:spcPts val="0"/>
              </a:spcAft>
              <a:buClr>
                <a:schemeClr val="dk2"/>
              </a:buClr>
              <a:buSzPts val="1800"/>
              <a:buFont typeface="Arial"/>
              <a:buNone/>
            </a:pPr>
            <a:r>
              <a:t/>
            </a:r>
            <a:endParaRPr sz="1800">
              <a:solidFill>
                <a:schemeClr val="dk2"/>
              </a:solidFill>
              <a:latin typeface="Trebuchet MS"/>
              <a:ea typeface="Trebuchet MS"/>
              <a:cs typeface="Trebuchet MS"/>
              <a:sym typeface="Trebuchet MS"/>
            </a:endParaRPr>
          </a:p>
          <a:p>
            <a:pPr indent="-257175" lvl="0" marL="257175" marR="0" rtl="0" algn="l">
              <a:lnSpc>
                <a:spcPct val="100000"/>
              </a:lnSpc>
              <a:spcBef>
                <a:spcPts val="0"/>
              </a:spcBef>
              <a:spcAft>
                <a:spcPts val="0"/>
              </a:spcAft>
              <a:buClr>
                <a:schemeClr val="dk2"/>
              </a:buClr>
              <a:buSzPts val="1800"/>
              <a:buFont typeface="Arial"/>
              <a:buChar char="•"/>
            </a:pPr>
            <a:r>
              <a:rPr i="0" lang="en-US" sz="1800" u="none" cap="none" strike="noStrike">
                <a:solidFill>
                  <a:schemeClr val="dk2"/>
                </a:solidFill>
                <a:latin typeface="Trebuchet MS"/>
                <a:ea typeface="Trebuchet MS"/>
                <a:cs typeface="Trebuchet MS"/>
                <a:sym typeface="Trebuchet MS"/>
              </a:rPr>
              <a:t>UCX provides uniform access to transports (TCP, InfiniBand, shared memory, NVLink)</a:t>
            </a:r>
            <a:br>
              <a:rPr i="0" lang="en-US" sz="1800" u="none" cap="none" strike="noStrike">
                <a:solidFill>
                  <a:schemeClr val="dk2"/>
                </a:solidFill>
                <a:latin typeface="Trebuchet MS"/>
                <a:ea typeface="Trebuchet MS"/>
                <a:cs typeface="Trebuchet MS"/>
                <a:sym typeface="Trebuchet MS"/>
              </a:rPr>
            </a:br>
            <a:endParaRPr sz="1800">
              <a:solidFill>
                <a:schemeClr val="dk2"/>
              </a:solidFill>
              <a:latin typeface="Trebuchet MS"/>
              <a:ea typeface="Trebuchet MS"/>
              <a:cs typeface="Trebuchet MS"/>
              <a:sym typeface="Trebuchet MS"/>
            </a:endParaRPr>
          </a:p>
          <a:p>
            <a:pPr indent="-257175" lvl="0" marL="257175" marR="0" rtl="0" algn="l">
              <a:spcBef>
                <a:spcPts val="0"/>
              </a:spcBef>
              <a:spcAft>
                <a:spcPts val="0"/>
              </a:spcAft>
              <a:buClr>
                <a:schemeClr val="dk2"/>
              </a:buClr>
              <a:buSzPts val="1800"/>
              <a:buFont typeface="Arial"/>
              <a:buChar char="•"/>
            </a:pPr>
            <a:r>
              <a:rPr lang="en-US" sz="1800">
                <a:solidFill>
                  <a:schemeClr val="dk2"/>
                </a:solidFill>
                <a:latin typeface="Trebuchet MS"/>
                <a:ea typeface="Trebuchet MS"/>
                <a:cs typeface="Trebuchet MS"/>
                <a:sym typeface="Trebuchet MS"/>
              </a:rPr>
              <a:t>Alpha </a:t>
            </a:r>
            <a:r>
              <a:rPr i="0" lang="en-US" sz="1800" u="none" cap="none" strike="noStrike">
                <a:solidFill>
                  <a:schemeClr val="dk2"/>
                </a:solidFill>
                <a:latin typeface="Trebuchet MS"/>
                <a:ea typeface="Trebuchet MS"/>
                <a:cs typeface="Trebuchet MS"/>
                <a:sym typeface="Trebuchet MS"/>
              </a:rPr>
              <a:t>Python bindings for UCX (ucx-py)</a:t>
            </a:r>
            <a:br>
              <a:rPr lang="en-US" sz="1800">
                <a:solidFill>
                  <a:srgbClr val="73B900"/>
                </a:solidFill>
                <a:latin typeface="Trebuchet MS"/>
                <a:ea typeface="Trebuchet MS"/>
                <a:cs typeface="Trebuchet MS"/>
                <a:sym typeface="Trebuchet MS"/>
              </a:rPr>
            </a:br>
            <a:endParaRPr i="0" sz="1800" u="none" cap="none" strike="noStrike">
              <a:solidFill>
                <a:srgbClr val="73B900"/>
              </a:solidFill>
              <a:latin typeface="Trebuchet MS"/>
              <a:ea typeface="Trebuchet MS"/>
              <a:cs typeface="Trebuchet MS"/>
              <a:sym typeface="Trebuchet MS"/>
            </a:endParaRPr>
          </a:p>
          <a:p>
            <a:pPr indent="-257175" lvl="0" marL="257175" marR="0" rtl="0" algn="l">
              <a:spcBef>
                <a:spcPts val="0"/>
              </a:spcBef>
              <a:spcAft>
                <a:spcPts val="0"/>
              </a:spcAft>
              <a:buClr>
                <a:schemeClr val="dk2"/>
              </a:buClr>
              <a:buSzPts val="1800"/>
              <a:buFont typeface="Arial"/>
              <a:buChar char="•"/>
            </a:pPr>
            <a:r>
              <a:rPr i="0" lang="en-US" sz="1800" u="none" cap="none" strike="noStrike">
                <a:solidFill>
                  <a:schemeClr val="dk2"/>
                </a:solidFill>
                <a:latin typeface="Trebuchet MS"/>
                <a:ea typeface="Trebuchet MS"/>
                <a:cs typeface="Trebuchet MS"/>
                <a:sym typeface="Trebuchet MS"/>
              </a:rPr>
              <a:t>Will provide best communication performance, to Dask </a:t>
            </a:r>
            <a:r>
              <a:rPr lang="en-US" sz="1800">
                <a:solidFill>
                  <a:schemeClr val="dk2"/>
                </a:solidFill>
                <a:latin typeface="Trebuchet MS"/>
                <a:ea typeface="Trebuchet MS"/>
                <a:cs typeface="Trebuchet MS"/>
                <a:sym typeface="Trebuchet MS"/>
              </a:rPr>
              <a:t>based on</a:t>
            </a:r>
            <a:r>
              <a:rPr i="0" lang="en-US" sz="1800" u="none" cap="none" strike="noStrike">
                <a:solidFill>
                  <a:schemeClr val="dk2"/>
                </a:solidFill>
                <a:latin typeface="Trebuchet MS"/>
                <a:ea typeface="Trebuchet MS"/>
                <a:cs typeface="Trebuchet MS"/>
                <a:sym typeface="Trebuchet MS"/>
              </a:rPr>
              <a:t> available hardware on nodes/cluster</a:t>
            </a:r>
            <a:endParaRPr/>
          </a:p>
        </p:txBody>
      </p:sp>
      <p:pic>
        <p:nvPicPr>
          <p:cNvPr id="741" name="Google Shape;741;p103"/>
          <p:cNvPicPr preferRelativeResize="0"/>
          <p:nvPr/>
        </p:nvPicPr>
        <p:blipFill rotWithShape="1">
          <a:blip r:embed="rId3">
            <a:alphaModFix/>
          </a:blip>
          <a:srcRect b="0" l="0" r="0" t="0"/>
          <a:stretch/>
        </p:blipFill>
        <p:spPr>
          <a:xfrm>
            <a:off x="6968471" y="2033782"/>
            <a:ext cx="2732031" cy="2740844"/>
          </a:xfrm>
          <a:prstGeom prst="rect">
            <a:avLst/>
          </a:prstGeom>
          <a:noFill/>
          <a:ln>
            <a:noFill/>
          </a:ln>
        </p:spPr>
      </p:pic>
      <p:sp>
        <p:nvSpPr>
          <p:cNvPr id="742" name="Google Shape;742;p103"/>
          <p:cNvSpPr txBox="1"/>
          <p:nvPr/>
        </p:nvSpPr>
        <p:spPr>
          <a:xfrm>
            <a:off x="498348" y="1183333"/>
            <a:ext cx="9976200" cy="525600"/>
          </a:xfrm>
          <a:prstGeom prst="rect">
            <a:avLst/>
          </a:prstGeom>
          <a:noFill/>
          <a:ln>
            <a:noFill/>
          </a:ln>
        </p:spPr>
        <p:txBody>
          <a:bodyPr anchorCtr="0" anchor="t" bIns="45700" lIns="91425" spcFirstLastPara="1" rIns="91425" wrap="square" tIns="45700">
            <a:noAutofit/>
          </a:bodyPr>
          <a:lstStyle/>
          <a:p>
            <a:pPr indent="-308607" lvl="0" marL="308607" marR="0" rtl="0" algn="ctr">
              <a:lnSpc>
                <a:spcPct val="90000"/>
              </a:lnSpc>
              <a:spcBef>
                <a:spcPts val="0"/>
              </a:spcBef>
              <a:spcAft>
                <a:spcPts val="0"/>
              </a:spcAft>
              <a:buNone/>
            </a:pPr>
            <a:r>
              <a:rPr lang="en-US" sz="2000">
                <a:solidFill>
                  <a:schemeClr val="lt2"/>
                </a:solidFill>
                <a:latin typeface="Trebuchet MS"/>
                <a:ea typeface="Trebuchet MS"/>
                <a:cs typeface="Trebuchet MS"/>
                <a:sym typeface="Trebuchet MS"/>
              </a:rPr>
              <a:t>Bringing hardware accelerated communications to Dask</a:t>
            </a:r>
            <a:endParaRPr sz="2000"/>
          </a:p>
        </p:txBody>
      </p:sp>
      <p:sp>
        <p:nvSpPr>
          <p:cNvPr id="743" name="Google Shape;743;p103"/>
          <p:cNvSpPr txBox="1"/>
          <p:nvPr/>
        </p:nvSpPr>
        <p:spPr>
          <a:xfrm>
            <a:off x="2802150" y="4989950"/>
            <a:ext cx="5368500" cy="66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lang="en-US">
                <a:latin typeface="Trebuchet MS"/>
                <a:ea typeface="Trebuchet MS"/>
                <a:cs typeface="Trebuchet MS"/>
                <a:sym typeface="Trebuchet MS"/>
              </a:rPr>
              <a:t>conda install -c conda-forge -c rapidsai \</a:t>
            </a:r>
            <a:endParaRPr>
              <a:latin typeface="Trebuchet MS"/>
              <a:ea typeface="Trebuchet MS"/>
              <a:cs typeface="Trebuchet MS"/>
              <a:sym typeface="Trebuchet MS"/>
            </a:endParaRPr>
          </a:p>
          <a:p>
            <a:pPr indent="0" lvl="0" marL="0" rtl="0" algn="l">
              <a:spcBef>
                <a:spcPts val="0"/>
              </a:spcBef>
              <a:spcAft>
                <a:spcPts val="0"/>
              </a:spcAft>
              <a:buNone/>
            </a:pPr>
            <a:r>
              <a:rPr lang="en-US">
                <a:latin typeface="Trebuchet MS"/>
                <a:ea typeface="Trebuchet MS"/>
                <a:cs typeface="Trebuchet MS"/>
                <a:sym typeface="Trebuchet MS"/>
              </a:rPr>
              <a:t>  cudatoolkit=&lt;CUDA version&gt; ucx-proc=*=gpu ucx ucx-py </a:t>
            </a:r>
            <a:endParaRPr>
              <a:latin typeface="Trebuchet MS"/>
              <a:ea typeface="Trebuchet MS"/>
              <a:cs typeface="Trebuchet MS"/>
              <a:sym typeface="Trebuchet MS"/>
            </a:endParaRPr>
          </a:p>
        </p:txBody>
      </p:sp>
    </p:spTree>
  </p:cSld>
  <p:clrMapOvr>
    <a:masterClrMapping/>
  </p:clrMapOvr>
  <p:transition spd="med">
    <p:fade/>
  </p:transition>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9" name="Shape 349"/>
        <p:cNvGrpSpPr/>
        <p:nvPr/>
      </p:nvGrpSpPr>
      <p:grpSpPr>
        <a:xfrm>
          <a:off x="0" y="0"/>
          <a:ext cx="0" cy="0"/>
          <a:chOff x="0" y="0"/>
          <a:chExt cx="0" cy="0"/>
        </a:xfrm>
      </p:grpSpPr>
      <p:sp>
        <p:nvSpPr>
          <p:cNvPr id="350" name="Google Shape;350;p86"/>
          <p:cNvSpPr txBox="1"/>
          <p:nvPr>
            <p:ph type="title"/>
          </p:nvPr>
        </p:nvSpPr>
        <p:spPr>
          <a:xfrm>
            <a:off x="498348" y="737426"/>
            <a:ext cx="9976200" cy="59100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None/>
            </a:pPr>
            <a:r>
              <a:rPr lang="en-US"/>
              <a:t>RAPIDS</a:t>
            </a:r>
            <a:endParaRPr/>
          </a:p>
        </p:txBody>
      </p:sp>
      <p:sp>
        <p:nvSpPr>
          <p:cNvPr id="351" name="Google Shape;351;p86"/>
          <p:cNvSpPr txBox="1"/>
          <p:nvPr/>
        </p:nvSpPr>
        <p:spPr>
          <a:xfrm>
            <a:off x="498348" y="1183333"/>
            <a:ext cx="9976200" cy="525600"/>
          </a:xfrm>
          <a:prstGeom prst="rect">
            <a:avLst/>
          </a:prstGeom>
          <a:noFill/>
          <a:ln>
            <a:noFill/>
          </a:ln>
        </p:spPr>
        <p:txBody>
          <a:bodyPr anchorCtr="0" anchor="ctr" bIns="45700" lIns="91425" spcFirstLastPara="1" rIns="91425" wrap="square" tIns="45700">
            <a:noAutofit/>
          </a:bodyPr>
          <a:lstStyle/>
          <a:p>
            <a:pPr indent="-308607" lvl="0" marL="308607" marR="0" rtl="0" algn="ctr">
              <a:lnSpc>
                <a:spcPct val="90000"/>
              </a:lnSpc>
              <a:spcBef>
                <a:spcPts val="0"/>
              </a:spcBef>
              <a:spcAft>
                <a:spcPts val="0"/>
              </a:spcAft>
              <a:buNone/>
            </a:pPr>
            <a:r>
              <a:rPr lang="en-US" sz="2400">
                <a:solidFill>
                  <a:schemeClr val="lt2"/>
                </a:solidFill>
                <a:latin typeface="Trebuchet MS"/>
                <a:ea typeface="Trebuchet MS"/>
                <a:cs typeface="Trebuchet MS"/>
                <a:sym typeface="Trebuchet MS"/>
              </a:rPr>
              <a:t>End-to-End Accelerated GPU Data Science</a:t>
            </a:r>
            <a:endParaRPr/>
          </a:p>
        </p:txBody>
      </p:sp>
      <p:sp>
        <p:nvSpPr>
          <p:cNvPr id="352" name="Google Shape;352;p86"/>
          <p:cNvSpPr/>
          <p:nvPr/>
        </p:nvSpPr>
        <p:spPr>
          <a:xfrm>
            <a:off x="664029" y="3330971"/>
            <a:ext cx="1767900" cy="457200"/>
          </a:xfrm>
          <a:prstGeom prst="rect">
            <a:avLst/>
          </a:prstGeom>
          <a:solidFill>
            <a:schemeClr val="lt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lang="en-US" sz="1200">
                <a:solidFill>
                  <a:schemeClr val="lt1"/>
                </a:solidFill>
                <a:latin typeface="Trebuchet MS"/>
                <a:ea typeface="Trebuchet MS"/>
                <a:cs typeface="Trebuchet MS"/>
                <a:sym typeface="Trebuchet MS"/>
              </a:rPr>
              <a:t>cuDF cuIO</a:t>
            </a:r>
            <a:endParaRPr sz="1200">
              <a:solidFill>
                <a:schemeClr val="lt1"/>
              </a:solidFill>
              <a:latin typeface="Trebuchet MS"/>
              <a:ea typeface="Trebuchet MS"/>
              <a:cs typeface="Trebuchet MS"/>
              <a:sym typeface="Trebuchet MS"/>
            </a:endParaRPr>
          </a:p>
          <a:p>
            <a:pPr indent="0" lvl="0" marL="0" marR="0" rtl="0" algn="ctr">
              <a:lnSpc>
                <a:spcPct val="90000"/>
              </a:lnSpc>
              <a:spcBef>
                <a:spcPts val="0"/>
              </a:spcBef>
              <a:spcAft>
                <a:spcPts val="0"/>
              </a:spcAft>
              <a:buNone/>
            </a:pPr>
            <a:r>
              <a:rPr lang="en-US" sz="1200">
                <a:solidFill>
                  <a:srgbClr val="D1D1D1"/>
                </a:solidFill>
                <a:latin typeface="Trebuchet MS"/>
                <a:ea typeface="Trebuchet MS"/>
                <a:cs typeface="Trebuchet MS"/>
                <a:sym typeface="Trebuchet MS"/>
              </a:rPr>
              <a:t>Analytics</a:t>
            </a:r>
            <a:endParaRPr/>
          </a:p>
        </p:txBody>
      </p:sp>
      <p:cxnSp>
        <p:nvCxnSpPr>
          <p:cNvPr id="353" name="Google Shape;353;p86"/>
          <p:cNvCxnSpPr/>
          <p:nvPr/>
        </p:nvCxnSpPr>
        <p:spPr>
          <a:xfrm rot="-5400000">
            <a:off x="7264311" y="4039896"/>
            <a:ext cx="365700" cy="0"/>
          </a:xfrm>
          <a:prstGeom prst="straightConnector1">
            <a:avLst/>
          </a:prstGeom>
          <a:noFill/>
          <a:ln cap="flat" cmpd="sng" w="12700">
            <a:solidFill>
              <a:srgbClr val="595959"/>
            </a:solidFill>
            <a:prstDash val="solid"/>
            <a:round/>
            <a:headEnd len="med" w="med" type="triangle"/>
            <a:tailEnd len="med" w="med" type="triangle"/>
          </a:ln>
        </p:spPr>
      </p:cxnSp>
      <p:sp>
        <p:nvSpPr>
          <p:cNvPr id="354" name="Google Shape;354;p86"/>
          <p:cNvSpPr/>
          <p:nvPr/>
        </p:nvSpPr>
        <p:spPr>
          <a:xfrm>
            <a:off x="664029" y="4301564"/>
            <a:ext cx="9633600" cy="457200"/>
          </a:xfrm>
          <a:prstGeom prst="rect">
            <a:avLst/>
          </a:prstGeom>
          <a:solidFill>
            <a:schemeClr val="accent4"/>
          </a:solidFill>
          <a:ln cap="flat" cmpd="sng" w="9525">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lang="en-US" sz="1200">
                <a:solidFill>
                  <a:schemeClr val="lt1"/>
                </a:solidFill>
                <a:latin typeface="Trebuchet MS"/>
                <a:ea typeface="Trebuchet MS"/>
                <a:cs typeface="Trebuchet MS"/>
                <a:sym typeface="Trebuchet MS"/>
              </a:rPr>
              <a:t>							        GPU Memory</a:t>
            </a:r>
            <a:endParaRPr/>
          </a:p>
        </p:txBody>
      </p:sp>
      <p:sp>
        <p:nvSpPr>
          <p:cNvPr id="355" name="Google Shape;355;p86"/>
          <p:cNvSpPr/>
          <p:nvPr/>
        </p:nvSpPr>
        <p:spPr>
          <a:xfrm>
            <a:off x="664029" y="2272953"/>
            <a:ext cx="2834700" cy="457200"/>
          </a:xfrm>
          <a:prstGeom prst="rect">
            <a:avLst/>
          </a:prstGeom>
          <a:solidFill>
            <a:srgbClr val="868686"/>
          </a:solidFill>
          <a:ln cap="flat" cmpd="sng" w="9525">
            <a:solidFill>
              <a:srgbClr val="86868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lang="en-US" sz="1200">
                <a:solidFill>
                  <a:schemeClr val="lt1"/>
                </a:solidFill>
                <a:latin typeface="Trebuchet MS"/>
                <a:ea typeface="Trebuchet MS"/>
                <a:cs typeface="Trebuchet MS"/>
                <a:sym typeface="Trebuchet MS"/>
              </a:rPr>
              <a:t>Data Preparation</a:t>
            </a:r>
            <a:endParaRPr/>
          </a:p>
        </p:txBody>
      </p:sp>
      <p:sp>
        <p:nvSpPr>
          <p:cNvPr id="356" name="Google Shape;356;p86"/>
          <p:cNvSpPr/>
          <p:nvPr/>
        </p:nvSpPr>
        <p:spPr>
          <a:xfrm>
            <a:off x="7462906" y="2272953"/>
            <a:ext cx="2834700" cy="457200"/>
          </a:xfrm>
          <a:prstGeom prst="rect">
            <a:avLst/>
          </a:prstGeom>
          <a:solidFill>
            <a:srgbClr val="868686"/>
          </a:solidFill>
          <a:ln cap="flat" cmpd="sng" w="9525">
            <a:solidFill>
              <a:srgbClr val="86868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lang="en-US" sz="1200">
                <a:solidFill>
                  <a:schemeClr val="lt1"/>
                </a:solidFill>
                <a:latin typeface="Trebuchet MS"/>
                <a:ea typeface="Trebuchet MS"/>
                <a:cs typeface="Trebuchet MS"/>
                <a:sym typeface="Trebuchet MS"/>
              </a:rPr>
              <a:t>Visualization</a:t>
            </a:r>
            <a:endParaRPr/>
          </a:p>
        </p:txBody>
      </p:sp>
      <p:sp>
        <p:nvSpPr>
          <p:cNvPr id="357" name="Google Shape;357;p86"/>
          <p:cNvSpPr/>
          <p:nvPr/>
        </p:nvSpPr>
        <p:spPr>
          <a:xfrm>
            <a:off x="4063468" y="2272953"/>
            <a:ext cx="2834700" cy="457200"/>
          </a:xfrm>
          <a:prstGeom prst="rect">
            <a:avLst/>
          </a:prstGeom>
          <a:solidFill>
            <a:srgbClr val="868686"/>
          </a:solidFill>
          <a:ln cap="flat" cmpd="sng" w="9525">
            <a:solidFill>
              <a:srgbClr val="86868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lang="en-US" sz="1200">
                <a:solidFill>
                  <a:schemeClr val="lt1"/>
                </a:solidFill>
                <a:latin typeface="Trebuchet MS"/>
                <a:ea typeface="Trebuchet MS"/>
                <a:cs typeface="Trebuchet MS"/>
                <a:sym typeface="Trebuchet MS"/>
              </a:rPr>
              <a:t>Model Training</a:t>
            </a:r>
            <a:endParaRPr/>
          </a:p>
        </p:txBody>
      </p:sp>
      <p:cxnSp>
        <p:nvCxnSpPr>
          <p:cNvPr id="358" name="Google Shape;358;p86"/>
          <p:cNvCxnSpPr>
            <a:endCxn id="357" idx="1"/>
          </p:cNvCxnSpPr>
          <p:nvPr/>
        </p:nvCxnSpPr>
        <p:spPr>
          <a:xfrm flipH="1" rot="10800000">
            <a:off x="3505168" y="2501553"/>
            <a:ext cx="558300" cy="15600"/>
          </a:xfrm>
          <a:prstGeom prst="straightConnector1">
            <a:avLst/>
          </a:prstGeom>
          <a:noFill/>
          <a:ln cap="flat" cmpd="sng" w="12700">
            <a:solidFill>
              <a:srgbClr val="595959"/>
            </a:solidFill>
            <a:prstDash val="solid"/>
            <a:round/>
            <a:headEnd len="sm" w="sm" type="none"/>
            <a:tailEnd len="med" w="med" type="triangle"/>
          </a:ln>
        </p:spPr>
      </p:cxnSp>
      <p:cxnSp>
        <p:nvCxnSpPr>
          <p:cNvPr id="359" name="Google Shape;359;p86"/>
          <p:cNvCxnSpPr>
            <a:endCxn id="356" idx="1"/>
          </p:cNvCxnSpPr>
          <p:nvPr/>
        </p:nvCxnSpPr>
        <p:spPr>
          <a:xfrm flipH="1" rot="10800000">
            <a:off x="6898006" y="2501553"/>
            <a:ext cx="564900" cy="15600"/>
          </a:xfrm>
          <a:prstGeom prst="straightConnector1">
            <a:avLst/>
          </a:prstGeom>
          <a:noFill/>
          <a:ln cap="flat" cmpd="sng" w="12700">
            <a:solidFill>
              <a:srgbClr val="595959"/>
            </a:solidFill>
            <a:prstDash val="solid"/>
            <a:round/>
            <a:headEnd len="sm" w="sm" type="none"/>
            <a:tailEnd len="med" w="med" type="triangle"/>
          </a:ln>
        </p:spPr>
      </p:cxnSp>
      <p:sp>
        <p:nvSpPr>
          <p:cNvPr id="360" name="Google Shape;360;p86"/>
          <p:cNvSpPr/>
          <p:nvPr/>
        </p:nvSpPr>
        <p:spPr>
          <a:xfrm>
            <a:off x="2630404" y="3330971"/>
            <a:ext cx="1767900" cy="457200"/>
          </a:xfrm>
          <a:prstGeom prst="rect">
            <a:avLst/>
          </a:prstGeom>
          <a:solidFill>
            <a:schemeClr val="lt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lang="en-US" sz="1200">
                <a:solidFill>
                  <a:schemeClr val="lt1"/>
                </a:solidFill>
                <a:latin typeface="Trebuchet MS"/>
                <a:ea typeface="Trebuchet MS"/>
                <a:cs typeface="Trebuchet MS"/>
                <a:sym typeface="Trebuchet MS"/>
              </a:rPr>
              <a:t>cuML</a:t>
            </a:r>
            <a:endParaRPr sz="1200">
              <a:solidFill>
                <a:schemeClr val="lt1"/>
              </a:solidFill>
              <a:latin typeface="Trebuchet MS"/>
              <a:ea typeface="Trebuchet MS"/>
              <a:cs typeface="Trebuchet MS"/>
              <a:sym typeface="Trebuchet MS"/>
            </a:endParaRPr>
          </a:p>
          <a:p>
            <a:pPr indent="0" lvl="0" marL="0" marR="0" rtl="0" algn="ctr">
              <a:lnSpc>
                <a:spcPct val="90000"/>
              </a:lnSpc>
              <a:spcBef>
                <a:spcPts val="0"/>
              </a:spcBef>
              <a:spcAft>
                <a:spcPts val="0"/>
              </a:spcAft>
              <a:buNone/>
            </a:pPr>
            <a:r>
              <a:rPr lang="en-US" sz="1200">
                <a:solidFill>
                  <a:srgbClr val="D1D1D1"/>
                </a:solidFill>
                <a:latin typeface="Trebuchet MS"/>
                <a:ea typeface="Trebuchet MS"/>
                <a:cs typeface="Trebuchet MS"/>
                <a:sym typeface="Trebuchet MS"/>
              </a:rPr>
              <a:t>Machine Learning</a:t>
            </a:r>
            <a:endParaRPr/>
          </a:p>
        </p:txBody>
      </p:sp>
      <p:sp>
        <p:nvSpPr>
          <p:cNvPr id="361" name="Google Shape;361;p86"/>
          <p:cNvSpPr/>
          <p:nvPr/>
        </p:nvSpPr>
        <p:spPr>
          <a:xfrm>
            <a:off x="4596778" y="3330971"/>
            <a:ext cx="1767900" cy="457200"/>
          </a:xfrm>
          <a:prstGeom prst="rect">
            <a:avLst/>
          </a:prstGeom>
          <a:solidFill>
            <a:schemeClr val="lt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lang="en-US" sz="1200">
                <a:solidFill>
                  <a:schemeClr val="lt1"/>
                </a:solidFill>
                <a:latin typeface="Trebuchet MS"/>
                <a:ea typeface="Trebuchet MS"/>
                <a:cs typeface="Trebuchet MS"/>
                <a:sym typeface="Trebuchet MS"/>
              </a:rPr>
              <a:t>cuGraph</a:t>
            </a:r>
            <a:endParaRPr sz="1200">
              <a:solidFill>
                <a:schemeClr val="lt1"/>
              </a:solidFill>
              <a:latin typeface="Trebuchet MS"/>
              <a:ea typeface="Trebuchet MS"/>
              <a:cs typeface="Trebuchet MS"/>
              <a:sym typeface="Trebuchet MS"/>
            </a:endParaRPr>
          </a:p>
          <a:p>
            <a:pPr indent="0" lvl="0" marL="0" marR="0" rtl="0" algn="ctr">
              <a:lnSpc>
                <a:spcPct val="90000"/>
              </a:lnSpc>
              <a:spcBef>
                <a:spcPts val="0"/>
              </a:spcBef>
              <a:spcAft>
                <a:spcPts val="0"/>
              </a:spcAft>
              <a:buNone/>
            </a:pPr>
            <a:r>
              <a:rPr lang="en-US" sz="1200">
                <a:solidFill>
                  <a:srgbClr val="D1D1D1"/>
                </a:solidFill>
                <a:latin typeface="Trebuchet MS"/>
                <a:ea typeface="Trebuchet MS"/>
                <a:cs typeface="Trebuchet MS"/>
                <a:sym typeface="Trebuchet MS"/>
              </a:rPr>
              <a:t>Graph Analytics</a:t>
            </a:r>
            <a:endParaRPr/>
          </a:p>
        </p:txBody>
      </p:sp>
      <p:sp>
        <p:nvSpPr>
          <p:cNvPr id="362" name="Google Shape;362;p86"/>
          <p:cNvSpPr/>
          <p:nvPr/>
        </p:nvSpPr>
        <p:spPr>
          <a:xfrm>
            <a:off x="6563152" y="3330971"/>
            <a:ext cx="1767900" cy="457200"/>
          </a:xfrm>
          <a:prstGeom prst="rect">
            <a:avLst/>
          </a:prstGeom>
          <a:solidFill>
            <a:schemeClr val="lt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lang="en-US" sz="1200">
                <a:solidFill>
                  <a:schemeClr val="lt1"/>
                </a:solidFill>
                <a:latin typeface="Trebuchet MS"/>
                <a:ea typeface="Trebuchet MS"/>
                <a:cs typeface="Trebuchet MS"/>
                <a:sym typeface="Trebuchet MS"/>
              </a:rPr>
              <a:t>PyTorch Chainer MxNet</a:t>
            </a:r>
            <a:endParaRPr sz="1200">
              <a:solidFill>
                <a:schemeClr val="lt1"/>
              </a:solidFill>
              <a:latin typeface="Trebuchet MS"/>
              <a:ea typeface="Trebuchet MS"/>
              <a:cs typeface="Trebuchet MS"/>
              <a:sym typeface="Trebuchet MS"/>
            </a:endParaRPr>
          </a:p>
          <a:p>
            <a:pPr indent="0" lvl="0" marL="0" marR="0" rtl="0" algn="ctr">
              <a:lnSpc>
                <a:spcPct val="90000"/>
              </a:lnSpc>
              <a:spcBef>
                <a:spcPts val="0"/>
              </a:spcBef>
              <a:spcAft>
                <a:spcPts val="0"/>
              </a:spcAft>
              <a:buNone/>
            </a:pPr>
            <a:r>
              <a:rPr lang="en-US" sz="1200">
                <a:solidFill>
                  <a:srgbClr val="D1D1D1"/>
                </a:solidFill>
                <a:latin typeface="Trebuchet MS"/>
                <a:ea typeface="Trebuchet MS"/>
                <a:cs typeface="Trebuchet MS"/>
                <a:sym typeface="Trebuchet MS"/>
              </a:rPr>
              <a:t>Deep Learning</a:t>
            </a:r>
            <a:endParaRPr/>
          </a:p>
        </p:txBody>
      </p:sp>
      <p:sp>
        <p:nvSpPr>
          <p:cNvPr id="363" name="Google Shape;363;p86"/>
          <p:cNvSpPr/>
          <p:nvPr/>
        </p:nvSpPr>
        <p:spPr>
          <a:xfrm>
            <a:off x="8529527" y="3330971"/>
            <a:ext cx="1767900" cy="457200"/>
          </a:xfrm>
          <a:prstGeom prst="rect">
            <a:avLst/>
          </a:prstGeom>
          <a:solidFill>
            <a:schemeClr val="lt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lang="en-US" sz="1200">
                <a:solidFill>
                  <a:schemeClr val="lt1"/>
                </a:solidFill>
                <a:latin typeface="Trebuchet MS"/>
                <a:ea typeface="Trebuchet MS"/>
                <a:cs typeface="Trebuchet MS"/>
                <a:sym typeface="Trebuchet MS"/>
              </a:rPr>
              <a:t>cuxfilter</a:t>
            </a:r>
            <a:r>
              <a:rPr lang="en-US" sz="1200">
                <a:solidFill>
                  <a:schemeClr val="lt1"/>
                </a:solidFill>
                <a:latin typeface="Trebuchet MS"/>
                <a:ea typeface="Trebuchet MS"/>
                <a:cs typeface="Trebuchet MS"/>
                <a:sym typeface="Trebuchet MS"/>
              </a:rPr>
              <a:t> &lt;&gt; pyViz</a:t>
            </a:r>
            <a:endParaRPr sz="1200">
              <a:solidFill>
                <a:schemeClr val="lt1"/>
              </a:solidFill>
              <a:latin typeface="Trebuchet MS"/>
              <a:ea typeface="Trebuchet MS"/>
              <a:cs typeface="Trebuchet MS"/>
              <a:sym typeface="Trebuchet MS"/>
            </a:endParaRPr>
          </a:p>
          <a:p>
            <a:pPr indent="0" lvl="0" marL="0" marR="0" rtl="0" algn="ctr">
              <a:lnSpc>
                <a:spcPct val="90000"/>
              </a:lnSpc>
              <a:spcBef>
                <a:spcPts val="0"/>
              </a:spcBef>
              <a:spcAft>
                <a:spcPts val="0"/>
              </a:spcAft>
              <a:buNone/>
            </a:pPr>
            <a:r>
              <a:rPr lang="en-US" sz="1200">
                <a:solidFill>
                  <a:srgbClr val="D1D1D1"/>
                </a:solidFill>
                <a:latin typeface="Trebuchet MS"/>
                <a:ea typeface="Trebuchet MS"/>
                <a:cs typeface="Trebuchet MS"/>
                <a:sym typeface="Trebuchet MS"/>
              </a:rPr>
              <a:t>Visualization</a:t>
            </a:r>
            <a:endParaRPr/>
          </a:p>
        </p:txBody>
      </p:sp>
      <p:cxnSp>
        <p:nvCxnSpPr>
          <p:cNvPr id="364" name="Google Shape;364;p86"/>
          <p:cNvCxnSpPr/>
          <p:nvPr/>
        </p:nvCxnSpPr>
        <p:spPr>
          <a:xfrm rot="-5400000">
            <a:off x="9233460" y="4039896"/>
            <a:ext cx="365700" cy="0"/>
          </a:xfrm>
          <a:prstGeom prst="straightConnector1">
            <a:avLst/>
          </a:prstGeom>
          <a:noFill/>
          <a:ln cap="flat" cmpd="sng" w="12700">
            <a:solidFill>
              <a:srgbClr val="595959"/>
            </a:solidFill>
            <a:prstDash val="solid"/>
            <a:round/>
            <a:headEnd len="med" w="med" type="triangle"/>
            <a:tailEnd len="med" w="med" type="triangle"/>
          </a:ln>
        </p:spPr>
      </p:cxnSp>
      <p:cxnSp>
        <p:nvCxnSpPr>
          <p:cNvPr id="365" name="Google Shape;365;p86"/>
          <p:cNvCxnSpPr/>
          <p:nvPr/>
        </p:nvCxnSpPr>
        <p:spPr>
          <a:xfrm rot="-5400000">
            <a:off x="5297937" y="4039896"/>
            <a:ext cx="365700" cy="0"/>
          </a:xfrm>
          <a:prstGeom prst="straightConnector1">
            <a:avLst/>
          </a:prstGeom>
          <a:noFill/>
          <a:ln cap="flat" cmpd="sng" w="12700">
            <a:solidFill>
              <a:srgbClr val="595959"/>
            </a:solidFill>
            <a:prstDash val="solid"/>
            <a:round/>
            <a:headEnd len="med" w="med" type="triangle"/>
            <a:tailEnd len="med" w="med" type="triangle"/>
          </a:ln>
        </p:spPr>
      </p:cxnSp>
      <p:cxnSp>
        <p:nvCxnSpPr>
          <p:cNvPr id="366" name="Google Shape;366;p86"/>
          <p:cNvCxnSpPr/>
          <p:nvPr/>
        </p:nvCxnSpPr>
        <p:spPr>
          <a:xfrm rot="-5400000">
            <a:off x="3331563" y="4039896"/>
            <a:ext cx="365700" cy="0"/>
          </a:xfrm>
          <a:prstGeom prst="straightConnector1">
            <a:avLst/>
          </a:prstGeom>
          <a:noFill/>
          <a:ln cap="flat" cmpd="sng" w="12700">
            <a:solidFill>
              <a:srgbClr val="595959"/>
            </a:solidFill>
            <a:prstDash val="solid"/>
            <a:round/>
            <a:headEnd len="med" w="med" type="triangle"/>
            <a:tailEnd len="med" w="med" type="triangle"/>
          </a:ln>
        </p:spPr>
      </p:cxnSp>
      <p:cxnSp>
        <p:nvCxnSpPr>
          <p:cNvPr id="367" name="Google Shape;367;p86"/>
          <p:cNvCxnSpPr/>
          <p:nvPr/>
        </p:nvCxnSpPr>
        <p:spPr>
          <a:xfrm rot="-5400000">
            <a:off x="1365188" y="4039896"/>
            <a:ext cx="365700" cy="0"/>
          </a:xfrm>
          <a:prstGeom prst="straightConnector1">
            <a:avLst/>
          </a:prstGeom>
          <a:noFill/>
          <a:ln cap="flat" cmpd="sng" w="12700">
            <a:solidFill>
              <a:srgbClr val="595959"/>
            </a:solidFill>
            <a:prstDash val="solid"/>
            <a:round/>
            <a:headEnd len="med" w="med" type="triangle"/>
            <a:tailEnd len="med" w="med" type="triangle"/>
          </a:ln>
        </p:spPr>
      </p:cxnSp>
      <p:pic>
        <p:nvPicPr>
          <p:cNvPr id="368" name="Google Shape;368;p86"/>
          <p:cNvPicPr preferRelativeResize="0"/>
          <p:nvPr/>
        </p:nvPicPr>
        <p:blipFill rotWithShape="1">
          <a:blip r:embed="rId3">
            <a:alphaModFix/>
          </a:blip>
          <a:srcRect b="0" l="0" r="0" t="0"/>
          <a:stretch/>
        </p:blipFill>
        <p:spPr>
          <a:xfrm>
            <a:off x="6013265" y="4350445"/>
            <a:ext cx="886435" cy="359439"/>
          </a:xfrm>
          <a:prstGeom prst="rect">
            <a:avLst/>
          </a:prstGeom>
          <a:noFill/>
          <a:ln>
            <a:noFill/>
          </a:ln>
        </p:spPr>
      </p:pic>
      <p:sp>
        <p:nvSpPr>
          <p:cNvPr id="369" name="Google Shape;369;p86"/>
          <p:cNvSpPr/>
          <p:nvPr/>
        </p:nvSpPr>
        <p:spPr>
          <a:xfrm>
            <a:off x="654635" y="2865695"/>
            <a:ext cx="5700900" cy="279000"/>
          </a:xfrm>
          <a:prstGeom prst="rect">
            <a:avLst/>
          </a:prstGeom>
          <a:solidFill>
            <a:srgbClr val="EB893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chemeClr val="lt1"/>
                </a:solidFill>
                <a:latin typeface="Arial"/>
                <a:ea typeface="Arial"/>
                <a:cs typeface="Arial"/>
                <a:sym typeface="Arial"/>
              </a:rPr>
              <a:t>Dask</a:t>
            </a:r>
            <a:endParaRPr/>
          </a:p>
        </p:txBody>
      </p:sp>
      <p:cxnSp>
        <p:nvCxnSpPr>
          <p:cNvPr id="370" name="Google Shape;370;p86"/>
          <p:cNvCxnSpPr>
            <a:stCxn id="356" idx="0"/>
            <a:endCxn id="355" idx="0"/>
          </p:cNvCxnSpPr>
          <p:nvPr/>
        </p:nvCxnSpPr>
        <p:spPr>
          <a:xfrm rot="5400000">
            <a:off x="5480506" y="-1126197"/>
            <a:ext cx="600" cy="6798900"/>
          </a:xfrm>
          <a:prstGeom prst="bentConnector3">
            <a:avLst>
              <a:gd fmla="val -93492155" name="adj1"/>
            </a:avLst>
          </a:prstGeom>
          <a:noFill/>
          <a:ln cap="flat" cmpd="sng" w="9525">
            <a:solidFill>
              <a:schemeClr val="dk2"/>
            </a:solidFill>
            <a:prstDash val="solid"/>
            <a:round/>
            <a:headEnd len="med" w="med" type="none"/>
            <a:tailEnd len="med" w="med" type="triangle"/>
          </a:ln>
        </p:spPr>
      </p:cxnSp>
    </p:spTree>
  </p:cSld>
  <p:clrMapOvr>
    <a:masterClrMapping/>
  </p:clrMapOvr>
  <mc:AlternateContent>
    <mc:Choice Requires="p14">
      <p:transition spd="slow" p14:dur="700">
        <p:fade/>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8" name="Shape 748"/>
        <p:cNvGrpSpPr/>
        <p:nvPr/>
      </p:nvGrpSpPr>
      <p:grpSpPr>
        <a:xfrm>
          <a:off x="0" y="0"/>
          <a:ext cx="0" cy="0"/>
          <a:chOff x="0" y="0"/>
          <a:chExt cx="0" cy="0"/>
        </a:xfrm>
      </p:grpSpPr>
      <p:sp>
        <p:nvSpPr>
          <p:cNvPr id="749" name="Google Shape;749;p104"/>
          <p:cNvSpPr/>
          <p:nvPr/>
        </p:nvSpPr>
        <p:spPr>
          <a:xfrm>
            <a:off x="6474425" y="3594625"/>
            <a:ext cx="165300" cy="1536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0" name="Google Shape;750;p104"/>
          <p:cNvSpPr txBox="1"/>
          <p:nvPr/>
        </p:nvSpPr>
        <p:spPr>
          <a:xfrm>
            <a:off x="6639725" y="1547823"/>
            <a:ext cx="3330300" cy="1652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666666"/>
                </a:solidFill>
                <a:latin typeface="Trebuchet MS"/>
                <a:ea typeface="Trebuchet MS"/>
                <a:cs typeface="Trebuchet MS"/>
                <a:sym typeface="Trebuchet MS"/>
              </a:rPr>
              <a:t>cuDF v0.</a:t>
            </a:r>
            <a:r>
              <a:rPr lang="en-US">
                <a:solidFill>
                  <a:srgbClr val="666666"/>
                </a:solidFill>
                <a:latin typeface="Trebuchet MS"/>
                <a:ea typeface="Trebuchet MS"/>
                <a:cs typeface="Trebuchet MS"/>
                <a:sym typeface="Trebuchet MS"/>
              </a:rPr>
              <a:t>13</a:t>
            </a:r>
            <a:r>
              <a:rPr b="0" i="0" lang="en-US" sz="1400" u="none" cap="none" strike="noStrike">
                <a:solidFill>
                  <a:srgbClr val="666666"/>
                </a:solidFill>
                <a:latin typeface="Trebuchet MS"/>
                <a:ea typeface="Trebuchet MS"/>
                <a:cs typeface="Trebuchet MS"/>
                <a:sym typeface="Trebuchet MS"/>
              </a:rPr>
              <a:t>, </a:t>
            </a:r>
            <a:r>
              <a:rPr lang="en-US">
                <a:solidFill>
                  <a:srgbClr val="666666"/>
                </a:solidFill>
                <a:latin typeface="Trebuchet MS"/>
                <a:ea typeface="Trebuchet MS"/>
                <a:cs typeface="Trebuchet MS"/>
                <a:sym typeface="Trebuchet MS"/>
              </a:rPr>
              <a:t>UCX-PY</a:t>
            </a:r>
            <a:r>
              <a:rPr b="0" i="0" lang="en-US" sz="1400" u="none" cap="none" strike="noStrike">
                <a:solidFill>
                  <a:srgbClr val="666666"/>
                </a:solidFill>
                <a:latin typeface="Trebuchet MS"/>
                <a:ea typeface="Trebuchet MS"/>
                <a:cs typeface="Trebuchet MS"/>
                <a:sym typeface="Trebuchet MS"/>
              </a:rPr>
              <a:t> 0.</a:t>
            </a:r>
            <a:r>
              <a:rPr lang="en-US">
                <a:solidFill>
                  <a:srgbClr val="666666"/>
                </a:solidFill>
                <a:latin typeface="Trebuchet MS"/>
                <a:ea typeface="Trebuchet MS"/>
                <a:cs typeface="Trebuchet MS"/>
                <a:sym typeface="Trebuchet MS"/>
              </a:rPr>
              <a:t>1</a:t>
            </a:r>
            <a:r>
              <a:rPr lang="en-US">
                <a:solidFill>
                  <a:srgbClr val="666666"/>
                </a:solidFill>
                <a:latin typeface="Trebuchet MS"/>
                <a:ea typeface="Trebuchet MS"/>
                <a:cs typeface="Trebuchet MS"/>
                <a:sym typeface="Trebuchet MS"/>
              </a:rPr>
              <a:t>3</a:t>
            </a:r>
            <a:endParaRPr b="0" i="0" sz="1400" u="none" cap="none" strike="noStrike">
              <a:solidFill>
                <a:srgbClr val="6666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6666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666666"/>
                </a:solidFill>
                <a:latin typeface="Trebuchet MS"/>
                <a:ea typeface="Trebuchet MS"/>
                <a:cs typeface="Trebuchet MS"/>
                <a:sym typeface="Trebuchet MS"/>
              </a:rPr>
              <a:t>Running on NVIDIA DGX-</a:t>
            </a:r>
            <a:r>
              <a:rPr lang="en-US">
                <a:solidFill>
                  <a:srgbClr val="666666"/>
                </a:solidFill>
                <a:latin typeface="Trebuchet MS"/>
                <a:ea typeface="Trebuchet MS"/>
                <a:cs typeface="Trebuchet MS"/>
                <a:sym typeface="Trebuchet MS"/>
              </a:rPr>
              <a:t>1 (8GPUs)</a:t>
            </a:r>
            <a:r>
              <a:rPr b="0" i="0" lang="en-US" sz="1400" u="none" cap="none" strike="noStrike">
                <a:solidFill>
                  <a:srgbClr val="666666"/>
                </a:solidFill>
                <a:latin typeface="Trebuchet MS"/>
                <a:ea typeface="Trebuchet MS"/>
                <a:cs typeface="Trebuchet MS"/>
                <a:sym typeface="Trebuchet MS"/>
              </a:rPr>
              <a:t>:</a:t>
            </a:r>
            <a:endParaRPr b="0" i="0" sz="1400" u="none" cap="none" strike="noStrike">
              <a:solidFill>
                <a:srgbClr val="6666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6666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666666"/>
                </a:solidFill>
                <a:latin typeface="Trebuchet MS"/>
                <a:ea typeface="Trebuchet MS"/>
                <a:cs typeface="Trebuchet MS"/>
                <a:sym typeface="Trebuchet MS"/>
              </a:rPr>
              <a:t>GPU: NVIDIA Tesla V100 32GB</a:t>
            </a:r>
            <a:endParaRPr b="0" i="0" sz="1400" u="none" cap="none" strike="noStrike">
              <a:solidFill>
                <a:srgbClr val="6666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666666"/>
                </a:solidFill>
                <a:latin typeface="Trebuchet MS"/>
                <a:ea typeface="Trebuchet MS"/>
                <a:cs typeface="Trebuchet MS"/>
                <a:sym typeface="Trebuchet MS"/>
              </a:rPr>
              <a:t>CPU: Intel(R) Xeon(R) CPU </a:t>
            </a:r>
            <a:r>
              <a:rPr lang="en-US">
                <a:solidFill>
                  <a:srgbClr val="666666"/>
                </a:solidFill>
                <a:latin typeface="Trebuchet MS"/>
                <a:ea typeface="Trebuchet MS"/>
                <a:cs typeface="Trebuchet MS"/>
                <a:sym typeface="Trebuchet MS"/>
              </a:rPr>
              <a:t>8168</a:t>
            </a:r>
            <a:br>
              <a:rPr b="0" i="0" lang="en-US" sz="1400" u="none" cap="none" strike="noStrike">
                <a:solidFill>
                  <a:srgbClr val="666666"/>
                </a:solidFill>
                <a:latin typeface="Trebuchet MS"/>
                <a:ea typeface="Trebuchet MS"/>
                <a:cs typeface="Trebuchet MS"/>
                <a:sym typeface="Trebuchet MS"/>
              </a:rPr>
            </a:br>
            <a:r>
              <a:rPr b="0" i="0" lang="en-US" sz="1400" u="none" cap="none" strike="noStrike">
                <a:solidFill>
                  <a:srgbClr val="666666"/>
                </a:solidFill>
                <a:latin typeface="Trebuchet MS"/>
                <a:ea typeface="Trebuchet MS"/>
                <a:cs typeface="Trebuchet MS"/>
                <a:sym typeface="Trebuchet MS"/>
              </a:rPr>
              <a:t>        @ </a:t>
            </a:r>
            <a:r>
              <a:rPr lang="en-US">
                <a:solidFill>
                  <a:srgbClr val="666666"/>
                </a:solidFill>
                <a:latin typeface="Trebuchet MS"/>
                <a:ea typeface="Trebuchet MS"/>
                <a:cs typeface="Trebuchet MS"/>
                <a:sym typeface="Trebuchet MS"/>
              </a:rPr>
              <a:t>2.70GHz</a:t>
            </a:r>
            <a:endParaRPr b="0" i="0" sz="1400" u="none" cap="none" strike="noStrike">
              <a:solidFill>
                <a:srgbClr val="6666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400"/>
              <a:buFont typeface="Arial"/>
              <a:buNone/>
            </a:pPr>
            <a:r>
              <a:t/>
            </a:r>
            <a:endParaRPr>
              <a:solidFill>
                <a:srgbClr val="6666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400"/>
              <a:buFont typeface="Arial"/>
              <a:buNone/>
            </a:pPr>
            <a:r>
              <a:t/>
            </a:r>
            <a:endParaRPr>
              <a:solidFill>
                <a:srgbClr val="666666"/>
              </a:solidFill>
              <a:latin typeface="Trebuchet MS"/>
              <a:ea typeface="Trebuchet MS"/>
              <a:cs typeface="Trebuchet MS"/>
              <a:sym typeface="Trebuchet MS"/>
            </a:endParaRPr>
          </a:p>
          <a:p>
            <a:pPr indent="0" lvl="0" marL="0" rtl="0" algn="l">
              <a:spcBef>
                <a:spcPts val="0"/>
              </a:spcBef>
              <a:spcAft>
                <a:spcPts val="0"/>
              </a:spcAft>
              <a:buClr>
                <a:schemeClr val="dk2"/>
              </a:buClr>
              <a:buSzPts val="1400"/>
              <a:buFont typeface="Arial"/>
              <a:buNone/>
            </a:pPr>
            <a:r>
              <a:rPr lang="en-US">
                <a:solidFill>
                  <a:schemeClr val="accent4"/>
                </a:solidFill>
                <a:latin typeface="Trebuchet MS"/>
                <a:ea typeface="Trebuchet MS"/>
                <a:cs typeface="Trebuchet MS"/>
                <a:sym typeface="Trebuchet MS"/>
              </a:rPr>
              <a:t>Benchmark Setup:</a:t>
            </a:r>
            <a:endParaRPr>
              <a:solidFill>
                <a:schemeClr val="accent4"/>
              </a:solidFill>
              <a:latin typeface="Trebuchet MS"/>
              <a:ea typeface="Trebuchet MS"/>
              <a:cs typeface="Trebuchet MS"/>
              <a:sym typeface="Trebuchet MS"/>
            </a:endParaRPr>
          </a:p>
          <a:p>
            <a:pPr indent="0" lvl="0" marL="0" rtl="0" algn="l">
              <a:spcBef>
                <a:spcPts val="0"/>
              </a:spcBef>
              <a:spcAft>
                <a:spcPts val="0"/>
              </a:spcAft>
              <a:buClr>
                <a:schemeClr val="dk2"/>
              </a:buClr>
              <a:buSzPts val="1400"/>
              <a:buFont typeface="Arial"/>
              <a:buNone/>
            </a:pPr>
            <a:r>
              <a:t/>
            </a:r>
            <a:endParaRPr>
              <a:solidFill>
                <a:schemeClr val="accent4"/>
              </a:solidFill>
              <a:latin typeface="Trebuchet MS"/>
              <a:ea typeface="Trebuchet MS"/>
              <a:cs typeface="Trebuchet MS"/>
              <a:sym typeface="Trebuchet MS"/>
            </a:endParaRPr>
          </a:p>
          <a:p>
            <a:pPr indent="0" lvl="0" marL="0" rtl="0" algn="l">
              <a:spcBef>
                <a:spcPts val="0"/>
              </a:spcBef>
              <a:spcAft>
                <a:spcPts val="0"/>
              </a:spcAft>
              <a:buClr>
                <a:schemeClr val="dk2"/>
              </a:buClr>
              <a:buSzPts val="1400"/>
              <a:buFont typeface="Arial"/>
              <a:buNone/>
            </a:pPr>
            <a:r>
              <a:rPr lang="en-US" sz="1200">
                <a:solidFill>
                  <a:schemeClr val="accent4"/>
                </a:solidFill>
                <a:latin typeface="Trebuchet MS"/>
                <a:ea typeface="Trebuchet MS"/>
                <a:cs typeface="Trebuchet MS"/>
                <a:sym typeface="Trebuchet MS"/>
              </a:rPr>
              <a:t>DataFrames: Left/Right 1x int64 column key column, 1x int64 value columns</a:t>
            </a:r>
            <a:endParaRPr sz="1200">
              <a:solidFill>
                <a:schemeClr val="accent4"/>
              </a:solidFill>
              <a:latin typeface="Trebuchet MS"/>
              <a:ea typeface="Trebuchet MS"/>
              <a:cs typeface="Trebuchet MS"/>
              <a:sym typeface="Trebuchet MS"/>
            </a:endParaRPr>
          </a:p>
          <a:p>
            <a:pPr indent="0" lvl="0" marL="0" rtl="0" algn="l">
              <a:spcBef>
                <a:spcPts val="0"/>
              </a:spcBef>
              <a:spcAft>
                <a:spcPts val="0"/>
              </a:spcAft>
              <a:buClr>
                <a:schemeClr val="dk2"/>
              </a:buClr>
              <a:buSzPts val="1400"/>
              <a:buFont typeface="Arial"/>
              <a:buNone/>
            </a:pPr>
            <a:r>
              <a:t/>
            </a:r>
            <a:endParaRPr sz="1200">
              <a:solidFill>
                <a:schemeClr val="accent4"/>
              </a:solidFill>
              <a:latin typeface="Trebuchet MS"/>
              <a:ea typeface="Trebuchet MS"/>
              <a:cs typeface="Trebuchet MS"/>
              <a:sym typeface="Trebuchet MS"/>
            </a:endParaRPr>
          </a:p>
          <a:p>
            <a:pPr indent="0" lvl="0" marL="0" rtl="0" algn="l">
              <a:spcBef>
                <a:spcPts val="0"/>
              </a:spcBef>
              <a:spcAft>
                <a:spcPts val="0"/>
              </a:spcAft>
              <a:buClr>
                <a:schemeClr val="dk2"/>
              </a:buClr>
              <a:buSzPts val="1400"/>
              <a:buFont typeface="Arial"/>
              <a:buNone/>
            </a:pPr>
            <a:r>
              <a:rPr lang="en-US" sz="1200">
                <a:solidFill>
                  <a:schemeClr val="accent4"/>
                </a:solidFill>
                <a:latin typeface="Trebuchet MS"/>
                <a:ea typeface="Trebuchet MS"/>
                <a:cs typeface="Trebuchet MS"/>
                <a:sym typeface="Trebuchet MS"/>
              </a:rPr>
              <a:t>Merge: inner</a:t>
            </a:r>
            <a:endParaRPr sz="1200">
              <a:solidFill>
                <a:schemeClr val="accent4"/>
              </a:solidFill>
              <a:latin typeface="Trebuchet MS"/>
              <a:ea typeface="Trebuchet MS"/>
              <a:cs typeface="Trebuchet MS"/>
              <a:sym typeface="Trebuchet MS"/>
            </a:endParaRPr>
          </a:p>
          <a:p>
            <a:pPr indent="0" lvl="0" marL="0" rtl="0" algn="l">
              <a:spcBef>
                <a:spcPts val="0"/>
              </a:spcBef>
              <a:spcAft>
                <a:spcPts val="0"/>
              </a:spcAft>
              <a:buClr>
                <a:schemeClr val="dk2"/>
              </a:buClr>
              <a:buSzPts val="1400"/>
              <a:buFont typeface="Arial"/>
              <a:buNone/>
            </a:pPr>
            <a:r>
              <a:t/>
            </a:r>
            <a:endParaRPr sz="1200">
              <a:solidFill>
                <a:schemeClr val="accent4"/>
              </a:solidFill>
              <a:latin typeface="Trebuchet MS"/>
              <a:ea typeface="Trebuchet MS"/>
              <a:cs typeface="Trebuchet MS"/>
              <a:sym typeface="Trebuchet MS"/>
            </a:endParaRPr>
          </a:p>
          <a:p>
            <a:pPr indent="0" lvl="0" marL="0" rtl="0" algn="l">
              <a:spcBef>
                <a:spcPts val="0"/>
              </a:spcBef>
              <a:spcAft>
                <a:spcPts val="0"/>
              </a:spcAft>
              <a:buClr>
                <a:schemeClr val="dk2"/>
              </a:buClr>
              <a:buSzPts val="1400"/>
              <a:buFont typeface="Arial"/>
              <a:buNone/>
            </a:pPr>
            <a:r>
              <a:rPr lang="en-US" sz="1200">
                <a:solidFill>
                  <a:schemeClr val="accent4"/>
                </a:solidFill>
                <a:latin typeface="Trebuchet MS"/>
                <a:ea typeface="Trebuchet MS"/>
                <a:cs typeface="Trebuchet MS"/>
                <a:sym typeface="Trebuchet MS"/>
              </a:rPr>
              <a:t>30% of matching data balanced across each partition</a:t>
            </a:r>
            <a:endParaRPr sz="1200">
              <a:solidFill>
                <a:schemeClr val="accent4"/>
              </a:solidFill>
              <a:latin typeface="Trebuchet MS"/>
              <a:ea typeface="Trebuchet MS"/>
              <a:cs typeface="Trebuchet MS"/>
              <a:sym typeface="Trebuchet MS"/>
            </a:endParaRPr>
          </a:p>
          <a:p>
            <a:pPr indent="0" lvl="0" marL="0" rtl="0" algn="l">
              <a:spcBef>
                <a:spcPts val="0"/>
              </a:spcBef>
              <a:spcAft>
                <a:spcPts val="0"/>
              </a:spcAft>
              <a:buClr>
                <a:schemeClr val="dk2"/>
              </a:buClr>
              <a:buSzPts val="1400"/>
              <a:buFont typeface="Arial"/>
              <a:buNone/>
            </a:pPr>
            <a:r>
              <a:t/>
            </a:r>
            <a:endParaRPr sz="1200">
              <a:solidFill>
                <a:schemeClr val="accent4"/>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400"/>
              <a:buFont typeface="Arial"/>
              <a:buNone/>
            </a:pPr>
            <a:r>
              <a:t/>
            </a:r>
            <a:endParaRPr>
              <a:solidFill>
                <a:srgbClr val="666666"/>
              </a:solidFill>
              <a:latin typeface="Trebuchet MS"/>
              <a:ea typeface="Trebuchet MS"/>
              <a:cs typeface="Trebuchet MS"/>
              <a:sym typeface="Trebuchet MS"/>
            </a:endParaRPr>
          </a:p>
        </p:txBody>
      </p:sp>
      <p:sp>
        <p:nvSpPr>
          <p:cNvPr id="751" name="Google Shape;751;p104"/>
          <p:cNvSpPr txBox="1"/>
          <p:nvPr>
            <p:ph type="title"/>
          </p:nvPr>
        </p:nvSpPr>
        <p:spPr>
          <a:xfrm>
            <a:off x="498348" y="661226"/>
            <a:ext cx="9976200" cy="591000"/>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SzPts val="1400"/>
              <a:buNone/>
            </a:pPr>
            <a:r>
              <a:rPr lang="en-US"/>
              <a:t>Benchmarks: Distributed cuDF Random Merge </a:t>
            </a:r>
            <a:endParaRPr/>
          </a:p>
        </p:txBody>
      </p:sp>
      <p:pic>
        <p:nvPicPr>
          <p:cNvPr id="752" name="Google Shape;752;p104"/>
          <p:cNvPicPr preferRelativeResize="0"/>
          <p:nvPr/>
        </p:nvPicPr>
        <p:blipFill>
          <a:blip r:embed="rId3">
            <a:alphaModFix/>
          </a:blip>
          <a:stretch>
            <a:fillRect/>
          </a:stretch>
        </p:blipFill>
        <p:spPr>
          <a:xfrm>
            <a:off x="460150" y="1252225"/>
            <a:ext cx="6014276" cy="4521373"/>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7" name="Shape 757"/>
        <p:cNvGrpSpPr/>
        <p:nvPr/>
      </p:nvGrpSpPr>
      <p:grpSpPr>
        <a:xfrm>
          <a:off x="0" y="0"/>
          <a:ext cx="0" cy="0"/>
          <a:chOff x="0" y="0"/>
          <a:chExt cx="0" cy="0"/>
        </a:xfrm>
      </p:grpSpPr>
      <p:sp>
        <p:nvSpPr>
          <p:cNvPr id="758" name="Google Shape;758;p105"/>
          <p:cNvSpPr txBox="1"/>
          <p:nvPr>
            <p:ph type="title"/>
          </p:nvPr>
        </p:nvSpPr>
        <p:spPr>
          <a:xfrm>
            <a:off x="498348" y="738000"/>
            <a:ext cx="9976200" cy="59100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Clr>
                <a:srgbClr val="4C4C4C"/>
              </a:buClr>
              <a:buSzPts val="1400"/>
              <a:buFont typeface="Trebuchet MS"/>
              <a:buNone/>
            </a:pPr>
            <a:r>
              <a:rPr lang="en-US">
                <a:solidFill>
                  <a:srgbClr val="4C4C4C"/>
                </a:solidFill>
              </a:rPr>
              <a:t>Scale up with RAPIDS</a:t>
            </a:r>
            <a:endParaRPr>
              <a:solidFill>
                <a:srgbClr val="4C4C4C"/>
              </a:solidFill>
            </a:endParaRPr>
          </a:p>
          <a:p>
            <a:pPr indent="0" lvl="0" marL="0" rtl="0" algn="ctr">
              <a:lnSpc>
                <a:spcPct val="90000"/>
              </a:lnSpc>
              <a:spcBef>
                <a:spcPts val="0"/>
              </a:spcBef>
              <a:spcAft>
                <a:spcPts val="0"/>
              </a:spcAft>
              <a:buClr>
                <a:srgbClr val="4C4C4C"/>
              </a:buClr>
              <a:buSzPts val="1400"/>
              <a:buFont typeface="Trebuchet MS"/>
              <a:buNone/>
            </a:pPr>
            <a:r>
              <a:t/>
            </a:r>
            <a:endParaRPr>
              <a:solidFill>
                <a:srgbClr val="4C4C4C"/>
              </a:solidFill>
            </a:endParaRPr>
          </a:p>
        </p:txBody>
      </p:sp>
      <p:sp>
        <p:nvSpPr>
          <p:cNvPr id="759" name="Google Shape;759;p105"/>
          <p:cNvSpPr/>
          <p:nvPr/>
        </p:nvSpPr>
        <p:spPr>
          <a:xfrm>
            <a:off x="599731" y="1403125"/>
            <a:ext cx="4798200" cy="1995900"/>
          </a:xfrm>
          <a:prstGeom prst="rect">
            <a:avLst/>
          </a:prstGeom>
          <a:solidFill>
            <a:srgbClr val="EFEFE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760" name="Google Shape;760;p105"/>
          <p:cNvSpPr/>
          <p:nvPr/>
        </p:nvSpPr>
        <p:spPr>
          <a:xfrm>
            <a:off x="599731" y="3605126"/>
            <a:ext cx="4798200" cy="1995900"/>
          </a:xfrm>
          <a:prstGeom prst="rect">
            <a:avLst/>
          </a:prstGeom>
          <a:solidFill>
            <a:srgbClr val="EFEFE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761" name="Google Shape;761;p105"/>
          <p:cNvSpPr/>
          <p:nvPr/>
        </p:nvSpPr>
        <p:spPr>
          <a:xfrm>
            <a:off x="835372" y="1980894"/>
            <a:ext cx="2328000" cy="2586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000000"/>
              </a:buClr>
              <a:buSzPts val="1200"/>
              <a:buFont typeface="Arial"/>
              <a:buNone/>
            </a:pPr>
            <a:r>
              <a:rPr b="0" i="0" lang="en-US" sz="1200" u="none" cap="none" strike="noStrike">
                <a:solidFill>
                  <a:schemeClr val="dk2"/>
                </a:solidFill>
                <a:latin typeface="Trebuchet MS"/>
                <a:ea typeface="Trebuchet MS"/>
                <a:cs typeface="Trebuchet MS"/>
                <a:sym typeface="Trebuchet MS"/>
              </a:rPr>
              <a:t>Accelerated on single GPU</a:t>
            </a:r>
            <a:endParaRPr b="0" i="0" sz="1200" u="none" cap="none" strike="noStrike">
              <a:solidFill>
                <a:schemeClr val="dk2"/>
              </a:solidFill>
              <a:latin typeface="Trebuchet MS"/>
              <a:ea typeface="Trebuchet MS"/>
              <a:cs typeface="Trebuchet MS"/>
              <a:sym typeface="Trebuchet MS"/>
            </a:endParaRPr>
          </a:p>
          <a:p>
            <a:pPr indent="0" lvl="0" marL="0" marR="0" rtl="0" algn="l">
              <a:lnSpc>
                <a:spcPct val="90000"/>
              </a:lnSpc>
              <a:spcBef>
                <a:spcPts val="0"/>
              </a:spcBef>
              <a:spcAft>
                <a:spcPts val="0"/>
              </a:spcAft>
              <a:buClr>
                <a:srgbClr val="000000"/>
              </a:buClr>
              <a:buSzPts val="1200"/>
              <a:buFont typeface="Arial"/>
              <a:buNone/>
            </a:pPr>
            <a:r>
              <a:t/>
            </a:r>
            <a:endParaRPr b="0" i="0" sz="1200" u="none" cap="none" strike="noStrike">
              <a:solidFill>
                <a:schemeClr val="dk2"/>
              </a:solidFill>
              <a:latin typeface="Trebuchet MS"/>
              <a:ea typeface="Trebuchet MS"/>
              <a:cs typeface="Trebuchet MS"/>
              <a:sym typeface="Trebuchet MS"/>
            </a:endParaRPr>
          </a:p>
          <a:p>
            <a:pPr indent="0" lvl="0" marL="0" marR="0" rtl="0" algn="l">
              <a:lnSpc>
                <a:spcPct val="90000"/>
              </a:lnSpc>
              <a:spcBef>
                <a:spcPts val="0"/>
              </a:spcBef>
              <a:spcAft>
                <a:spcPts val="0"/>
              </a:spcAft>
              <a:buClr>
                <a:srgbClr val="000000"/>
              </a:buClr>
              <a:buSzPts val="1200"/>
              <a:buFont typeface="Arial"/>
              <a:buNone/>
            </a:pPr>
            <a:r>
              <a:rPr b="0" i="0" lang="en-US" sz="1200" u="none" cap="none" strike="noStrike">
                <a:solidFill>
                  <a:schemeClr val="dk2"/>
                </a:solidFill>
                <a:latin typeface="Trebuchet MS"/>
                <a:ea typeface="Trebuchet MS"/>
                <a:cs typeface="Trebuchet MS"/>
                <a:sym typeface="Trebuchet MS"/>
              </a:rPr>
              <a:t>NumPy -&gt; CuPy/PyTorch/..</a:t>
            </a:r>
            <a:endParaRPr b="0" i="0" sz="1200" u="none" cap="none" strike="noStrike">
              <a:solidFill>
                <a:schemeClr val="dk2"/>
              </a:solidFill>
              <a:latin typeface="Trebuchet MS"/>
              <a:ea typeface="Trebuchet MS"/>
              <a:cs typeface="Trebuchet MS"/>
              <a:sym typeface="Trebuchet MS"/>
            </a:endParaRPr>
          </a:p>
          <a:p>
            <a:pPr indent="0" lvl="0" marL="0" marR="0" rtl="0" algn="l">
              <a:lnSpc>
                <a:spcPct val="90000"/>
              </a:lnSpc>
              <a:spcBef>
                <a:spcPts val="0"/>
              </a:spcBef>
              <a:spcAft>
                <a:spcPts val="0"/>
              </a:spcAft>
              <a:buClr>
                <a:srgbClr val="000000"/>
              </a:buClr>
              <a:buSzPts val="1200"/>
              <a:buFont typeface="Arial"/>
              <a:buNone/>
            </a:pPr>
            <a:r>
              <a:rPr b="0" i="0" lang="en-US" sz="1200" u="none" cap="none" strike="noStrike">
                <a:solidFill>
                  <a:schemeClr val="dk2"/>
                </a:solidFill>
                <a:latin typeface="Trebuchet MS"/>
                <a:ea typeface="Trebuchet MS"/>
                <a:cs typeface="Trebuchet MS"/>
                <a:sym typeface="Trebuchet MS"/>
              </a:rPr>
              <a:t>Pandas -&gt; cuDF</a:t>
            </a:r>
            <a:endParaRPr b="0" i="0" sz="1200" u="none" cap="none" strike="noStrike">
              <a:solidFill>
                <a:schemeClr val="dk2"/>
              </a:solidFill>
              <a:latin typeface="Trebuchet MS"/>
              <a:ea typeface="Trebuchet MS"/>
              <a:cs typeface="Trebuchet MS"/>
              <a:sym typeface="Trebuchet MS"/>
            </a:endParaRPr>
          </a:p>
          <a:p>
            <a:pPr indent="0" lvl="0" marL="0" marR="0" rtl="0" algn="l">
              <a:lnSpc>
                <a:spcPct val="90000"/>
              </a:lnSpc>
              <a:spcBef>
                <a:spcPts val="0"/>
              </a:spcBef>
              <a:spcAft>
                <a:spcPts val="0"/>
              </a:spcAft>
              <a:buClr>
                <a:srgbClr val="000000"/>
              </a:buClr>
              <a:buSzPts val="1200"/>
              <a:buFont typeface="Arial"/>
              <a:buNone/>
            </a:pPr>
            <a:r>
              <a:rPr b="0" i="0" lang="en-US" sz="1200" u="none" cap="none" strike="noStrike">
                <a:solidFill>
                  <a:schemeClr val="dk2"/>
                </a:solidFill>
                <a:latin typeface="Trebuchet MS"/>
                <a:ea typeface="Trebuchet MS"/>
                <a:cs typeface="Trebuchet MS"/>
                <a:sym typeface="Trebuchet MS"/>
              </a:rPr>
              <a:t>Scikit-Learn -&gt; cuML</a:t>
            </a:r>
            <a:endParaRPr b="0" i="0" sz="1200" u="none" cap="none" strike="noStrike">
              <a:solidFill>
                <a:schemeClr val="dk2"/>
              </a:solidFill>
              <a:latin typeface="Trebuchet MS"/>
              <a:ea typeface="Trebuchet MS"/>
              <a:cs typeface="Trebuchet MS"/>
              <a:sym typeface="Trebuchet MS"/>
            </a:endParaRPr>
          </a:p>
          <a:p>
            <a:pPr indent="0" lvl="0" marL="0" marR="0" rtl="0" algn="l">
              <a:lnSpc>
                <a:spcPct val="90000"/>
              </a:lnSpc>
              <a:spcBef>
                <a:spcPts val="0"/>
              </a:spcBef>
              <a:spcAft>
                <a:spcPts val="0"/>
              </a:spcAft>
              <a:buClr>
                <a:srgbClr val="000000"/>
              </a:buClr>
              <a:buSzPts val="1200"/>
              <a:buFont typeface="Arial"/>
              <a:buNone/>
            </a:pPr>
            <a:r>
              <a:rPr b="0" i="0" lang="en-US" sz="1200" u="none" cap="none" strike="noStrike">
                <a:solidFill>
                  <a:schemeClr val="dk2"/>
                </a:solidFill>
                <a:latin typeface="Trebuchet MS"/>
                <a:ea typeface="Trebuchet MS"/>
                <a:cs typeface="Trebuchet MS"/>
                <a:sym typeface="Trebuchet MS"/>
              </a:rPr>
              <a:t>Numba -&gt; Numba</a:t>
            </a:r>
            <a:endParaRPr b="0" i="0" sz="1200" u="none" cap="none" strike="noStrike">
              <a:solidFill>
                <a:schemeClr val="dk2"/>
              </a:solidFill>
              <a:latin typeface="Trebuchet MS"/>
              <a:ea typeface="Trebuchet MS"/>
              <a:cs typeface="Trebuchet MS"/>
              <a:sym typeface="Trebuchet MS"/>
            </a:endParaRPr>
          </a:p>
          <a:p>
            <a:pPr indent="0" lvl="0" marL="0" marR="0" rtl="0" algn="l">
              <a:lnSpc>
                <a:spcPct val="90000"/>
              </a:lnSpc>
              <a:spcBef>
                <a:spcPts val="0"/>
              </a:spcBef>
              <a:spcAft>
                <a:spcPts val="0"/>
              </a:spcAft>
              <a:buClr>
                <a:srgbClr val="000000"/>
              </a:buClr>
              <a:buSzPts val="1200"/>
              <a:buFont typeface="Arial"/>
              <a:buNone/>
            </a:pPr>
            <a:r>
              <a:t/>
            </a:r>
            <a:endParaRPr b="0" i="0" sz="1200" u="none" cap="none" strike="noStrike">
              <a:solidFill>
                <a:schemeClr val="dk2"/>
              </a:solidFill>
              <a:latin typeface="Trebuchet MS"/>
              <a:ea typeface="Trebuchet MS"/>
              <a:cs typeface="Trebuchet MS"/>
              <a:sym typeface="Trebuchet MS"/>
            </a:endParaRPr>
          </a:p>
          <a:p>
            <a:pPr indent="0" lvl="0" marL="0" marR="0" rtl="0" algn="l">
              <a:lnSpc>
                <a:spcPct val="90000"/>
              </a:lnSpc>
              <a:spcBef>
                <a:spcPts val="0"/>
              </a:spcBef>
              <a:spcAft>
                <a:spcPts val="0"/>
              </a:spcAft>
              <a:buClr>
                <a:srgbClr val="000000"/>
              </a:buClr>
              <a:buSzPts val="1200"/>
              <a:buFont typeface="Arial"/>
              <a:buNone/>
            </a:pPr>
            <a:r>
              <a:t/>
            </a:r>
            <a:endParaRPr b="0" i="0" sz="1200" u="none" cap="none" strike="noStrike">
              <a:solidFill>
                <a:schemeClr val="dk2"/>
              </a:solidFill>
              <a:latin typeface="Trebuchet MS"/>
              <a:ea typeface="Trebuchet MS"/>
              <a:cs typeface="Trebuchet MS"/>
              <a:sym typeface="Trebuchet MS"/>
            </a:endParaRPr>
          </a:p>
          <a:p>
            <a:pPr indent="0" lvl="0" marL="0" marR="0" rtl="0" algn="l">
              <a:lnSpc>
                <a:spcPct val="90000"/>
              </a:lnSpc>
              <a:spcBef>
                <a:spcPts val="0"/>
              </a:spcBef>
              <a:spcAft>
                <a:spcPts val="0"/>
              </a:spcAft>
              <a:buClr>
                <a:srgbClr val="000000"/>
              </a:buClr>
              <a:buSzPts val="1200"/>
              <a:buFont typeface="Arial"/>
              <a:buNone/>
            </a:pPr>
            <a:r>
              <a:t/>
            </a:r>
            <a:endParaRPr b="0" i="0" sz="1200" u="none" cap="none" strike="noStrike">
              <a:solidFill>
                <a:schemeClr val="dk2"/>
              </a:solidFill>
              <a:latin typeface="Trebuchet MS"/>
              <a:ea typeface="Trebuchet MS"/>
              <a:cs typeface="Trebuchet MS"/>
              <a:sym typeface="Trebuchet MS"/>
            </a:endParaRPr>
          </a:p>
        </p:txBody>
      </p:sp>
      <p:sp>
        <p:nvSpPr>
          <p:cNvPr id="762" name="Google Shape;762;p105"/>
          <p:cNvSpPr/>
          <p:nvPr/>
        </p:nvSpPr>
        <p:spPr>
          <a:xfrm>
            <a:off x="835372" y="1604630"/>
            <a:ext cx="2328000" cy="341700"/>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Clr>
                <a:srgbClr val="000000"/>
              </a:buClr>
              <a:buSzPts val="1800"/>
              <a:buFont typeface="Arial"/>
              <a:buNone/>
            </a:pPr>
            <a:r>
              <a:rPr b="1" i="0" lang="en-US" sz="1800" u="none" cap="none" strike="noStrike">
                <a:solidFill>
                  <a:schemeClr val="lt2"/>
                </a:solidFill>
                <a:latin typeface="Trebuchet MS"/>
                <a:ea typeface="Trebuchet MS"/>
                <a:cs typeface="Trebuchet MS"/>
                <a:sym typeface="Trebuchet MS"/>
              </a:rPr>
              <a:t>RAPIDS and Others</a:t>
            </a:r>
            <a:endParaRPr b="0" i="0" sz="1400" u="none" cap="none" strike="noStrike">
              <a:solidFill>
                <a:srgbClr val="000000"/>
              </a:solidFill>
              <a:latin typeface="Arial"/>
              <a:ea typeface="Arial"/>
              <a:cs typeface="Arial"/>
              <a:sym typeface="Arial"/>
            </a:endParaRPr>
          </a:p>
        </p:txBody>
      </p:sp>
      <p:sp>
        <p:nvSpPr>
          <p:cNvPr id="763" name="Google Shape;763;p105"/>
          <p:cNvSpPr/>
          <p:nvPr/>
        </p:nvSpPr>
        <p:spPr>
          <a:xfrm>
            <a:off x="835372" y="4198583"/>
            <a:ext cx="2328000" cy="2586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000000"/>
              </a:buClr>
              <a:buSzPts val="1200"/>
              <a:buFont typeface="Arial"/>
              <a:buNone/>
            </a:pPr>
            <a:r>
              <a:rPr b="0" i="0" lang="en-US" sz="1200" u="none" cap="none" strike="noStrike">
                <a:solidFill>
                  <a:schemeClr val="dk2"/>
                </a:solidFill>
                <a:latin typeface="Trebuchet MS"/>
                <a:ea typeface="Trebuchet MS"/>
                <a:cs typeface="Trebuchet MS"/>
                <a:sym typeface="Trebuchet MS"/>
              </a:rPr>
              <a:t>NumPy, Pandas, Scikit-Learn, Numba</a:t>
            </a:r>
            <a:r>
              <a:rPr lang="en-US" sz="1200">
                <a:solidFill>
                  <a:schemeClr val="dk2"/>
                </a:solidFill>
                <a:latin typeface="Trebuchet MS"/>
                <a:ea typeface="Trebuchet MS"/>
                <a:cs typeface="Trebuchet MS"/>
                <a:sym typeface="Trebuchet MS"/>
              </a:rPr>
              <a:t> </a:t>
            </a:r>
            <a:r>
              <a:rPr b="0" i="0" lang="en-US" sz="1200" u="none" cap="none" strike="noStrike">
                <a:solidFill>
                  <a:schemeClr val="dk2"/>
                </a:solidFill>
                <a:latin typeface="Trebuchet MS"/>
                <a:ea typeface="Trebuchet MS"/>
                <a:cs typeface="Trebuchet MS"/>
                <a:sym typeface="Trebuchet MS"/>
              </a:rPr>
              <a:t>and many more</a:t>
            </a:r>
            <a:endParaRPr b="0" i="0" sz="1200" u="none" cap="none" strike="noStrike">
              <a:solidFill>
                <a:schemeClr val="dk2"/>
              </a:solidFill>
              <a:latin typeface="Trebuchet MS"/>
              <a:ea typeface="Trebuchet MS"/>
              <a:cs typeface="Trebuchet MS"/>
              <a:sym typeface="Trebuchet MS"/>
            </a:endParaRPr>
          </a:p>
          <a:p>
            <a:pPr indent="0" lvl="0" marL="0" marR="0" rtl="0" algn="l">
              <a:lnSpc>
                <a:spcPct val="90000"/>
              </a:lnSpc>
              <a:spcBef>
                <a:spcPts val="0"/>
              </a:spcBef>
              <a:spcAft>
                <a:spcPts val="0"/>
              </a:spcAft>
              <a:buClr>
                <a:srgbClr val="000000"/>
              </a:buClr>
              <a:buSzPts val="1200"/>
              <a:buFont typeface="Arial"/>
              <a:buNone/>
            </a:pPr>
            <a:r>
              <a:t/>
            </a:r>
            <a:endParaRPr b="0" i="0" sz="1200" u="none" cap="none" strike="noStrike">
              <a:solidFill>
                <a:schemeClr val="dk2"/>
              </a:solidFill>
              <a:latin typeface="Trebuchet MS"/>
              <a:ea typeface="Trebuchet MS"/>
              <a:cs typeface="Trebuchet MS"/>
              <a:sym typeface="Trebuchet MS"/>
            </a:endParaRPr>
          </a:p>
          <a:p>
            <a:pPr indent="0" lvl="0" marL="0" marR="0" rtl="0" algn="l">
              <a:lnSpc>
                <a:spcPct val="90000"/>
              </a:lnSpc>
              <a:spcBef>
                <a:spcPts val="0"/>
              </a:spcBef>
              <a:spcAft>
                <a:spcPts val="0"/>
              </a:spcAft>
              <a:buClr>
                <a:srgbClr val="000000"/>
              </a:buClr>
              <a:buSzPts val="1200"/>
              <a:buFont typeface="Arial"/>
              <a:buNone/>
            </a:pPr>
            <a:r>
              <a:rPr b="0" i="0" lang="en-US" sz="1200" u="none" cap="none" strike="noStrike">
                <a:solidFill>
                  <a:schemeClr val="dk2"/>
                </a:solidFill>
                <a:latin typeface="Trebuchet MS"/>
                <a:ea typeface="Trebuchet MS"/>
                <a:cs typeface="Trebuchet MS"/>
                <a:sym typeface="Trebuchet MS"/>
              </a:rPr>
              <a:t>Single CPU core</a:t>
            </a:r>
            <a:endParaRPr b="0" i="0" sz="1200" u="none" cap="none" strike="noStrike">
              <a:solidFill>
                <a:schemeClr val="dk2"/>
              </a:solidFill>
              <a:latin typeface="Trebuchet MS"/>
              <a:ea typeface="Trebuchet MS"/>
              <a:cs typeface="Trebuchet MS"/>
              <a:sym typeface="Trebuchet MS"/>
            </a:endParaRPr>
          </a:p>
          <a:p>
            <a:pPr indent="0" lvl="0" marL="0" marR="0" rtl="0" algn="l">
              <a:lnSpc>
                <a:spcPct val="90000"/>
              </a:lnSpc>
              <a:spcBef>
                <a:spcPts val="0"/>
              </a:spcBef>
              <a:spcAft>
                <a:spcPts val="0"/>
              </a:spcAft>
              <a:buClr>
                <a:srgbClr val="000000"/>
              </a:buClr>
              <a:buSzPts val="1200"/>
              <a:buFont typeface="Arial"/>
              <a:buNone/>
            </a:pPr>
            <a:r>
              <a:rPr b="0" i="0" lang="en-US" sz="1200" u="none" cap="none" strike="noStrike">
                <a:solidFill>
                  <a:schemeClr val="dk2"/>
                </a:solidFill>
                <a:latin typeface="Trebuchet MS"/>
                <a:ea typeface="Trebuchet MS"/>
                <a:cs typeface="Trebuchet MS"/>
                <a:sym typeface="Trebuchet MS"/>
              </a:rPr>
              <a:t>In-memory data</a:t>
            </a:r>
            <a:endParaRPr b="0" i="0" sz="1200" u="none" cap="none" strike="noStrike">
              <a:solidFill>
                <a:schemeClr val="dk2"/>
              </a:solidFill>
              <a:latin typeface="Trebuchet MS"/>
              <a:ea typeface="Trebuchet MS"/>
              <a:cs typeface="Trebuchet MS"/>
              <a:sym typeface="Trebuchet MS"/>
            </a:endParaRPr>
          </a:p>
        </p:txBody>
      </p:sp>
      <p:sp>
        <p:nvSpPr>
          <p:cNvPr id="764" name="Google Shape;764;p105"/>
          <p:cNvSpPr/>
          <p:nvPr/>
        </p:nvSpPr>
        <p:spPr>
          <a:xfrm>
            <a:off x="835372" y="3814436"/>
            <a:ext cx="2328000" cy="341700"/>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Clr>
                <a:srgbClr val="000000"/>
              </a:buClr>
              <a:buSzPts val="1800"/>
              <a:buFont typeface="Arial"/>
              <a:buNone/>
            </a:pPr>
            <a:r>
              <a:rPr b="1" i="0" lang="en-US" sz="1800" u="none" cap="none" strike="noStrike">
                <a:solidFill>
                  <a:schemeClr val="lt2"/>
                </a:solidFill>
                <a:latin typeface="Trebuchet MS"/>
                <a:ea typeface="Trebuchet MS"/>
                <a:cs typeface="Trebuchet MS"/>
                <a:sym typeface="Trebuchet MS"/>
              </a:rPr>
              <a:t>PyData</a:t>
            </a:r>
            <a:endParaRPr b="0" i="0" sz="1400" u="none" cap="none" strike="noStrike">
              <a:solidFill>
                <a:srgbClr val="000000"/>
              </a:solidFill>
              <a:latin typeface="Arial"/>
              <a:ea typeface="Arial"/>
              <a:cs typeface="Arial"/>
              <a:sym typeface="Arial"/>
            </a:endParaRPr>
          </a:p>
        </p:txBody>
      </p:sp>
      <p:pic>
        <p:nvPicPr>
          <p:cNvPr id="765" name="Google Shape;765;p105"/>
          <p:cNvPicPr preferRelativeResize="0"/>
          <p:nvPr/>
        </p:nvPicPr>
        <p:blipFill rotWithShape="1">
          <a:blip r:embed="rId3">
            <a:alphaModFix/>
          </a:blip>
          <a:srcRect b="0" l="0" r="0" t="0"/>
          <a:stretch/>
        </p:blipFill>
        <p:spPr>
          <a:xfrm>
            <a:off x="3605657" y="4110450"/>
            <a:ext cx="1755468" cy="731425"/>
          </a:xfrm>
          <a:prstGeom prst="rect">
            <a:avLst/>
          </a:prstGeom>
          <a:noFill/>
          <a:ln>
            <a:noFill/>
          </a:ln>
        </p:spPr>
      </p:pic>
      <p:pic>
        <p:nvPicPr>
          <p:cNvPr id="766" name="Google Shape;766;p105"/>
          <p:cNvPicPr preferRelativeResize="0"/>
          <p:nvPr/>
        </p:nvPicPr>
        <p:blipFill rotWithShape="1">
          <a:blip r:embed="rId4">
            <a:alphaModFix/>
          </a:blip>
          <a:srcRect b="20097" l="11646" r="12285" t="21413"/>
          <a:stretch/>
        </p:blipFill>
        <p:spPr>
          <a:xfrm>
            <a:off x="3054137" y="2021728"/>
            <a:ext cx="2234573" cy="859046"/>
          </a:xfrm>
          <a:prstGeom prst="rect">
            <a:avLst/>
          </a:prstGeom>
          <a:noFill/>
          <a:ln>
            <a:noFill/>
          </a:ln>
        </p:spPr>
      </p:pic>
      <p:cxnSp>
        <p:nvCxnSpPr>
          <p:cNvPr id="767" name="Google Shape;767;p105"/>
          <p:cNvCxnSpPr/>
          <p:nvPr/>
        </p:nvCxnSpPr>
        <p:spPr>
          <a:xfrm flipH="1" rot="10800000">
            <a:off x="590000" y="1252287"/>
            <a:ext cx="9600" cy="4359300"/>
          </a:xfrm>
          <a:prstGeom prst="straightConnector1">
            <a:avLst/>
          </a:prstGeom>
          <a:noFill/>
          <a:ln cap="flat" cmpd="sng" w="9525">
            <a:solidFill>
              <a:schemeClr val="dk2"/>
            </a:solidFill>
            <a:prstDash val="solid"/>
            <a:round/>
            <a:headEnd len="sm" w="sm" type="none"/>
            <a:tailEnd len="med" w="med" type="triangle"/>
          </a:ln>
        </p:spPr>
      </p:cxnSp>
      <p:pic>
        <p:nvPicPr>
          <p:cNvPr id="768" name="Google Shape;768;p105"/>
          <p:cNvPicPr preferRelativeResize="0"/>
          <p:nvPr/>
        </p:nvPicPr>
        <p:blipFill rotWithShape="1">
          <a:blip r:embed="rId5">
            <a:alphaModFix/>
          </a:blip>
          <a:srcRect b="0" l="0" r="0" t="0"/>
          <a:stretch/>
        </p:blipFill>
        <p:spPr>
          <a:xfrm>
            <a:off x="3192137" y="3611400"/>
            <a:ext cx="1521151" cy="602550"/>
          </a:xfrm>
          <a:prstGeom prst="rect">
            <a:avLst/>
          </a:prstGeom>
          <a:noFill/>
          <a:ln>
            <a:noFill/>
          </a:ln>
        </p:spPr>
      </p:pic>
      <p:pic>
        <p:nvPicPr>
          <p:cNvPr descr="pandas-logo.png" id="769" name="Google Shape;769;p105"/>
          <p:cNvPicPr preferRelativeResize="0"/>
          <p:nvPr/>
        </p:nvPicPr>
        <p:blipFill rotWithShape="1">
          <a:blip r:embed="rId6">
            <a:alphaModFix/>
          </a:blip>
          <a:srcRect b="0" l="0" r="0" t="0"/>
          <a:stretch/>
        </p:blipFill>
        <p:spPr>
          <a:xfrm>
            <a:off x="4318475" y="4759675"/>
            <a:ext cx="1079453" cy="846675"/>
          </a:xfrm>
          <a:prstGeom prst="rect">
            <a:avLst/>
          </a:prstGeom>
          <a:noFill/>
          <a:ln>
            <a:noFill/>
          </a:ln>
        </p:spPr>
      </p:pic>
      <p:pic>
        <p:nvPicPr>
          <p:cNvPr descr="Scikit learn logo small.svg" id="770" name="Google Shape;770;p105"/>
          <p:cNvPicPr preferRelativeResize="0"/>
          <p:nvPr/>
        </p:nvPicPr>
        <p:blipFill rotWithShape="1">
          <a:blip r:embed="rId7">
            <a:alphaModFix/>
          </a:blip>
          <a:srcRect b="0" l="0" r="0" t="0"/>
          <a:stretch/>
        </p:blipFill>
        <p:spPr>
          <a:xfrm>
            <a:off x="2954795" y="4841875"/>
            <a:ext cx="1363680" cy="731425"/>
          </a:xfrm>
          <a:prstGeom prst="rect">
            <a:avLst/>
          </a:prstGeom>
          <a:noFill/>
          <a:ln>
            <a:noFill/>
          </a:ln>
        </p:spPr>
      </p:pic>
      <p:pic>
        <p:nvPicPr>
          <p:cNvPr descr="Image result for numba logo" id="771" name="Google Shape;771;p105"/>
          <p:cNvPicPr preferRelativeResize="0"/>
          <p:nvPr/>
        </p:nvPicPr>
        <p:blipFill rotWithShape="1">
          <a:blip r:embed="rId8">
            <a:alphaModFix/>
          </a:blip>
          <a:srcRect b="0" l="0" r="0" t="0"/>
          <a:stretch/>
        </p:blipFill>
        <p:spPr>
          <a:xfrm>
            <a:off x="4742050" y="3611398"/>
            <a:ext cx="655875" cy="655875"/>
          </a:xfrm>
          <a:prstGeom prst="rect">
            <a:avLst/>
          </a:prstGeom>
          <a:noFill/>
          <a:ln>
            <a:noFill/>
          </a:ln>
        </p:spPr>
      </p:pic>
      <p:sp>
        <p:nvSpPr>
          <p:cNvPr id="772" name="Google Shape;772;p105"/>
          <p:cNvSpPr txBox="1"/>
          <p:nvPr/>
        </p:nvSpPr>
        <p:spPr>
          <a:xfrm rot="-5400000">
            <a:off x="-1394475" y="2537350"/>
            <a:ext cx="3460800" cy="507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n-US" sz="1800" u="none" cap="none" strike="noStrike">
                <a:solidFill>
                  <a:srgbClr val="4C4C4C"/>
                </a:solidFill>
                <a:latin typeface="Trebuchet MS"/>
                <a:ea typeface="Trebuchet MS"/>
                <a:cs typeface="Trebuchet MS"/>
                <a:sym typeface="Trebuchet MS"/>
              </a:rPr>
              <a:t>Scale Up / Accelerate</a:t>
            </a:r>
            <a:endParaRPr b="0" i="0" sz="1800" u="none" cap="none" strike="noStrike">
              <a:solidFill>
                <a:srgbClr val="4C4C4C"/>
              </a:solidFill>
              <a:latin typeface="Trebuchet MS"/>
              <a:ea typeface="Trebuchet MS"/>
              <a:cs typeface="Trebuchet MS"/>
              <a:sym typeface="Trebuchet MS"/>
            </a:endParaRPr>
          </a:p>
        </p:txBody>
      </p:sp>
    </p:spTree>
  </p:cSld>
  <p:clrMapOvr>
    <a:masterClrMapping/>
  </p:clrMapOvr>
  <p:transition spd="med">
    <p:fade/>
  </p:transition>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7" name="Shape 777"/>
        <p:cNvGrpSpPr/>
        <p:nvPr/>
      </p:nvGrpSpPr>
      <p:grpSpPr>
        <a:xfrm>
          <a:off x="0" y="0"/>
          <a:ext cx="0" cy="0"/>
          <a:chOff x="0" y="0"/>
          <a:chExt cx="0" cy="0"/>
        </a:xfrm>
      </p:grpSpPr>
      <p:sp>
        <p:nvSpPr>
          <p:cNvPr id="778" name="Google Shape;778;p106"/>
          <p:cNvSpPr txBox="1"/>
          <p:nvPr>
            <p:ph type="title"/>
          </p:nvPr>
        </p:nvSpPr>
        <p:spPr>
          <a:xfrm>
            <a:off x="498298" y="297075"/>
            <a:ext cx="9976200" cy="59100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Clr>
                <a:srgbClr val="4C4C4C"/>
              </a:buClr>
              <a:buSzPts val="1400"/>
              <a:buFont typeface="Trebuchet MS"/>
              <a:buNone/>
            </a:pPr>
            <a:r>
              <a:rPr lang="en-US">
                <a:solidFill>
                  <a:srgbClr val="4C4C4C"/>
                </a:solidFill>
              </a:rPr>
              <a:t>Scale out with RAPIDS + Dask with OpenUCX</a:t>
            </a:r>
            <a:endParaRPr>
              <a:solidFill>
                <a:srgbClr val="4C4C4C"/>
              </a:solidFill>
            </a:endParaRPr>
          </a:p>
        </p:txBody>
      </p:sp>
      <p:sp>
        <p:nvSpPr>
          <p:cNvPr id="779" name="Google Shape;779;p106"/>
          <p:cNvSpPr/>
          <p:nvPr/>
        </p:nvSpPr>
        <p:spPr>
          <a:xfrm>
            <a:off x="599731" y="1403125"/>
            <a:ext cx="4798200" cy="1995900"/>
          </a:xfrm>
          <a:prstGeom prst="rect">
            <a:avLst/>
          </a:prstGeom>
          <a:solidFill>
            <a:srgbClr val="EFEFE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780" name="Google Shape;780;p106"/>
          <p:cNvSpPr/>
          <p:nvPr/>
        </p:nvSpPr>
        <p:spPr>
          <a:xfrm>
            <a:off x="5585664" y="1403125"/>
            <a:ext cx="4787400" cy="1995900"/>
          </a:xfrm>
          <a:prstGeom prst="rect">
            <a:avLst/>
          </a:prstGeom>
          <a:solidFill>
            <a:srgbClr val="EFEFE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781" name="Google Shape;781;p106"/>
          <p:cNvSpPr/>
          <p:nvPr/>
        </p:nvSpPr>
        <p:spPr>
          <a:xfrm>
            <a:off x="835372" y="1980894"/>
            <a:ext cx="2328000" cy="2586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000000"/>
              </a:buClr>
              <a:buSzPts val="1200"/>
              <a:buFont typeface="Arial"/>
              <a:buNone/>
            </a:pPr>
            <a:r>
              <a:rPr b="0" i="0" lang="en-US" sz="1200" u="none" cap="none" strike="noStrike">
                <a:solidFill>
                  <a:schemeClr val="dk2"/>
                </a:solidFill>
                <a:latin typeface="Trebuchet MS"/>
                <a:ea typeface="Trebuchet MS"/>
                <a:cs typeface="Trebuchet MS"/>
                <a:sym typeface="Trebuchet MS"/>
              </a:rPr>
              <a:t>Accelerated on single GPU</a:t>
            </a:r>
            <a:endParaRPr b="0" i="0" sz="1200" u="none" cap="none" strike="noStrike">
              <a:solidFill>
                <a:schemeClr val="dk2"/>
              </a:solidFill>
              <a:latin typeface="Trebuchet MS"/>
              <a:ea typeface="Trebuchet MS"/>
              <a:cs typeface="Trebuchet MS"/>
              <a:sym typeface="Trebuchet MS"/>
            </a:endParaRPr>
          </a:p>
          <a:p>
            <a:pPr indent="0" lvl="0" marL="0" marR="0" rtl="0" algn="l">
              <a:lnSpc>
                <a:spcPct val="90000"/>
              </a:lnSpc>
              <a:spcBef>
                <a:spcPts val="0"/>
              </a:spcBef>
              <a:spcAft>
                <a:spcPts val="0"/>
              </a:spcAft>
              <a:buClr>
                <a:srgbClr val="000000"/>
              </a:buClr>
              <a:buSzPts val="1200"/>
              <a:buFont typeface="Arial"/>
              <a:buNone/>
            </a:pPr>
            <a:r>
              <a:t/>
            </a:r>
            <a:endParaRPr b="0" i="0" sz="1200" u="none" cap="none" strike="noStrike">
              <a:solidFill>
                <a:schemeClr val="dk2"/>
              </a:solidFill>
              <a:latin typeface="Trebuchet MS"/>
              <a:ea typeface="Trebuchet MS"/>
              <a:cs typeface="Trebuchet MS"/>
              <a:sym typeface="Trebuchet MS"/>
            </a:endParaRPr>
          </a:p>
          <a:p>
            <a:pPr indent="0" lvl="0" marL="0" marR="0" rtl="0" algn="l">
              <a:lnSpc>
                <a:spcPct val="90000"/>
              </a:lnSpc>
              <a:spcBef>
                <a:spcPts val="0"/>
              </a:spcBef>
              <a:spcAft>
                <a:spcPts val="0"/>
              </a:spcAft>
              <a:buClr>
                <a:srgbClr val="000000"/>
              </a:buClr>
              <a:buSzPts val="1200"/>
              <a:buFont typeface="Arial"/>
              <a:buNone/>
            </a:pPr>
            <a:r>
              <a:rPr b="0" i="0" lang="en-US" sz="1200" u="none" cap="none" strike="noStrike">
                <a:solidFill>
                  <a:schemeClr val="dk2"/>
                </a:solidFill>
                <a:latin typeface="Trebuchet MS"/>
                <a:ea typeface="Trebuchet MS"/>
                <a:cs typeface="Trebuchet MS"/>
                <a:sym typeface="Trebuchet MS"/>
              </a:rPr>
              <a:t>NumPy -&gt; CuPy/PyTorch/..</a:t>
            </a:r>
            <a:endParaRPr b="0" i="0" sz="1200" u="none" cap="none" strike="noStrike">
              <a:solidFill>
                <a:schemeClr val="dk2"/>
              </a:solidFill>
              <a:latin typeface="Trebuchet MS"/>
              <a:ea typeface="Trebuchet MS"/>
              <a:cs typeface="Trebuchet MS"/>
              <a:sym typeface="Trebuchet MS"/>
            </a:endParaRPr>
          </a:p>
          <a:p>
            <a:pPr indent="0" lvl="0" marL="0" marR="0" rtl="0" algn="l">
              <a:lnSpc>
                <a:spcPct val="90000"/>
              </a:lnSpc>
              <a:spcBef>
                <a:spcPts val="0"/>
              </a:spcBef>
              <a:spcAft>
                <a:spcPts val="0"/>
              </a:spcAft>
              <a:buClr>
                <a:srgbClr val="000000"/>
              </a:buClr>
              <a:buSzPts val="1200"/>
              <a:buFont typeface="Arial"/>
              <a:buNone/>
            </a:pPr>
            <a:r>
              <a:rPr b="0" i="0" lang="en-US" sz="1200" u="none" cap="none" strike="noStrike">
                <a:solidFill>
                  <a:schemeClr val="dk2"/>
                </a:solidFill>
                <a:latin typeface="Trebuchet MS"/>
                <a:ea typeface="Trebuchet MS"/>
                <a:cs typeface="Trebuchet MS"/>
                <a:sym typeface="Trebuchet MS"/>
              </a:rPr>
              <a:t>Pandas -&gt; cuDF</a:t>
            </a:r>
            <a:endParaRPr b="0" i="0" sz="1200" u="none" cap="none" strike="noStrike">
              <a:solidFill>
                <a:schemeClr val="dk2"/>
              </a:solidFill>
              <a:latin typeface="Trebuchet MS"/>
              <a:ea typeface="Trebuchet MS"/>
              <a:cs typeface="Trebuchet MS"/>
              <a:sym typeface="Trebuchet MS"/>
            </a:endParaRPr>
          </a:p>
          <a:p>
            <a:pPr indent="0" lvl="0" marL="0" marR="0" rtl="0" algn="l">
              <a:lnSpc>
                <a:spcPct val="90000"/>
              </a:lnSpc>
              <a:spcBef>
                <a:spcPts val="0"/>
              </a:spcBef>
              <a:spcAft>
                <a:spcPts val="0"/>
              </a:spcAft>
              <a:buClr>
                <a:srgbClr val="000000"/>
              </a:buClr>
              <a:buSzPts val="1200"/>
              <a:buFont typeface="Arial"/>
              <a:buNone/>
            </a:pPr>
            <a:r>
              <a:rPr b="0" i="0" lang="en-US" sz="1200" u="none" cap="none" strike="noStrike">
                <a:solidFill>
                  <a:schemeClr val="dk2"/>
                </a:solidFill>
                <a:latin typeface="Trebuchet MS"/>
                <a:ea typeface="Trebuchet MS"/>
                <a:cs typeface="Trebuchet MS"/>
                <a:sym typeface="Trebuchet MS"/>
              </a:rPr>
              <a:t>Scikit-Learn -&gt; cuML</a:t>
            </a:r>
            <a:endParaRPr b="0" i="0" sz="1200" u="none" cap="none" strike="noStrike">
              <a:solidFill>
                <a:schemeClr val="dk2"/>
              </a:solidFill>
              <a:latin typeface="Trebuchet MS"/>
              <a:ea typeface="Trebuchet MS"/>
              <a:cs typeface="Trebuchet MS"/>
              <a:sym typeface="Trebuchet MS"/>
            </a:endParaRPr>
          </a:p>
          <a:p>
            <a:pPr indent="0" lvl="0" marL="0" marR="0" rtl="0" algn="l">
              <a:lnSpc>
                <a:spcPct val="90000"/>
              </a:lnSpc>
              <a:spcBef>
                <a:spcPts val="0"/>
              </a:spcBef>
              <a:spcAft>
                <a:spcPts val="0"/>
              </a:spcAft>
              <a:buClr>
                <a:srgbClr val="000000"/>
              </a:buClr>
              <a:buSzPts val="1200"/>
              <a:buFont typeface="Arial"/>
              <a:buNone/>
            </a:pPr>
            <a:r>
              <a:rPr b="0" i="0" lang="en-US" sz="1200" u="none" cap="none" strike="noStrike">
                <a:solidFill>
                  <a:schemeClr val="dk2"/>
                </a:solidFill>
                <a:latin typeface="Trebuchet MS"/>
                <a:ea typeface="Trebuchet MS"/>
                <a:cs typeface="Trebuchet MS"/>
                <a:sym typeface="Trebuchet MS"/>
              </a:rPr>
              <a:t>Numba -&gt; Numba</a:t>
            </a:r>
            <a:endParaRPr b="0" i="0" sz="1200" u="none" cap="none" strike="noStrike">
              <a:solidFill>
                <a:schemeClr val="dk2"/>
              </a:solidFill>
              <a:latin typeface="Trebuchet MS"/>
              <a:ea typeface="Trebuchet MS"/>
              <a:cs typeface="Trebuchet MS"/>
              <a:sym typeface="Trebuchet MS"/>
            </a:endParaRPr>
          </a:p>
          <a:p>
            <a:pPr indent="0" lvl="0" marL="0" marR="0" rtl="0" algn="l">
              <a:lnSpc>
                <a:spcPct val="90000"/>
              </a:lnSpc>
              <a:spcBef>
                <a:spcPts val="0"/>
              </a:spcBef>
              <a:spcAft>
                <a:spcPts val="0"/>
              </a:spcAft>
              <a:buClr>
                <a:srgbClr val="000000"/>
              </a:buClr>
              <a:buSzPts val="1200"/>
              <a:buFont typeface="Arial"/>
              <a:buNone/>
            </a:pPr>
            <a:r>
              <a:t/>
            </a:r>
            <a:endParaRPr b="0" i="0" sz="1200" u="none" cap="none" strike="noStrike">
              <a:solidFill>
                <a:schemeClr val="dk2"/>
              </a:solidFill>
              <a:latin typeface="Trebuchet MS"/>
              <a:ea typeface="Trebuchet MS"/>
              <a:cs typeface="Trebuchet MS"/>
              <a:sym typeface="Trebuchet MS"/>
            </a:endParaRPr>
          </a:p>
          <a:p>
            <a:pPr indent="0" lvl="0" marL="0" marR="0" rtl="0" algn="l">
              <a:lnSpc>
                <a:spcPct val="90000"/>
              </a:lnSpc>
              <a:spcBef>
                <a:spcPts val="0"/>
              </a:spcBef>
              <a:spcAft>
                <a:spcPts val="0"/>
              </a:spcAft>
              <a:buClr>
                <a:srgbClr val="000000"/>
              </a:buClr>
              <a:buSzPts val="1200"/>
              <a:buFont typeface="Arial"/>
              <a:buNone/>
            </a:pPr>
            <a:r>
              <a:t/>
            </a:r>
            <a:endParaRPr b="0" i="0" sz="1200" u="none" cap="none" strike="noStrike">
              <a:solidFill>
                <a:schemeClr val="dk2"/>
              </a:solidFill>
              <a:latin typeface="Trebuchet MS"/>
              <a:ea typeface="Trebuchet MS"/>
              <a:cs typeface="Trebuchet MS"/>
              <a:sym typeface="Trebuchet MS"/>
            </a:endParaRPr>
          </a:p>
          <a:p>
            <a:pPr indent="0" lvl="0" marL="0" marR="0" rtl="0" algn="l">
              <a:lnSpc>
                <a:spcPct val="90000"/>
              </a:lnSpc>
              <a:spcBef>
                <a:spcPts val="0"/>
              </a:spcBef>
              <a:spcAft>
                <a:spcPts val="0"/>
              </a:spcAft>
              <a:buClr>
                <a:srgbClr val="000000"/>
              </a:buClr>
              <a:buSzPts val="1200"/>
              <a:buFont typeface="Arial"/>
              <a:buNone/>
            </a:pPr>
            <a:r>
              <a:t/>
            </a:r>
            <a:endParaRPr b="0" i="0" sz="1200" u="none" cap="none" strike="noStrike">
              <a:solidFill>
                <a:schemeClr val="dk2"/>
              </a:solidFill>
              <a:latin typeface="Trebuchet MS"/>
              <a:ea typeface="Trebuchet MS"/>
              <a:cs typeface="Trebuchet MS"/>
              <a:sym typeface="Trebuchet MS"/>
            </a:endParaRPr>
          </a:p>
        </p:txBody>
      </p:sp>
      <p:sp>
        <p:nvSpPr>
          <p:cNvPr id="782" name="Google Shape;782;p106"/>
          <p:cNvSpPr/>
          <p:nvPr/>
        </p:nvSpPr>
        <p:spPr>
          <a:xfrm>
            <a:off x="835372" y="1604630"/>
            <a:ext cx="2328000" cy="341700"/>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Clr>
                <a:srgbClr val="000000"/>
              </a:buClr>
              <a:buSzPts val="1800"/>
              <a:buFont typeface="Arial"/>
              <a:buNone/>
            </a:pPr>
            <a:r>
              <a:rPr b="1" i="0" lang="en-US" sz="1800" u="none" cap="none" strike="noStrike">
                <a:solidFill>
                  <a:schemeClr val="lt2"/>
                </a:solidFill>
                <a:latin typeface="Trebuchet MS"/>
                <a:ea typeface="Trebuchet MS"/>
                <a:cs typeface="Trebuchet MS"/>
                <a:sym typeface="Trebuchet MS"/>
              </a:rPr>
              <a:t>RAPIDS and Others</a:t>
            </a:r>
            <a:endParaRPr b="0" i="0" sz="1400" u="none" cap="none" strike="noStrike">
              <a:solidFill>
                <a:srgbClr val="000000"/>
              </a:solidFill>
              <a:latin typeface="Arial"/>
              <a:ea typeface="Arial"/>
              <a:cs typeface="Arial"/>
              <a:sym typeface="Arial"/>
            </a:endParaRPr>
          </a:p>
        </p:txBody>
      </p:sp>
      <p:sp>
        <p:nvSpPr>
          <p:cNvPr id="783" name="Google Shape;783;p106"/>
          <p:cNvSpPr/>
          <p:nvPr/>
        </p:nvSpPr>
        <p:spPr>
          <a:xfrm>
            <a:off x="5800921" y="2221944"/>
            <a:ext cx="2328000" cy="2586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000000"/>
              </a:buClr>
              <a:buSzPts val="1200"/>
              <a:buFont typeface="Arial"/>
              <a:buNone/>
            </a:pPr>
            <a:r>
              <a:rPr b="0" i="0" lang="en-US" sz="1200" u="none" cap="none" strike="noStrike">
                <a:solidFill>
                  <a:schemeClr val="dk2"/>
                </a:solidFill>
                <a:latin typeface="Trebuchet MS"/>
                <a:ea typeface="Trebuchet MS"/>
                <a:cs typeface="Trebuchet MS"/>
                <a:sym typeface="Trebuchet MS"/>
              </a:rPr>
              <a:t>Multi-GPU</a:t>
            </a:r>
            <a:endParaRPr b="0" i="0" sz="1200" u="none" cap="none" strike="noStrike">
              <a:solidFill>
                <a:schemeClr val="dk2"/>
              </a:solidFill>
              <a:latin typeface="Trebuchet MS"/>
              <a:ea typeface="Trebuchet MS"/>
              <a:cs typeface="Trebuchet MS"/>
              <a:sym typeface="Trebuchet MS"/>
            </a:endParaRPr>
          </a:p>
          <a:p>
            <a:pPr indent="0" lvl="0" marL="0" marR="0" rtl="0" algn="l">
              <a:lnSpc>
                <a:spcPct val="90000"/>
              </a:lnSpc>
              <a:spcBef>
                <a:spcPts val="0"/>
              </a:spcBef>
              <a:spcAft>
                <a:spcPts val="0"/>
              </a:spcAft>
              <a:buClr>
                <a:srgbClr val="000000"/>
              </a:buClr>
              <a:buSzPts val="1200"/>
              <a:buFont typeface="Arial"/>
              <a:buNone/>
            </a:pPr>
            <a:r>
              <a:rPr b="0" i="0" lang="en-US" sz="1200" u="none" cap="none" strike="noStrike">
                <a:solidFill>
                  <a:schemeClr val="dk2"/>
                </a:solidFill>
                <a:latin typeface="Trebuchet MS"/>
                <a:ea typeface="Trebuchet MS"/>
                <a:cs typeface="Trebuchet MS"/>
                <a:sym typeface="Trebuchet MS"/>
              </a:rPr>
              <a:t>On single Node (DGX)</a:t>
            </a:r>
            <a:endParaRPr b="0" i="0" sz="1200" u="none" cap="none" strike="noStrike">
              <a:solidFill>
                <a:schemeClr val="dk2"/>
              </a:solidFill>
              <a:latin typeface="Trebuchet MS"/>
              <a:ea typeface="Trebuchet MS"/>
              <a:cs typeface="Trebuchet MS"/>
              <a:sym typeface="Trebuchet MS"/>
            </a:endParaRPr>
          </a:p>
          <a:p>
            <a:pPr indent="0" lvl="0" marL="0" marR="0" rtl="0" algn="l">
              <a:lnSpc>
                <a:spcPct val="90000"/>
              </a:lnSpc>
              <a:spcBef>
                <a:spcPts val="0"/>
              </a:spcBef>
              <a:spcAft>
                <a:spcPts val="0"/>
              </a:spcAft>
              <a:buClr>
                <a:srgbClr val="000000"/>
              </a:buClr>
              <a:buSzPts val="1200"/>
              <a:buFont typeface="Arial"/>
              <a:buNone/>
            </a:pPr>
            <a:r>
              <a:rPr b="0" i="0" lang="en-US" sz="1200" u="none" cap="none" strike="noStrike">
                <a:solidFill>
                  <a:schemeClr val="dk2"/>
                </a:solidFill>
                <a:latin typeface="Trebuchet MS"/>
                <a:ea typeface="Trebuchet MS"/>
                <a:cs typeface="Trebuchet MS"/>
                <a:sym typeface="Trebuchet MS"/>
              </a:rPr>
              <a:t>Or across a cluster</a:t>
            </a:r>
            <a:endParaRPr b="0" i="0" sz="1200" u="none" cap="none" strike="noStrike">
              <a:solidFill>
                <a:schemeClr val="dk2"/>
              </a:solidFill>
              <a:latin typeface="Trebuchet MS"/>
              <a:ea typeface="Trebuchet MS"/>
              <a:cs typeface="Trebuchet MS"/>
              <a:sym typeface="Trebuchet MS"/>
            </a:endParaRPr>
          </a:p>
        </p:txBody>
      </p:sp>
      <p:sp>
        <p:nvSpPr>
          <p:cNvPr id="784" name="Google Shape;784;p106"/>
          <p:cNvSpPr/>
          <p:nvPr/>
        </p:nvSpPr>
        <p:spPr>
          <a:xfrm>
            <a:off x="5800921" y="1604630"/>
            <a:ext cx="2328000" cy="3417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000000"/>
              </a:buClr>
              <a:buSzPts val="1800"/>
              <a:buFont typeface="Arial"/>
              <a:buNone/>
            </a:pPr>
            <a:r>
              <a:rPr b="1" i="0" lang="en-US" sz="1800" u="none" cap="none" strike="noStrike">
                <a:solidFill>
                  <a:schemeClr val="lt2"/>
                </a:solidFill>
                <a:latin typeface="Trebuchet MS"/>
                <a:ea typeface="Trebuchet MS"/>
                <a:cs typeface="Trebuchet MS"/>
                <a:sym typeface="Trebuchet MS"/>
              </a:rPr>
              <a:t>RAPIDS + Dask w</a:t>
            </a:r>
            <a:r>
              <a:rPr b="1" lang="en-US" sz="1800">
                <a:solidFill>
                  <a:schemeClr val="lt2"/>
                </a:solidFill>
                <a:latin typeface="Trebuchet MS"/>
                <a:ea typeface="Trebuchet MS"/>
                <a:cs typeface="Trebuchet MS"/>
                <a:sym typeface="Trebuchet MS"/>
              </a:rPr>
              <a:t>ith</a:t>
            </a:r>
            <a:r>
              <a:rPr b="1" i="0" lang="en-US" sz="1800" u="none" cap="none" strike="noStrike">
                <a:solidFill>
                  <a:schemeClr val="lt2"/>
                </a:solidFill>
                <a:latin typeface="Trebuchet MS"/>
                <a:ea typeface="Trebuchet MS"/>
                <a:cs typeface="Trebuchet MS"/>
                <a:sym typeface="Trebuchet MS"/>
              </a:rPr>
              <a:t> OpenUCX</a:t>
            </a:r>
            <a:endParaRPr b="0" i="0" sz="1400" u="none" cap="none" strike="noStrike">
              <a:solidFill>
                <a:srgbClr val="000000"/>
              </a:solidFill>
              <a:latin typeface="Arial"/>
              <a:ea typeface="Arial"/>
              <a:cs typeface="Arial"/>
              <a:sym typeface="Arial"/>
            </a:endParaRPr>
          </a:p>
        </p:txBody>
      </p:sp>
      <p:pic>
        <p:nvPicPr>
          <p:cNvPr id="785" name="Google Shape;785;p106"/>
          <p:cNvPicPr preferRelativeResize="0"/>
          <p:nvPr/>
        </p:nvPicPr>
        <p:blipFill rotWithShape="1">
          <a:blip r:embed="rId3">
            <a:alphaModFix/>
          </a:blip>
          <a:srcRect b="0" l="0" r="0" t="0"/>
          <a:stretch/>
        </p:blipFill>
        <p:spPr>
          <a:xfrm>
            <a:off x="9317095" y="2184738"/>
            <a:ext cx="846675" cy="846675"/>
          </a:xfrm>
          <a:prstGeom prst="rect">
            <a:avLst/>
          </a:prstGeom>
          <a:noFill/>
          <a:ln>
            <a:noFill/>
          </a:ln>
        </p:spPr>
      </p:pic>
      <p:cxnSp>
        <p:nvCxnSpPr>
          <p:cNvPr id="786" name="Google Shape;786;p106"/>
          <p:cNvCxnSpPr/>
          <p:nvPr/>
        </p:nvCxnSpPr>
        <p:spPr>
          <a:xfrm flipH="1" rot="10800000">
            <a:off x="590000" y="1252287"/>
            <a:ext cx="9600" cy="4359300"/>
          </a:xfrm>
          <a:prstGeom prst="straightConnector1">
            <a:avLst/>
          </a:prstGeom>
          <a:noFill/>
          <a:ln cap="flat" cmpd="sng" w="9525">
            <a:solidFill>
              <a:schemeClr val="dk2"/>
            </a:solidFill>
            <a:prstDash val="solid"/>
            <a:round/>
            <a:headEnd len="sm" w="sm" type="none"/>
            <a:tailEnd len="med" w="med" type="triangle"/>
          </a:ln>
        </p:spPr>
      </p:cxnSp>
      <p:cxnSp>
        <p:nvCxnSpPr>
          <p:cNvPr id="787" name="Google Shape;787;p106"/>
          <p:cNvCxnSpPr/>
          <p:nvPr/>
        </p:nvCxnSpPr>
        <p:spPr>
          <a:xfrm>
            <a:off x="587621" y="5611587"/>
            <a:ext cx="9909000" cy="1200"/>
          </a:xfrm>
          <a:prstGeom prst="straightConnector1">
            <a:avLst/>
          </a:prstGeom>
          <a:noFill/>
          <a:ln cap="flat" cmpd="sng" w="9525">
            <a:solidFill>
              <a:schemeClr val="dk2"/>
            </a:solidFill>
            <a:prstDash val="solid"/>
            <a:round/>
            <a:headEnd len="sm" w="sm" type="none"/>
            <a:tailEnd len="med" w="med" type="triangle"/>
          </a:ln>
        </p:spPr>
      </p:cxnSp>
      <p:sp>
        <p:nvSpPr>
          <p:cNvPr id="788" name="Google Shape;788;p106"/>
          <p:cNvSpPr txBox="1"/>
          <p:nvPr/>
        </p:nvSpPr>
        <p:spPr>
          <a:xfrm rot="-5400000">
            <a:off x="-1394475" y="2537350"/>
            <a:ext cx="3460800" cy="507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n-US" sz="1800" u="none" cap="none" strike="noStrike">
                <a:solidFill>
                  <a:srgbClr val="4C4C4C"/>
                </a:solidFill>
                <a:latin typeface="Trebuchet MS"/>
                <a:ea typeface="Trebuchet MS"/>
                <a:cs typeface="Trebuchet MS"/>
                <a:sym typeface="Trebuchet MS"/>
              </a:rPr>
              <a:t>Scale Up / Accelerate</a:t>
            </a:r>
            <a:endParaRPr b="0" i="0" sz="1800" u="none" cap="none" strike="noStrike">
              <a:solidFill>
                <a:srgbClr val="4C4C4C"/>
              </a:solidFill>
              <a:latin typeface="Trebuchet MS"/>
              <a:ea typeface="Trebuchet MS"/>
              <a:cs typeface="Trebuchet MS"/>
              <a:sym typeface="Trebuchet MS"/>
            </a:endParaRPr>
          </a:p>
        </p:txBody>
      </p:sp>
      <p:sp>
        <p:nvSpPr>
          <p:cNvPr id="789" name="Google Shape;789;p106"/>
          <p:cNvSpPr txBox="1"/>
          <p:nvPr/>
        </p:nvSpPr>
        <p:spPr>
          <a:xfrm>
            <a:off x="4491900" y="5533163"/>
            <a:ext cx="3495900" cy="591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n-US" sz="1800" u="none" cap="none" strike="noStrike">
                <a:solidFill>
                  <a:srgbClr val="4C4C4C"/>
                </a:solidFill>
                <a:latin typeface="Trebuchet MS"/>
                <a:ea typeface="Trebuchet MS"/>
                <a:cs typeface="Trebuchet MS"/>
                <a:sym typeface="Trebuchet MS"/>
              </a:rPr>
              <a:t>Scale out / Parallelize</a:t>
            </a:r>
            <a:endParaRPr b="0" i="0" sz="1800" u="none" cap="none" strike="noStrike">
              <a:solidFill>
                <a:srgbClr val="4C4C4C"/>
              </a:solidFill>
              <a:latin typeface="Trebuchet MS"/>
              <a:ea typeface="Trebuchet MS"/>
              <a:cs typeface="Trebuchet MS"/>
              <a:sym typeface="Trebuchet MS"/>
            </a:endParaRPr>
          </a:p>
        </p:txBody>
      </p:sp>
      <p:sp>
        <p:nvSpPr>
          <p:cNvPr id="790" name="Google Shape;790;p106"/>
          <p:cNvSpPr/>
          <p:nvPr/>
        </p:nvSpPr>
        <p:spPr>
          <a:xfrm>
            <a:off x="599731" y="3605126"/>
            <a:ext cx="4798200" cy="1995900"/>
          </a:xfrm>
          <a:prstGeom prst="rect">
            <a:avLst/>
          </a:prstGeom>
          <a:solidFill>
            <a:srgbClr val="EFEFE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791" name="Google Shape;791;p106"/>
          <p:cNvSpPr/>
          <p:nvPr/>
        </p:nvSpPr>
        <p:spPr>
          <a:xfrm>
            <a:off x="835372" y="4198583"/>
            <a:ext cx="2328000" cy="2586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000000"/>
              </a:buClr>
              <a:buSzPts val="1200"/>
              <a:buFont typeface="Arial"/>
              <a:buNone/>
            </a:pPr>
            <a:r>
              <a:rPr b="0" i="0" lang="en-US" sz="1200" u="none" cap="none" strike="noStrike">
                <a:solidFill>
                  <a:schemeClr val="dk2"/>
                </a:solidFill>
                <a:latin typeface="Trebuchet MS"/>
                <a:ea typeface="Trebuchet MS"/>
                <a:cs typeface="Trebuchet MS"/>
                <a:sym typeface="Trebuchet MS"/>
              </a:rPr>
              <a:t>NumPy, Pandas, Scikit-Learn, Numba</a:t>
            </a:r>
            <a:r>
              <a:rPr lang="en-US" sz="1200">
                <a:solidFill>
                  <a:schemeClr val="dk2"/>
                </a:solidFill>
                <a:latin typeface="Trebuchet MS"/>
                <a:ea typeface="Trebuchet MS"/>
                <a:cs typeface="Trebuchet MS"/>
                <a:sym typeface="Trebuchet MS"/>
              </a:rPr>
              <a:t> </a:t>
            </a:r>
            <a:r>
              <a:rPr b="0" i="0" lang="en-US" sz="1200" u="none" cap="none" strike="noStrike">
                <a:solidFill>
                  <a:schemeClr val="dk2"/>
                </a:solidFill>
                <a:latin typeface="Trebuchet MS"/>
                <a:ea typeface="Trebuchet MS"/>
                <a:cs typeface="Trebuchet MS"/>
                <a:sym typeface="Trebuchet MS"/>
              </a:rPr>
              <a:t>and many more</a:t>
            </a:r>
            <a:endParaRPr b="0" i="0" sz="1200" u="none" cap="none" strike="noStrike">
              <a:solidFill>
                <a:schemeClr val="dk2"/>
              </a:solidFill>
              <a:latin typeface="Trebuchet MS"/>
              <a:ea typeface="Trebuchet MS"/>
              <a:cs typeface="Trebuchet MS"/>
              <a:sym typeface="Trebuchet MS"/>
            </a:endParaRPr>
          </a:p>
          <a:p>
            <a:pPr indent="0" lvl="0" marL="0" marR="0" rtl="0" algn="l">
              <a:lnSpc>
                <a:spcPct val="90000"/>
              </a:lnSpc>
              <a:spcBef>
                <a:spcPts val="0"/>
              </a:spcBef>
              <a:spcAft>
                <a:spcPts val="0"/>
              </a:spcAft>
              <a:buClr>
                <a:srgbClr val="000000"/>
              </a:buClr>
              <a:buSzPts val="1200"/>
              <a:buFont typeface="Arial"/>
              <a:buNone/>
            </a:pPr>
            <a:r>
              <a:t/>
            </a:r>
            <a:endParaRPr b="0" i="0" sz="1200" u="none" cap="none" strike="noStrike">
              <a:solidFill>
                <a:schemeClr val="dk2"/>
              </a:solidFill>
              <a:latin typeface="Trebuchet MS"/>
              <a:ea typeface="Trebuchet MS"/>
              <a:cs typeface="Trebuchet MS"/>
              <a:sym typeface="Trebuchet MS"/>
            </a:endParaRPr>
          </a:p>
          <a:p>
            <a:pPr indent="0" lvl="0" marL="0" marR="0" rtl="0" algn="l">
              <a:lnSpc>
                <a:spcPct val="90000"/>
              </a:lnSpc>
              <a:spcBef>
                <a:spcPts val="0"/>
              </a:spcBef>
              <a:spcAft>
                <a:spcPts val="0"/>
              </a:spcAft>
              <a:buClr>
                <a:srgbClr val="000000"/>
              </a:buClr>
              <a:buSzPts val="1200"/>
              <a:buFont typeface="Arial"/>
              <a:buNone/>
            </a:pPr>
            <a:r>
              <a:rPr b="0" i="0" lang="en-US" sz="1200" u="none" cap="none" strike="noStrike">
                <a:solidFill>
                  <a:schemeClr val="dk2"/>
                </a:solidFill>
                <a:latin typeface="Trebuchet MS"/>
                <a:ea typeface="Trebuchet MS"/>
                <a:cs typeface="Trebuchet MS"/>
                <a:sym typeface="Trebuchet MS"/>
              </a:rPr>
              <a:t>Single CPU core</a:t>
            </a:r>
            <a:endParaRPr b="0" i="0" sz="1200" u="none" cap="none" strike="noStrike">
              <a:solidFill>
                <a:schemeClr val="dk2"/>
              </a:solidFill>
              <a:latin typeface="Trebuchet MS"/>
              <a:ea typeface="Trebuchet MS"/>
              <a:cs typeface="Trebuchet MS"/>
              <a:sym typeface="Trebuchet MS"/>
            </a:endParaRPr>
          </a:p>
          <a:p>
            <a:pPr indent="0" lvl="0" marL="0" marR="0" rtl="0" algn="l">
              <a:lnSpc>
                <a:spcPct val="90000"/>
              </a:lnSpc>
              <a:spcBef>
                <a:spcPts val="0"/>
              </a:spcBef>
              <a:spcAft>
                <a:spcPts val="0"/>
              </a:spcAft>
              <a:buClr>
                <a:srgbClr val="000000"/>
              </a:buClr>
              <a:buSzPts val="1200"/>
              <a:buFont typeface="Arial"/>
              <a:buNone/>
            </a:pPr>
            <a:r>
              <a:rPr b="0" i="0" lang="en-US" sz="1200" u="none" cap="none" strike="noStrike">
                <a:solidFill>
                  <a:schemeClr val="dk2"/>
                </a:solidFill>
                <a:latin typeface="Trebuchet MS"/>
                <a:ea typeface="Trebuchet MS"/>
                <a:cs typeface="Trebuchet MS"/>
                <a:sym typeface="Trebuchet MS"/>
              </a:rPr>
              <a:t>In-memory data</a:t>
            </a:r>
            <a:endParaRPr b="0" i="0" sz="1200" u="none" cap="none" strike="noStrike">
              <a:solidFill>
                <a:schemeClr val="dk2"/>
              </a:solidFill>
              <a:latin typeface="Trebuchet MS"/>
              <a:ea typeface="Trebuchet MS"/>
              <a:cs typeface="Trebuchet MS"/>
              <a:sym typeface="Trebuchet MS"/>
            </a:endParaRPr>
          </a:p>
        </p:txBody>
      </p:sp>
      <p:sp>
        <p:nvSpPr>
          <p:cNvPr id="792" name="Google Shape;792;p106"/>
          <p:cNvSpPr/>
          <p:nvPr/>
        </p:nvSpPr>
        <p:spPr>
          <a:xfrm>
            <a:off x="835372" y="3814436"/>
            <a:ext cx="2328000" cy="341700"/>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Clr>
                <a:srgbClr val="000000"/>
              </a:buClr>
              <a:buSzPts val="1800"/>
              <a:buFont typeface="Arial"/>
              <a:buNone/>
            </a:pPr>
            <a:r>
              <a:rPr b="1" i="0" lang="en-US" sz="1800" u="none" cap="none" strike="noStrike">
                <a:solidFill>
                  <a:schemeClr val="lt2"/>
                </a:solidFill>
                <a:latin typeface="Trebuchet MS"/>
                <a:ea typeface="Trebuchet MS"/>
                <a:cs typeface="Trebuchet MS"/>
                <a:sym typeface="Trebuchet MS"/>
              </a:rPr>
              <a:t>PyData</a:t>
            </a:r>
            <a:endParaRPr b="0" i="0" sz="1400" u="none" cap="none" strike="noStrike">
              <a:solidFill>
                <a:srgbClr val="000000"/>
              </a:solidFill>
              <a:latin typeface="Arial"/>
              <a:ea typeface="Arial"/>
              <a:cs typeface="Arial"/>
              <a:sym typeface="Arial"/>
            </a:endParaRPr>
          </a:p>
        </p:txBody>
      </p:sp>
      <p:sp>
        <p:nvSpPr>
          <p:cNvPr id="793" name="Google Shape;793;p106"/>
          <p:cNvSpPr/>
          <p:nvPr/>
        </p:nvSpPr>
        <p:spPr>
          <a:xfrm>
            <a:off x="5585664" y="3605126"/>
            <a:ext cx="4787400" cy="1995900"/>
          </a:xfrm>
          <a:prstGeom prst="rect">
            <a:avLst/>
          </a:prstGeom>
          <a:solidFill>
            <a:srgbClr val="EFEFE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794" name="Google Shape;794;p106"/>
          <p:cNvSpPr/>
          <p:nvPr/>
        </p:nvSpPr>
        <p:spPr>
          <a:xfrm>
            <a:off x="5800911" y="4198575"/>
            <a:ext cx="2676300" cy="2586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000000"/>
              </a:buClr>
              <a:buSzPts val="1200"/>
              <a:buFont typeface="Arial"/>
              <a:buNone/>
            </a:pPr>
            <a:r>
              <a:rPr b="0" i="0" lang="en-US" sz="1200" u="none" cap="none" strike="noStrike">
                <a:solidFill>
                  <a:schemeClr val="dk2"/>
                </a:solidFill>
                <a:latin typeface="Trebuchet MS"/>
                <a:ea typeface="Trebuchet MS"/>
                <a:cs typeface="Trebuchet MS"/>
                <a:sym typeface="Trebuchet MS"/>
              </a:rPr>
              <a:t>Multi-core and Distributed PyData</a:t>
            </a:r>
            <a:endParaRPr b="0" i="0" sz="1200" u="none" cap="none" strike="noStrike">
              <a:solidFill>
                <a:schemeClr val="dk2"/>
              </a:solidFill>
              <a:latin typeface="Trebuchet MS"/>
              <a:ea typeface="Trebuchet MS"/>
              <a:cs typeface="Trebuchet MS"/>
              <a:sym typeface="Trebuchet MS"/>
            </a:endParaRPr>
          </a:p>
          <a:p>
            <a:pPr indent="0" lvl="0" marL="0" marR="0" rtl="0" algn="l">
              <a:lnSpc>
                <a:spcPct val="90000"/>
              </a:lnSpc>
              <a:spcBef>
                <a:spcPts val="0"/>
              </a:spcBef>
              <a:spcAft>
                <a:spcPts val="0"/>
              </a:spcAft>
              <a:buClr>
                <a:srgbClr val="000000"/>
              </a:buClr>
              <a:buSzPts val="1200"/>
              <a:buFont typeface="Arial"/>
              <a:buNone/>
            </a:pPr>
            <a:r>
              <a:t/>
            </a:r>
            <a:endParaRPr b="0" i="0" sz="1200" u="none" cap="none" strike="noStrike">
              <a:solidFill>
                <a:schemeClr val="dk2"/>
              </a:solidFill>
              <a:latin typeface="Trebuchet MS"/>
              <a:ea typeface="Trebuchet MS"/>
              <a:cs typeface="Trebuchet MS"/>
              <a:sym typeface="Trebuchet MS"/>
            </a:endParaRPr>
          </a:p>
          <a:p>
            <a:pPr indent="0" lvl="0" marL="0" marR="0" rtl="0" algn="l">
              <a:lnSpc>
                <a:spcPct val="90000"/>
              </a:lnSpc>
              <a:spcBef>
                <a:spcPts val="0"/>
              </a:spcBef>
              <a:spcAft>
                <a:spcPts val="0"/>
              </a:spcAft>
              <a:buClr>
                <a:srgbClr val="000000"/>
              </a:buClr>
              <a:buSzPts val="1200"/>
              <a:buFont typeface="Arial"/>
              <a:buNone/>
            </a:pPr>
            <a:r>
              <a:rPr b="0" i="0" lang="en-US" sz="1200" u="none" cap="none" strike="noStrike">
                <a:solidFill>
                  <a:schemeClr val="dk2"/>
                </a:solidFill>
                <a:latin typeface="Trebuchet MS"/>
                <a:ea typeface="Trebuchet MS"/>
                <a:cs typeface="Trebuchet MS"/>
                <a:sym typeface="Trebuchet MS"/>
              </a:rPr>
              <a:t>NumPy -&gt; Dask Array</a:t>
            </a:r>
            <a:endParaRPr b="0" i="0" sz="1200" u="none" cap="none" strike="noStrike">
              <a:solidFill>
                <a:schemeClr val="dk2"/>
              </a:solidFill>
              <a:latin typeface="Trebuchet MS"/>
              <a:ea typeface="Trebuchet MS"/>
              <a:cs typeface="Trebuchet MS"/>
              <a:sym typeface="Trebuchet MS"/>
            </a:endParaRPr>
          </a:p>
          <a:p>
            <a:pPr indent="0" lvl="0" marL="0" marR="0" rtl="0" algn="l">
              <a:lnSpc>
                <a:spcPct val="90000"/>
              </a:lnSpc>
              <a:spcBef>
                <a:spcPts val="0"/>
              </a:spcBef>
              <a:spcAft>
                <a:spcPts val="0"/>
              </a:spcAft>
              <a:buClr>
                <a:srgbClr val="000000"/>
              </a:buClr>
              <a:buSzPts val="1200"/>
              <a:buFont typeface="Arial"/>
              <a:buNone/>
            </a:pPr>
            <a:r>
              <a:rPr b="0" i="0" lang="en-US" sz="1200" u="none" cap="none" strike="noStrike">
                <a:solidFill>
                  <a:schemeClr val="dk2"/>
                </a:solidFill>
                <a:latin typeface="Trebuchet MS"/>
                <a:ea typeface="Trebuchet MS"/>
                <a:cs typeface="Trebuchet MS"/>
                <a:sym typeface="Trebuchet MS"/>
              </a:rPr>
              <a:t>Pandas -&gt; Dask DataFrame</a:t>
            </a:r>
            <a:endParaRPr b="0" i="0" sz="1200" u="none" cap="none" strike="noStrike">
              <a:solidFill>
                <a:schemeClr val="dk2"/>
              </a:solidFill>
              <a:latin typeface="Trebuchet MS"/>
              <a:ea typeface="Trebuchet MS"/>
              <a:cs typeface="Trebuchet MS"/>
              <a:sym typeface="Trebuchet MS"/>
            </a:endParaRPr>
          </a:p>
          <a:p>
            <a:pPr indent="0" lvl="0" marL="0" marR="0" rtl="0" algn="l">
              <a:lnSpc>
                <a:spcPct val="90000"/>
              </a:lnSpc>
              <a:spcBef>
                <a:spcPts val="0"/>
              </a:spcBef>
              <a:spcAft>
                <a:spcPts val="0"/>
              </a:spcAft>
              <a:buClr>
                <a:srgbClr val="000000"/>
              </a:buClr>
              <a:buSzPts val="1200"/>
              <a:buFont typeface="Arial"/>
              <a:buNone/>
            </a:pPr>
            <a:r>
              <a:rPr b="0" i="0" lang="en-US" sz="1200" u="none" cap="none" strike="noStrike">
                <a:solidFill>
                  <a:schemeClr val="dk2"/>
                </a:solidFill>
                <a:latin typeface="Trebuchet MS"/>
                <a:ea typeface="Trebuchet MS"/>
                <a:cs typeface="Trebuchet MS"/>
                <a:sym typeface="Trebuchet MS"/>
              </a:rPr>
              <a:t>Scikit-Learn -&gt; Dask-ML</a:t>
            </a:r>
            <a:endParaRPr b="0" i="0" sz="1200" u="none" cap="none" strike="noStrike">
              <a:solidFill>
                <a:schemeClr val="dk2"/>
              </a:solidFill>
              <a:latin typeface="Trebuchet MS"/>
              <a:ea typeface="Trebuchet MS"/>
              <a:cs typeface="Trebuchet MS"/>
              <a:sym typeface="Trebuchet MS"/>
            </a:endParaRPr>
          </a:p>
          <a:p>
            <a:pPr indent="0" lvl="0" marL="0" marR="0" rtl="0" algn="l">
              <a:lnSpc>
                <a:spcPct val="90000"/>
              </a:lnSpc>
              <a:spcBef>
                <a:spcPts val="0"/>
              </a:spcBef>
              <a:spcAft>
                <a:spcPts val="0"/>
              </a:spcAft>
              <a:buClr>
                <a:srgbClr val="000000"/>
              </a:buClr>
              <a:buSzPts val="1200"/>
              <a:buFont typeface="Arial"/>
              <a:buNone/>
            </a:pPr>
            <a:r>
              <a:rPr b="0" i="0" lang="en-US" sz="1200" u="none" cap="none" strike="noStrike">
                <a:solidFill>
                  <a:schemeClr val="dk2"/>
                </a:solidFill>
                <a:latin typeface="Trebuchet MS"/>
                <a:ea typeface="Trebuchet MS"/>
                <a:cs typeface="Trebuchet MS"/>
                <a:sym typeface="Trebuchet MS"/>
              </a:rPr>
              <a:t>… -&gt; Dask Futures</a:t>
            </a:r>
            <a:endParaRPr b="0" i="0" sz="1200" u="none" cap="none" strike="noStrike">
              <a:solidFill>
                <a:schemeClr val="dk2"/>
              </a:solidFill>
              <a:latin typeface="Trebuchet MS"/>
              <a:ea typeface="Trebuchet MS"/>
              <a:cs typeface="Trebuchet MS"/>
              <a:sym typeface="Trebuchet MS"/>
            </a:endParaRPr>
          </a:p>
        </p:txBody>
      </p:sp>
      <p:sp>
        <p:nvSpPr>
          <p:cNvPr id="795" name="Google Shape;795;p106"/>
          <p:cNvSpPr/>
          <p:nvPr/>
        </p:nvSpPr>
        <p:spPr>
          <a:xfrm>
            <a:off x="5800921" y="3814436"/>
            <a:ext cx="2328000" cy="341700"/>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Clr>
                <a:srgbClr val="000000"/>
              </a:buClr>
              <a:buSzPts val="1800"/>
              <a:buFont typeface="Arial"/>
              <a:buNone/>
            </a:pPr>
            <a:r>
              <a:rPr b="1" i="0" lang="en-US" sz="1800" u="none" cap="none" strike="noStrike">
                <a:solidFill>
                  <a:schemeClr val="lt2"/>
                </a:solidFill>
                <a:latin typeface="Trebuchet MS"/>
                <a:ea typeface="Trebuchet MS"/>
                <a:cs typeface="Trebuchet MS"/>
                <a:sym typeface="Trebuchet MS"/>
              </a:rPr>
              <a:t>Dask</a:t>
            </a:r>
            <a:endParaRPr b="0" i="0" sz="1400" u="none" cap="none" strike="noStrike">
              <a:solidFill>
                <a:srgbClr val="000000"/>
              </a:solidFill>
              <a:latin typeface="Arial"/>
              <a:ea typeface="Arial"/>
              <a:cs typeface="Arial"/>
              <a:sym typeface="Arial"/>
            </a:endParaRPr>
          </a:p>
        </p:txBody>
      </p:sp>
      <p:pic>
        <p:nvPicPr>
          <p:cNvPr id="796" name="Google Shape;796;p106"/>
          <p:cNvPicPr preferRelativeResize="0"/>
          <p:nvPr/>
        </p:nvPicPr>
        <p:blipFill rotWithShape="1">
          <a:blip r:embed="rId4">
            <a:alphaModFix/>
          </a:blip>
          <a:srcRect b="0" l="0" r="0" t="0"/>
          <a:stretch/>
        </p:blipFill>
        <p:spPr>
          <a:xfrm>
            <a:off x="8618250" y="2313625"/>
            <a:ext cx="655876" cy="657991"/>
          </a:xfrm>
          <a:prstGeom prst="rect">
            <a:avLst/>
          </a:prstGeom>
          <a:noFill/>
          <a:ln>
            <a:noFill/>
          </a:ln>
        </p:spPr>
      </p:pic>
      <p:pic>
        <p:nvPicPr>
          <p:cNvPr id="797" name="Google Shape;797;p106"/>
          <p:cNvPicPr preferRelativeResize="0"/>
          <p:nvPr/>
        </p:nvPicPr>
        <p:blipFill rotWithShape="1">
          <a:blip r:embed="rId5">
            <a:alphaModFix/>
          </a:blip>
          <a:srcRect b="20097" l="11646" r="12285" t="21413"/>
          <a:stretch/>
        </p:blipFill>
        <p:spPr>
          <a:xfrm>
            <a:off x="8521140" y="1518675"/>
            <a:ext cx="1706071" cy="655875"/>
          </a:xfrm>
          <a:prstGeom prst="rect">
            <a:avLst/>
          </a:prstGeom>
          <a:noFill/>
          <a:ln>
            <a:noFill/>
          </a:ln>
        </p:spPr>
      </p:pic>
      <p:pic>
        <p:nvPicPr>
          <p:cNvPr id="798" name="Google Shape;798;p106"/>
          <p:cNvPicPr preferRelativeResize="0"/>
          <p:nvPr/>
        </p:nvPicPr>
        <p:blipFill rotWithShape="1">
          <a:blip r:embed="rId3">
            <a:alphaModFix/>
          </a:blip>
          <a:srcRect b="0" l="0" r="0" t="0"/>
          <a:stretch/>
        </p:blipFill>
        <p:spPr>
          <a:xfrm>
            <a:off x="9317095" y="4213938"/>
            <a:ext cx="846675" cy="846675"/>
          </a:xfrm>
          <a:prstGeom prst="rect">
            <a:avLst/>
          </a:prstGeom>
          <a:noFill/>
          <a:ln>
            <a:noFill/>
          </a:ln>
        </p:spPr>
      </p:pic>
      <p:pic>
        <p:nvPicPr>
          <p:cNvPr id="799" name="Google Shape;799;p106"/>
          <p:cNvPicPr preferRelativeResize="0"/>
          <p:nvPr/>
        </p:nvPicPr>
        <p:blipFill rotWithShape="1">
          <a:blip r:embed="rId6">
            <a:alphaModFix/>
          </a:blip>
          <a:srcRect b="20097" l="11646" r="12285" t="21413"/>
          <a:stretch/>
        </p:blipFill>
        <p:spPr>
          <a:xfrm>
            <a:off x="3054137" y="2021728"/>
            <a:ext cx="2234573" cy="859046"/>
          </a:xfrm>
          <a:prstGeom prst="rect">
            <a:avLst/>
          </a:prstGeom>
          <a:noFill/>
          <a:ln>
            <a:noFill/>
          </a:ln>
        </p:spPr>
      </p:pic>
      <p:pic>
        <p:nvPicPr>
          <p:cNvPr id="800" name="Google Shape;800;p106"/>
          <p:cNvPicPr preferRelativeResize="0"/>
          <p:nvPr/>
        </p:nvPicPr>
        <p:blipFill rotWithShape="1">
          <a:blip r:embed="rId7">
            <a:alphaModFix/>
          </a:blip>
          <a:srcRect b="0" l="0" r="0" t="0"/>
          <a:stretch/>
        </p:blipFill>
        <p:spPr>
          <a:xfrm>
            <a:off x="3605657" y="4110450"/>
            <a:ext cx="1755468" cy="731425"/>
          </a:xfrm>
          <a:prstGeom prst="rect">
            <a:avLst/>
          </a:prstGeom>
          <a:noFill/>
          <a:ln>
            <a:noFill/>
          </a:ln>
        </p:spPr>
      </p:pic>
      <p:pic>
        <p:nvPicPr>
          <p:cNvPr id="801" name="Google Shape;801;p106"/>
          <p:cNvPicPr preferRelativeResize="0"/>
          <p:nvPr/>
        </p:nvPicPr>
        <p:blipFill rotWithShape="1">
          <a:blip r:embed="rId8">
            <a:alphaModFix/>
          </a:blip>
          <a:srcRect b="0" l="0" r="0" t="0"/>
          <a:stretch/>
        </p:blipFill>
        <p:spPr>
          <a:xfrm>
            <a:off x="3192137" y="3611400"/>
            <a:ext cx="1521151" cy="602550"/>
          </a:xfrm>
          <a:prstGeom prst="rect">
            <a:avLst/>
          </a:prstGeom>
          <a:noFill/>
          <a:ln>
            <a:noFill/>
          </a:ln>
        </p:spPr>
      </p:pic>
      <p:pic>
        <p:nvPicPr>
          <p:cNvPr descr="pandas-logo.png" id="802" name="Google Shape;802;p106"/>
          <p:cNvPicPr preferRelativeResize="0"/>
          <p:nvPr/>
        </p:nvPicPr>
        <p:blipFill rotWithShape="1">
          <a:blip r:embed="rId9">
            <a:alphaModFix/>
          </a:blip>
          <a:srcRect b="0" l="0" r="0" t="0"/>
          <a:stretch/>
        </p:blipFill>
        <p:spPr>
          <a:xfrm>
            <a:off x="4318475" y="4759675"/>
            <a:ext cx="1079453" cy="846675"/>
          </a:xfrm>
          <a:prstGeom prst="rect">
            <a:avLst/>
          </a:prstGeom>
          <a:noFill/>
          <a:ln>
            <a:noFill/>
          </a:ln>
        </p:spPr>
      </p:pic>
      <p:pic>
        <p:nvPicPr>
          <p:cNvPr descr="Scikit learn logo small.svg" id="803" name="Google Shape;803;p106"/>
          <p:cNvPicPr preferRelativeResize="0"/>
          <p:nvPr/>
        </p:nvPicPr>
        <p:blipFill rotWithShape="1">
          <a:blip r:embed="rId10">
            <a:alphaModFix/>
          </a:blip>
          <a:srcRect b="0" l="0" r="0" t="0"/>
          <a:stretch/>
        </p:blipFill>
        <p:spPr>
          <a:xfrm>
            <a:off x="2954795" y="4841875"/>
            <a:ext cx="1363680" cy="731425"/>
          </a:xfrm>
          <a:prstGeom prst="rect">
            <a:avLst/>
          </a:prstGeom>
          <a:noFill/>
          <a:ln>
            <a:noFill/>
          </a:ln>
        </p:spPr>
      </p:pic>
      <p:pic>
        <p:nvPicPr>
          <p:cNvPr descr="Image result for numba logo" id="804" name="Google Shape;804;p106"/>
          <p:cNvPicPr preferRelativeResize="0"/>
          <p:nvPr/>
        </p:nvPicPr>
        <p:blipFill rotWithShape="1">
          <a:blip r:embed="rId11">
            <a:alphaModFix/>
          </a:blip>
          <a:srcRect b="0" l="0" r="0" t="0"/>
          <a:stretch/>
        </p:blipFill>
        <p:spPr>
          <a:xfrm>
            <a:off x="4742050" y="3611398"/>
            <a:ext cx="655875" cy="6558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8" name="Shape 808"/>
        <p:cNvGrpSpPr/>
        <p:nvPr/>
      </p:nvGrpSpPr>
      <p:grpSpPr>
        <a:xfrm>
          <a:off x="0" y="0"/>
          <a:ext cx="0" cy="0"/>
          <a:chOff x="0" y="0"/>
          <a:chExt cx="0" cy="0"/>
        </a:xfrm>
      </p:grpSpPr>
      <p:sp>
        <p:nvSpPr>
          <p:cNvPr id="809" name="Google Shape;809;p107"/>
          <p:cNvSpPr txBox="1"/>
          <p:nvPr>
            <p:ph type="title"/>
          </p:nvPr>
        </p:nvSpPr>
        <p:spPr>
          <a:xfrm>
            <a:off x="1864071" y="2399131"/>
            <a:ext cx="7244658" cy="1373939"/>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None/>
            </a:pPr>
            <a:r>
              <a:rPr lang="en-US"/>
              <a:t>cuDF</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4" name="Shape 814"/>
        <p:cNvGrpSpPr/>
        <p:nvPr/>
      </p:nvGrpSpPr>
      <p:grpSpPr>
        <a:xfrm>
          <a:off x="0" y="0"/>
          <a:ext cx="0" cy="0"/>
          <a:chOff x="0" y="0"/>
          <a:chExt cx="0" cy="0"/>
        </a:xfrm>
      </p:grpSpPr>
      <p:sp>
        <p:nvSpPr>
          <p:cNvPr id="815" name="Google Shape;815;p108"/>
          <p:cNvSpPr/>
          <p:nvPr/>
        </p:nvSpPr>
        <p:spPr>
          <a:xfrm>
            <a:off x="664029" y="3330971"/>
            <a:ext cx="1767900" cy="457200"/>
          </a:xfrm>
          <a:prstGeom prst="rect">
            <a:avLst/>
          </a:prstGeom>
          <a:solidFill>
            <a:schemeClr val="lt2"/>
          </a:solidFill>
          <a:ln cap="flat" cmpd="sng" w="381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lang="en-US" sz="1200">
                <a:solidFill>
                  <a:schemeClr val="lt1"/>
                </a:solidFill>
                <a:latin typeface="Trebuchet MS"/>
                <a:ea typeface="Trebuchet MS"/>
                <a:cs typeface="Trebuchet MS"/>
                <a:sym typeface="Trebuchet MS"/>
              </a:rPr>
              <a:t>cuDF cuIO</a:t>
            </a:r>
            <a:endParaRPr sz="1200">
              <a:solidFill>
                <a:schemeClr val="lt1"/>
              </a:solidFill>
              <a:latin typeface="Trebuchet MS"/>
              <a:ea typeface="Trebuchet MS"/>
              <a:cs typeface="Trebuchet MS"/>
              <a:sym typeface="Trebuchet MS"/>
            </a:endParaRPr>
          </a:p>
          <a:p>
            <a:pPr indent="0" lvl="0" marL="0" marR="0" rtl="0" algn="ctr">
              <a:lnSpc>
                <a:spcPct val="90000"/>
              </a:lnSpc>
              <a:spcBef>
                <a:spcPts val="0"/>
              </a:spcBef>
              <a:spcAft>
                <a:spcPts val="0"/>
              </a:spcAft>
              <a:buNone/>
            </a:pPr>
            <a:r>
              <a:rPr lang="en-US" sz="1200">
                <a:solidFill>
                  <a:srgbClr val="D1D1D1"/>
                </a:solidFill>
                <a:latin typeface="Trebuchet MS"/>
                <a:ea typeface="Trebuchet MS"/>
                <a:cs typeface="Trebuchet MS"/>
                <a:sym typeface="Trebuchet MS"/>
              </a:rPr>
              <a:t>Analytics</a:t>
            </a:r>
            <a:endParaRPr/>
          </a:p>
        </p:txBody>
      </p:sp>
      <p:cxnSp>
        <p:nvCxnSpPr>
          <p:cNvPr id="816" name="Google Shape;816;p108"/>
          <p:cNvCxnSpPr/>
          <p:nvPr/>
        </p:nvCxnSpPr>
        <p:spPr>
          <a:xfrm rot="-5400000">
            <a:off x="7264311" y="4039896"/>
            <a:ext cx="365700" cy="0"/>
          </a:xfrm>
          <a:prstGeom prst="straightConnector1">
            <a:avLst/>
          </a:prstGeom>
          <a:noFill/>
          <a:ln cap="flat" cmpd="sng" w="12700">
            <a:solidFill>
              <a:srgbClr val="595959"/>
            </a:solidFill>
            <a:prstDash val="solid"/>
            <a:round/>
            <a:headEnd len="med" w="med" type="triangle"/>
            <a:tailEnd len="med" w="med" type="triangle"/>
          </a:ln>
        </p:spPr>
      </p:cxnSp>
      <p:sp>
        <p:nvSpPr>
          <p:cNvPr id="817" name="Google Shape;817;p108"/>
          <p:cNvSpPr/>
          <p:nvPr/>
        </p:nvSpPr>
        <p:spPr>
          <a:xfrm>
            <a:off x="664029" y="4301564"/>
            <a:ext cx="9633600" cy="457200"/>
          </a:xfrm>
          <a:prstGeom prst="rect">
            <a:avLst/>
          </a:prstGeom>
          <a:solidFill>
            <a:schemeClr val="accent4"/>
          </a:solidFill>
          <a:ln cap="flat" cmpd="sng" w="9525">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lang="en-US" sz="1200">
                <a:solidFill>
                  <a:schemeClr val="lt1"/>
                </a:solidFill>
                <a:latin typeface="Trebuchet MS"/>
                <a:ea typeface="Trebuchet MS"/>
                <a:cs typeface="Trebuchet MS"/>
                <a:sym typeface="Trebuchet MS"/>
              </a:rPr>
              <a:t>							        GPU Memory</a:t>
            </a:r>
            <a:endParaRPr/>
          </a:p>
        </p:txBody>
      </p:sp>
      <p:sp>
        <p:nvSpPr>
          <p:cNvPr id="818" name="Google Shape;818;p108"/>
          <p:cNvSpPr/>
          <p:nvPr/>
        </p:nvSpPr>
        <p:spPr>
          <a:xfrm>
            <a:off x="664054" y="2291353"/>
            <a:ext cx="2834700" cy="457200"/>
          </a:xfrm>
          <a:prstGeom prst="rect">
            <a:avLst/>
          </a:prstGeom>
          <a:solidFill>
            <a:srgbClr val="868686"/>
          </a:solidFill>
          <a:ln cap="flat" cmpd="sng" w="9525">
            <a:solidFill>
              <a:srgbClr val="86868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lang="en-US" sz="1200">
                <a:solidFill>
                  <a:schemeClr val="lt1"/>
                </a:solidFill>
                <a:latin typeface="Trebuchet MS"/>
                <a:ea typeface="Trebuchet MS"/>
                <a:cs typeface="Trebuchet MS"/>
                <a:sym typeface="Trebuchet MS"/>
              </a:rPr>
              <a:t>Data Preparation</a:t>
            </a:r>
            <a:endParaRPr/>
          </a:p>
        </p:txBody>
      </p:sp>
      <p:sp>
        <p:nvSpPr>
          <p:cNvPr id="819" name="Google Shape;819;p108"/>
          <p:cNvSpPr/>
          <p:nvPr/>
        </p:nvSpPr>
        <p:spPr>
          <a:xfrm>
            <a:off x="7462906" y="2272953"/>
            <a:ext cx="2834700" cy="457200"/>
          </a:xfrm>
          <a:prstGeom prst="rect">
            <a:avLst/>
          </a:prstGeom>
          <a:solidFill>
            <a:srgbClr val="868686"/>
          </a:solidFill>
          <a:ln cap="flat" cmpd="sng" w="9525">
            <a:solidFill>
              <a:srgbClr val="86868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lang="en-US" sz="1200">
                <a:solidFill>
                  <a:schemeClr val="lt1"/>
                </a:solidFill>
                <a:latin typeface="Trebuchet MS"/>
                <a:ea typeface="Trebuchet MS"/>
                <a:cs typeface="Trebuchet MS"/>
                <a:sym typeface="Trebuchet MS"/>
              </a:rPr>
              <a:t>Visualization</a:t>
            </a:r>
            <a:endParaRPr/>
          </a:p>
        </p:txBody>
      </p:sp>
      <p:sp>
        <p:nvSpPr>
          <p:cNvPr id="820" name="Google Shape;820;p108"/>
          <p:cNvSpPr/>
          <p:nvPr/>
        </p:nvSpPr>
        <p:spPr>
          <a:xfrm>
            <a:off x="4063468" y="2272953"/>
            <a:ext cx="2834700" cy="457200"/>
          </a:xfrm>
          <a:prstGeom prst="rect">
            <a:avLst/>
          </a:prstGeom>
          <a:solidFill>
            <a:srgbClr val="868686"/>
          </a:solidFill>
          <a:ln cap="flat" cmpd="sng" w="9525">
            <a:solidFill>
              <a:srgbClr val="86868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lang="en-US" sz="1200">
                <a:solidFill>
                  <a:schemeClr val="lt1"/>
                </a:solidFill>
                <a:latin typeface="Trebuchet MS"/>
                <a:ea typeface="Trebuchet MS"/>
                <a:cs typeface="Trebuchet MS"/>
                <a:sym typeface="Trebuchet MS"/>
              </a:rPr>
              <a:t>Model Training</a:t>
            </a:r>
            <a:endParaRPr/>
          </a:p>
        </p:txBody>
      </p:sp>
      <p:cxnSp>
        <p:nvCxnSpPr>
          <p:cNvPr id="821" name="Google Shape;821;p108"/>
          <p:cNvCxnSpPr>
            <a:endCxn id="820" idx="1"/>
          </p:cNvCxnSpPr>
          <p:nvPr/>
        </p:nvCxnSpPr>
        <p:spPr>
          <a:xfrm flipH="1" rot="10800000">
            <a:off x="3505168" y="2501553"/>
            <a:ext cx="558300" cy="15600"/>
          </a:xfrm>
          <a:prstGeom prst="straightConnector1">
            <a:avLst/>
          </a:prstGeom>
          <a:noFill/>
          <a:ln cap="flat" cmpd="sng" w="12700">
            <a:solidFill>
              <a:srgbClr val="595959"/>
            </a:solidFill>
            <a:prstDash val="solid"/>
            <a:round/>
            <a:headEnd len="sm" w="sm" type="none"/>
            <a:tailEnd len="med" w="med" type="triangle"/>
          </a:ln>
        </p:spPr>
      </p:cxnSp>
      <p:cxnSp>
        <p:nvCxnSpPr>
          <p:cNvPr id="822" name="Google Shape;822;p108"/>
          <p:cNvCxnSpPr>
            <a:endCxn id="819" idx="1"/>
          </p:cNvCxnSpPr>
          <p:nvPr/>
        </p:nvCxnSpPr>
        <p:spPr>
          <a:xfrm flipH="1" rot="10800000">
            <a:off x="6898006" y="2501553"/>
            <a:ext cx="564900" cy="15600"/>
          </a:xfrm>
          <a:prstGeom prst="straightConnector1">
            <a:avLst/>
          </a:prstGeom>
          <a:noFill/>
          <a:ln cap="flat" cmpd="sng" w="12700">
            <a:solidFill>
              <a:srgbClr val="595959"/>
            </a:solidFill>
            <a:prstDash val="solid"/>
            <a:round/>
            <a:headEnd len="sm" w="sm" type="none"/>
            <a:tailEnd len="med" w="med" type="triangle"/>
          </a:ln>
        </p:spPr>
      </p:cxnSp>
      <p:sp>
        <p:nvSpPr>
          <p:cNvPr id="823" name="Google Shape;823;p108"/>
          <p:cNvSpPr/>
          <p:nvPr/>
        </p:nvSpPr>
        <p:spPr>
          <a:xfrm>
            <a:off x="2630404" y="3330971"/>
            <a:ext cx="1767900" cy="457200"/>
          </a:xfrm>
          <a:prstGeom prst="rect">
            <a:avLst/>
          </a:prstGeom>
          <a:solidFill>
            <a:schemeClr val="lt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lang="en-US" sz="1200">
                <a:solidFill>
                  <a:schemeClr val="lt1"/>
                </a:solidFill>
                <a:latin typeface="Trebuchet MS"/>
                <a:ea typeface="Trebuchet MS"/>
                <a:cs typeface="Trebuchet MS"/>
                <a:sym typeface="Trebuchet MS"/>
              </a:rPr>
              <a:t>cuML</a:t>
            </a:r>
            <a:endParaRPr sz="1200">
              <a:solidFill>
                <a:schemeClr val="lt1"/>
              </a:solidFill>
              <a:latin typeface="Trebuchet MS"/>
              <a:ea typeface="Trebuchet MS"/>
              <a:cs typeface="Trebuchet MS"/>
              <a:sym typeface="Trebuchet MS"/>
            </a:endParaRPr>
          </a:p>
          <a:p>
            <a:pPr indent="0" lvl="0" marL="0" marR="0" rtl="0" algn="ctr">
              <a:lnSpc>
                <a:spcPct val="90000"/>
              </a:lnSpc>
              <a:spcBef>
                <a:spcPts val="0"/>
              </a:spcBef>
              <a:spcAft>
                <a:spcPts val="0"/>
              </a:spcAft>
              <a:buNone/>
            </a:pPr>
            <a:r>
              <a:rPr lang="en-US" sz="1200">
                <a:solidFill>
                  <a:srgbClr val="D1D1D1"/>
                </a:solidFill>
                <a:latin typeface="Trebuchet MS"/>
                <a:ea typeface="Trebuchet MS"/>
                <a:cs typeface="Trebuchet MS"/>
                <a:sym typeface="Trebuchet MS"/>
              </a:rPr>
              <a:t>Machine Learning</a:t>
            </a:r>
            <a:endParaRPr/>
          </a:p>
        </p:txBody>
      </p:sp>
      <p:sp>
        <p:nvSpPr>
          <p:cNvPr id="824" name="Google Shape;824;p108"/>
          <p:cNvSpPr/>
          <p:nvPr/>
        </p:nvSpPr>
        <p:spPr>
          <a:xfrm>
            <a:off x="4596778" y="3330971"/>
            <a:ext cx="1767900" cy="457200"/>
          </a:xfrm>
          <a:prstGeom prst="rect">
            <a:avLst/>
          </a:prstGeom>
          <a:solidFill>
            <a:schemeClr val="lt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lang="en-US" sz="1200">
                <a:solidFill>
                  <a:schemeClr val="lt1"/>
                </a:solidFill>
                <a:latin typeface="Trebuchet MS"/>
                <a:ea typeface="Trebuchet MS"/>
                <a:cs typeface="Trebuchet MS"/>
                <a:sym typeface="Trebuchet MS"/>
              </a:rPr>
              <a:t>cuGraph</a:t>
            </a:r>
            <a:endParaRPr sz="1200">
              <a:solidFill>
                <a:schemeClr val="lt1"/>
              </a:solidFill>
              <a:latin typeface="Trebuchet MS"/>
              <a:ea typeface="Trebuchet MS"/>
              <a:cs typeface="Trebuchet MS"/>
              <a:sym typeface="Trebuchet MS"/>
            </a:endParaRPr>
          </a:p>
          <a:p>
            <a:pPr indent="0" lvl="0" marL="0" marR="0" rtl="0" algn="ctr">
              <a:lnSpc>
                <a:spcPct val="90000"/>
              </a:lnSpc>
              <a:spcBef>
                <a:spcPts val="0"/>
              </a:spcBef>
              <a:spcAft>
                <a:spcPts val="0"/>
              </a:spcAft>
              <a:buNone/>
            </a:pPr>
            <a:r>
              <a:rPr lang="en-US" sz="1200">
                <a:solidFill>
                  <a:srgbClr val="D1D1D1"/>
                </a:solidFill>
                <a:latin typeface="Trebuchet MS"/>
                <a:ea typeface="Trebuchet MS"/>
                <a:cs typeface="Trebuchet MS"/>
                <a:sym typeface="Trebuchet MS"/>
              </a:rPr>
              <a:t>Graph Analytics</a:t>
            </a:r>
            <a:endParaRPr/>
          </a:p>
        </p:txBody>
      </p:sp>
      <p:sp>
        <p:nvSpPr>
          <p:cNvPr id="825" name="Google Shape;825;p108"/>
          <p:cNvSpPr/>
          <p:nvPr/>
        </p:nvSpPr>
        <p:spPr>
          <a:xfrm>
            <a:off x="6563152" y="3330971"/>
            <a:ext cx="1767900" cy="457200"/>
          </a:xfrm>
          <a:prstGeom prst="rect">
            <a:avLst/>
          </a:prstGeom>
          <a:solidFill>
            <a:schemeClr val="lt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lang="en-US" sz="1200">
                <a:solidFill>
                  <a:schemeClr val="lt1"/>
                </a:solidFill>
                <a:latin typeface="Trebuchet MS"/>
                <a:ea typeface="Trebuchet MS"/>
                <a:cs typeface="Trebuchet MS"/>
                <a:sym typeface="Trebuchet MS"/>
              </a:rPr>
              <a:t>PyTorch Chainer MxNet</a:t>
            </a:r>
            <a:endParaRPr sz="1200">
              <a:solidFill>
                <a:schemeClr val="lt1"/>
              </a:solidFill>
              <a:latin typeface="Trebuchet MS"/>
              <a:ea typeface="Trebuchet MS"/>
              <a:cs typeface="Trebuchet MS"/>
              <a:sym typeface="Trebuchet MS"/>
            </a:endParaRPr>
          </a:p>
          <a:p>
            <a:pPr indent="0" lvl="0" marL="0" marR="0" rtl="0" algn="ctr">
              <a:lnSpc>
                <a:spcPct val="90000"/>
              </a:lnSpc>
              <a:spcBef>
                <a:spcPts val="0"/>
              </a:spcBef>
              <a:spcAft>
                <a:spcPts val="0"/>
              </a:spcAft>
              <a:buNone/>
            </a:pPr>
            <a:r>
              <a:rPr lang="en-US" sz="1200">
                <a:solidFill>
                  <a:srgbClr val="D1D1D1"/>
                </a:solidFill>
                <a:latin typeface="Trebuchet MS"/>
                <a:ea typeface="Trebuchet MS"/>
                <a:cs typeface="Trebuchet MS"/>
                <a:sym typeface="Trebuchet MS"/>
              </a:rPr>
              <a:t>Deep Learning</a:t>
            </a:r>
            <a:endParaRPr/>
          </a:p>
        </p:txBody>
      </p:sp>
      <p:sp>
        <p:nvSpPr>
          <p:cNvPr id="826" name="Google Shape;826;p108"/>
          <p:cNvSpPr/>
          <p:nvPr/>
        </p:nvSpPr>
        <p:spPr>
          <a:xfrm>
            <a:off x="8529527" y="3330971"/>
            <a:ext cx="1767900" cy="457200"/>
          </a:xfrm>
          <a:prstGeom prst="rect">
            <a:avLst/>
          </a:prstGeom>
          <a:solidFill>
            <a:schemeClr val="lt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lang="en-US" sz="1200">
                <a:solidFill>
                  <a:schemeClr val="lt1"/>
                </a:solidFill>
                <a:latin typeface="Trebuchet MS"/>
                <a:ea typeface="Trebuchet MS"/>
                <a:cs typeface="Trebuchet MS"/>
                <a:sym typeface="Trebuchet MS"/>
              </a:rPr>
              <a:t>cuxfilter &lt;&gt; </a:t>
            </a:r>
            <a:r>
              <a:rPr lang="en-US" sz="1200">
                <a:solidFill>
                  <a:schemeClr val="lt1"/>
                </a:solidFill>
                <a:latin typeface="Trebuchet MS"/>
                <a:ea typeface="Trebuchet MS"/>
                <a:cs typeface="Trebuchet MS"/>
                <a:sym typeface="Trebuchet MS"/>
              </a:rPr>
              <a:t>pyViz</a:t>
            </a:r>
            <a:endParaRPr sz="1200">
              <a:solidFill>
                <a:schemeClr val="lt1"/>
              </a:solidFill>
              <a:latin typeface="Trebuchet MS"/>
              <a:ea typeface="Trebuchet MS"/>
              <a:cs typeface="Trebuchet MS"/>
              <a:sym typeface="Trebuchet MS"/>
            </a:endParaRPr>
          </a:p>
          <a:p>
            <a:pPr indent="0" lvl="0" marL="0" marR="0" rtl="0" algn="ctr">
              <a:lnSpc>
                <a:spcPct val="90000"/>
              </a:lnSpc>
              <a:spcBef>
                <a:spcPts val="0"/>
              </a:spcBef>
              <a:spcAft>
                <a:spcPts val="0"/>
              </a:spcAft>
              <a:buNone/>
            </a:pPr>
            <a:r>
              <a:rPr lang="en-US" sz="1200">
                <a:solidFill>
                  <a:srgbClr val="D1D1D1"/>
                </a:solidFill>
                <a:latin typeface="Trebuchet MS"/>
                <a:ea typeface="Trebuchet MS"/>
                <a:cs typeface="Trebuchet MS"/>
                <a:sym typeface="Trebuchet MS"/>
              </a:rPr>
              <a:t>Visualization</a:t>
            </a:r>
            <a:endParaRPr/>
          </a:p>
        </p:txBody>
      </p:sp>
      <p:cxnSp>
        <p:nvCxnSpPr>
          <p:cNvPr id="827" name="Google Shape;827;p108"/>
          <p:cNvCxnSpPr/>
          <p:nvPr/>
        </p:nvCxnSpPr>
        <p:spPr>
          <a:xfrm rot="-5400000">
            <a:off x="9233460" y="4039896"/>
            <a:ext cx="365700" cy="0"/>
          </a:xfrm>
          <a:prstGeom prst="straightConnector1">
            <a:avLst/>
          </a:prstGeom>
          <a:noFill/>
          <a:ln cap="flat" cmpd="sng" w="12700">
            <a:solidFill>
              <a:srgbClr val="595959"/>
            </a:solidFill>
            <a:prstDash val="solid"/>
            <a:round/>
            <a:headEnd len="med" w="med" type="triangle"/>
            <a:tailEnd len="med" w="med" type="triangle"/>
          </a:ln>
        </p:spPr>
      </p:cxnSp>
      <p:cxnSp>
        <p:nvCxnSpPr>
          <p:cNvPr id="828" name="Google Shape;828;p108"/>
          <p:cNvCxnSpPr/>
          <p:nvPr/>
        </p:nvCxnSpPr>
        <p:spPr>
          <a:xfrm rot="-5400000">
            <a:off x="5297937" y="4039896"/>
            <a:ext cx="365700" cy="0"/>
          </a:xfrm>
          <a:prstGeom prst="straightConnector1">
            <a:avLst/>
          </a:prstGeom>
          <a:noFill/>
          <a:ln cap="flat" cmpd="sng" w="12700">
            <a:solidFill>
              <a:srgbClr val="595959"/>
            </a:solidFill>
            <a:prstDash val="solid"/>
            <a:round/>
            <a:headEnd len="med" w="med" type="triangle"/>
            <a:tailEnd len="med" w="med" type="triangle"/>
          </a:ln>
        </p:spPr>
      </p:cxnSp>
      <p:cxnSp>
        <p:nvCxnSpPr>
          <p:cNvPr id="829" name="Google Shape;829;p108"/>
          <p:cNvCxnSpPr/>
          <p:nvPr/>
        </p:nvCxnSpPr>
        <p:spPr>
          <a:xfrm rot="-5400000">
            <a:off x="3331563" y="4039896"/>
            <a:ext cx="365700" cy="0"/>
          </a:xfrm>
          <a:prstGeom prst="straightConnector1">
            <a:avLst/>
          </a:prstGeom>
          <a:noFill/>
          <a:ln cap="flat" cmpd="sng" w="12700">
            <a:solidFill>
              <a:srgbClr val="595959"/>
            </a:solidFill>
            <a:prstDash val="solid"/>
            <a:round/>
            <a:headEnd len="med" w="med" type="triangle"/>
            <a:tailEnd len="med" w="med" type="triangle"/>
          </a:ln>
        </p:spPr>
      </p:cxnSp>
      <p:cxnSp>
        <p:nvCxnSpPr>
          <p:cNvPr id="830" name="Google Shape;830;p108"/>
          <p:cNvCxnSpPr/>
          <p:nvPr/>
        </p:nvCxnSpPr>
        <p:spPr>
          <a:xfrm rot="-5400000">
            <a:off x="1365188" y="4039896"/>
            <a:ext cx="365700" cy="0"/>
          </a:xfrm>
          <a:prstGeom prst="straightConnector1">
            <a:avLst/>
          </a:prstGeom>
          <a:noFill/>
          <a:ln cap="flat" cmpd="sng" w="12700">
            <a:solidFill>
              <a:srgbClr val="595959"/>
            </a:solidFill>
            <a:prstDash val="solid"/>
            <a:round/>
            <a:headEnd len="med" w="med" type="triangle"/>
            <a:tailEnd len="med" w="med" type="triangle"/>
          </a:ln>
        </p:spPr>
      </p:cxnSp>
      <p:pic>
        <p:nvPicPr>
          <p:cNvPr id="831" name="Google Shape;831;p108"/>
          <p:cNvPicPr preferRelativeResize="0"/>
          <p:nvPr/>
        </p:nvPicPr>
        <p:blipFill rotWithShape="1">
          <a:blip r:embed="rId3">
            <a:alphaModFix/>
          </a:blip>
          <a:srcRect b="0" l="0" r="0" t="0"/>
          <a:stretch/>
        </p:blipFill>
        <p:spPr>
          <a:xfrm>
            <a:off x="6013265" y="4350445"/>
            <a:ext cx="886435" cy="359439"/>
          </a:xfrm>
          <a:prstGeom prst="rect">
            <a:avLst/>
          </a:prstGeom>
          <a:noFill/>
          <a:ln>
            <a:noFill/>
          </a:ln>
        </p:spPr>
      </p:pic>
      <p:sp>
        <p:nvSpPr>
          <p:cNvPr id="832" name="Google Shape;832;p108"/>
          <p:cNvSpPr txBox="1"/>
          <p:nvPr>
            <p:ph type="title"/>
          </p:nvPr>
        </p:nvSpPr>
        <p:spPr>
          <a:xfrm>
            <a:off x="498348" y="737426"/>
            <a:ext cx="9976200" cy="59100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None/>
            </a:pPr>
            <a:r>
              <a:rPr lang="en-US"/>
              <a:t>RAPIDS</a:t>
            </a:r>
            <a:endParaRPr/>
          </a:p>
        </p:txBody>
      </p:sp>
      <p:sp>
        <p:nvSpPr>
          <p:cNvPr id="833" name="Google Shape;833;p108"/>
          <p:cNvSpPr txBox="1"/>
          <p:nvPr/>
        </p:nvSpPr>
        <p:spPr>
          <a:xfrm>
            <a:off x="498348" y="1183333"/>
            <a:ext cx="9976200" cy="525600"/>
          </a:xfrm>
          <a:prstGeom prst="rect">
            <a:avLst/>
          </a:prstGeom>
          <a:noFill/>
          <a:ln>
            <a:noFill/>
          </a:ln>
        </p:spPr>
        <p:txBody>
          <a:bodyPr anchorCtr="0" anchor="ctr" bIns="45700" lIns="91425" spcFirstLastPara="1" rIns="91425" wrap="square" tIns="45700">
            <a:noAutofit/>
          </a:bodyPr>
          <a:lstStyle/>
          <a:p>
            <a:pPr indent="-308607" lvl="0" marL="308607" marR="0" rtl="0" algn="ctr">
              <a:lnSpc>
                <a:spcPct val="90000"/>
              </a:lnSpc>
              <a:spcBef>
                <a:spcPts val="0"/>
              </a:spcBef>
              <a:spcAft>
                <a:spcPts val="0"/>
              </a:spcAft>
              <a:buNone/>
            </a:pPr>
            <a:r>
              <a:rPr lang="en-US" sz="2400">
                <a:solidFill>
                  <a:schemeClr val="lt2"/>
                </a:solidFill>
                <a:latin typeface="Trebuchet MS"/>
                <a:ea typeface="Trebuchet MS"/>
                <a:cs typeface="Trebuchet MS"/>
                <a:sym typeface="Trebuchet MS"/>
              </a:rPr>
              <a:t>GPU Accelerated data wrangling and feature engineering</a:t>
            </a:r>
            <a:endParaRPr/>
          </a:p>
        </p:txBody>
      </p:sp>
      <p:sp>
        <p:nvSpPr>
          <p:cNvPr id="834" name="Google Shape;834;p108"/>
          <p:cNvSpPr/>
          <p:nvPr/>
        </p:nvSpPr>
        <p:spPr>
          <a:xfrm>
            <a:off x="654635" y="2865695"/>
            <a:ext cx="5700900" cy="279000"/>
          </a:xfrm>
          <a:prstGeom prst="rect">
            <a:avLst/>
          </a:prstGeom>
          <a:solidFill>
            <a:srgbClr val="EB893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chemeClr val="lt1"/>
                </a:solidFill>
                <a:latin typeface="Arial"/>
                <a:ea typeface="Arial"/>
                <a:cs typeface="Arial"/>
                <a:sym typeface="Arial"/>
              </a:rPr>
              <a:t>Dask</a:t>
            </a:r>
            <a:endParaRPr/>
          </a:p>
        </p:txBody>
      </p:sp>
      <p:cxnSp>
        <p:nvCxnSpPr>
          <p:cNvPr id="835" name="Google Shape;835;p108"/>
          <p:cNvCxnSpPr/>
          <p:nvPr/>
        </p:nvCxnSpPr>
        <p:spPr>
          <a:xfrm rot="5400000">
            <a:off x="5480506" y="-1126197"/>
            <a:ext cx="600" cy="6798900"/>
          </a:xfrm>
          <a:prstGeom prst="bentConnector3">
            <a:avLst>
              <a:gd fmla="val -93492155" name="adj1"/>
            </a:avLst>
          </a:prstGeom>
          <a:noFill/>
          <a:ln cap="flat" cmpd="sng" w="9525">
            <a:solidFill>
              <a:schemeClr val="dk2"/>
            </a:solidFill>
            <a:prstDash val="solid"/>
            <a:round/>
            <a:headEnd len="med" w="med" type="none"/>
            <a:tailEnd len="med" w="med" type="triangle"/>
          </a:ln>
        </p:spPr>
      </p:cxnSp>
    </p:spTree>
  </p:cSld>
  <p:clrMapOvr>
    <a:masterClrMapping/>
  </p:clrMapOvr>
  <mc:AlternateContent>
    <mc:Choice Requires="p14">
      <p:transition spd="slow" p14:dur="700">
        <p:fade/>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0" name="Shape 840"/>
        <p:cNvGrpSpPr/>
        <p:nvPr/>
      </p:nvGrpSpPr>
      <p:grpSpPr>
        <a:xfrm>
          <a:off x="0" y="0"/>
          <a:ext cx="0" cy="0"/>
          <a:chOff x="0" y="0"/>
          <a:chExt cx="0" cy="0"/>
        </a:xfrm>
      </p:grpSpPr>
      <p:sp>
        <p:nvSpPr>
          <p:cNvPr id="841" name="Google Shape;841;p109"/>
          <p:cNvSpPr txBox="1"/>
          <p:nvPr>
            <p:ph type="title"/>
          </p:nvPr>
        </p:nvSpPr>
        <p:spPr>
          <a:xfrm>
            <a:off x="498348" y="737426"/>
            <a:ext cx="9976104" cy="590931"/>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None/>
            </a:pPr>
            <a:r>
              <a:rPr lang="en-US"/>
              <a:t>GPU-Accelerated ETL</a:t>
            </a:r>
            <a:endParaRPr/>
          </a:p>
        </p:txBody>
      </p:sp>
      <p:sp>
        <p:nvSpPr>
          <p:cNvPr id="842" name="Google Shape;842;p109"/>
          <p:cNvSpPr txBox="1"/>
          <p:nvPr>
            <p:ph idx="2" type="body"/>
          </p:nvPr>
        </p:nvSpPr>
        <p:spPr>
          <a:xfrm>
            <a:off x="498350" y="1259521"/>
            <a:ext cx="9976200" cy="7629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SzPts val="2000"/>
              <a:buFont typeface="Trebuchet MS"/>
              <a:buNone/>
            </a:pPr>
            <a:r>
              <a:rPr lang="en-US"/>
              <a:t>The average data scientist spends 90+% of their time in ETL as opposed to training models</a:t>
            </a:r>
            <a:endParaRPr/>
          </a:p>
        </p:txBody>
      </p:sp>
      <p:pic>
        <p:nvPicPr>
          <p:cNvPr id="843" name="Google Shape;843;p109"/>
          <p:cNvPicPr preferRelativeResize="0"/>
          <p:nvPr/>
        </p:nvPicPr>
        <p:blipFill rotWithShape="1">
          <a:blip r:embed="rId3">
            <a:alphaModFix/>
          </a:blip>
          <a:srcRect b="0" l="0" r="0" t="0"/>
          <a:stretch/>
        </p:blipFill>
        <p:spPr>
          <a:xfrm>
            <a:off x="406400" y="2307103"/>
            <a:ext cx="10160000" cy="3333104"/>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7" name="Shape 847"/>
        <p:cNvGrpSpPr/>
        <p:nvPr/>
      </p:nvGrpSpPr>
      <p:grpSpPr>
        <a:xfrm>
          <a:off x="0" y="0"/>
          <a:ext cx="0" cy="0"/>
          <a:chOff x="0" y="0"/>
          <a:chExt cx="0" cy="0"/>
        </a:xfrm>
      </p:grpSpPr>
      <p:sp>
        <p:nvSpPr>
          <p:cNvPr id="848" name="Google Shape;848;p110"/>
          <p:cNvSpPr txBox="1"/>
          <p:nvPr>
            <p:ph type="title"/>
          </p:nvPr>
        </p:nvSpPr>
        <p:spPr>
          <a:xfrm>
            <a:off x="498348" y="737426"/>
            <a:ext cx="9976200" cy="59100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None/>
            </a:pPr>
            <a:r>
              <a:rPr lang="en-US"/>
              <a:t>ETL Technology Stack</a:t>
            </a:r>
            <a:endParaRPr/>
          </a:p>
        </p:txBody>
      </p:sp>
      <p:sp>
        <p:nvSpPr>
          <p:cNvPr id="849" name="Google Shape;849;p110"/>
          <p:cNvSpPr txBox="1"/>
          <p:nvPr/>
        </p:nvSpPr>
        <p:spPr>
          <a:xfrm>
            <a:off x="7536207" y="1982472"/>
            <a:ext cx="2009400" cy="1200300"/>
          </a:xfrm>
          <a:prstGeom prst="rect">
            <a:avLst/>
          </a:prstGeom>
          <a:noFill/>
          <a:ln cap="flat" cmpd="sng" w="31750">
            <a:solidFill>
              <a:srgbClr val="66666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rgbClr val="000000"/>
              </a:buClr>
              <a:buSzPts val="2000"/>
              <a:buFont typeface="Trebuchet MS"/>
              <a:buNone/>
            </a:pPr>
            <a:r>
              <a:rPr b="0" i="0" lang="en-US" sz="2000" u="none" cap="none" strike="noStrike">
                <a:solidFill>
                  <a:srgbClr val="000000"/>
                </a:solidFill>
                <a:latin typeface="Trebuchet MS"/>
                <a:ea typeface="Trebuchet MS"/>
                <a:cs typeface="Trebuchet MS"/>
                <a:sym typeface="Trebuchet MS"/>
              </a:rPr>
              <a:t>Dask cuDF</a:t>
            </a:r>
            <a:endParaRPr b="0" i="0" sz="2000" u="none" cap="none" strike="noStrike">
              <a:solidFill>
                <a:srgbClr val="000000"/>
              </a:solidFill>
              <a:latin typeface="Trebuchet MS"/>
              <a:ea typeface="Trebuchet MS"/>
              <a:cs typeface="Trebuchet MS"/>
              <a:sym typeface="Trebuchet MS"/>
            </a:endParaRPr>
          </a:p>
          <a:p>
            <a:pPr indent="0" lvl="0" marL="0" marR="0" rtl="0" algn="ctr">
              <a:lnSpc>
                <a:spcPct val="90000"/>
              </a:lnSpc>
              <a:spcBef>
                <a:spcPts val="0"/>
              </a:spcBef>
              <a:spcAft>
                <a:spcPts val="0"/>
              </a:spcAft>
              <a:buClr>
                <a:srgbClr val="000000"/>
              </a:buClr>
              <a:buSzPts val="2000"/>
              <a:buFont typeface="Trebuchet MS"/>
              <a:buNone/>
            </a:pPr>
            <a:r>
              <a:rPr b="0" i="0" lang="en-US" sz="2000" u="none" cap="none" strike="noStrike">
                <a:solidFill>
                  <a:srgbClr val="000000"/>
                </a:solidFill>
                <a:latin typeface="Trebuchet MS"/>
                <a:ea typeface="Trebuchet MS"/>
                <a:cs typeface="Trebuchet MS"/>
                <a:sym typeface="Trebuchet MS"/>
              </a:rPr>
              <a:t>cuDF</a:t>
            </a:r>
            <a:endParaRPr b="0" i="0" sz="2000" u="none" cap="none" strike="noStrike">
              <a:solidFill>
                <a:srgbClr val="000000"/>
              </a:solidFill>
              <a:latin typeface="Trebuchet MS"/>
              <a:ea typeface="Trebuchet MS"/>
              <a:cs typeface="Trebuchet MS"/>
              <a:sym typeface="Trebuchet MS"/>
            </a:endParaRPr>
          </a:p>
          <a:p>
            <a:pPr indent="0" lvl="0" marL="0" marR="0" rtl="0" algn="ctr">
              <a:lnSpc>
                <a:spcPct val="90000"/>
              </a:lnSpc>
              <a:spcBef>
                <a:spcPts val="0"/>
              </a:spcBef>
              <a:spcAft>
                <a:spcPts val="0"/>
              </a:spcAft>
              <a:buClr>
                <a:srgbClr val="000000"/>
              </a:buClr>
              <a:buSzPts val="2000"/>
              <a:buFont typeface="Trebuchet MS"/>
              <a:buNone/>
            </a:pPr>
            <a:r>
              <a:rPr lang="en-US" sz="2000">
                <a:latin typeface="Trebuchet MS"/>
                <a:ea typeface="Trebuchet MS"/>
                <a:cs typeface="Trebuchet MS"/>
                <a:sym typeface="Trebuchet MS"/>
              </a:rPr>
              <a:t>Pandas</a:t>
            </a:r>
            <a:endParaRPr b="0" i="0" sz="2000" u="none" cap="none" strike="noStrike">
              <a:solidFill>
                <a:srgbClr val="000000"/>
              </a:solidFill>
              <a:latin typeface="Trebuchet MS"/>
              <a:ea typeface="Trebuchet MS"/>
              <a:cs typeface="Trebuchet MS"/>
              <a:sym typeface="Trebuchet MS"/>
            </a:endParaRPr>
          </a:p>
        </p:txBody>
      </p:sp>
      <p:sp>
        <p:nvSpPr>
          <p:cNvPr id="850" name="Google Shape;850;p110"/>
          <p:cNvSpPr txBox="1"/>
          <p:nvPr/>
        </p:nvSpPr>
        <p:spPr>
          <a:xfrm>
            <a:off x="7542800" y="3990149"/>
            <a:ext cx="1996200" cy="1165800"/>
          </a:xfrm>
          <a:prstGeom prst="rect">
            <a:avLst/>
          </a:prstGeom>
          <a:noFill/>
          <a:ln cap="flat" cmpd="sng" w="31750">
            <a:solidFill>
              <a:srgbClr val="66666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rgbClr val="000000"/>
              </a:buClr>
              <a:buSzPts val="2000"/>
              <a:buFont typeface="Trebuchet MS"/>
              <a:buNone/>
            </a:pPr>
            <a:r>
              <a:rPr b="0" i="0" lang="en-US" sz="2000" u="none" cap="none" strike="noStrike">
                <a:solidFill>
                  <a:srgbClr val="000000"/>
                </a:solidFill>
                <a:latin typeface="Trebuchet MS"/>
                <a:ea typeface="Trebuchet MS"/>
                <a:cs typeface="Trebuchet MS"/>
                <a:sym typeface="Trebuchet MS"/>
              </a:rPr>
              <a:t>Thrust</a:t>
            </a:r>
            <a:endParaRPr/>
          </a:p>
          <a:p>
            <a:pPr indent="0" lvl="0" marL="0" marR="0" rtl="0" algn="ctr">
              <a:lnSpc>
                <a:spcPct val="90000"/>
              </a:lnSpc>
              <a:spcBef>
                <a:spcPts val="0"/>
              </a:spcBef>
              <a:spcAft>
                <a:spcPts val="0"/>
              </a:spcAft>
              <a:buClr>
                <a:srgbClr val="000000"/>
              </a:buClr>
              <a:buSzPts val="2000"/>
              <a:buFont typeface="Trebuchet MS"/>
              <a:buNone/>
            </a:pPr>
            <a:r>
              <a:rPr b="0" i="0" lang="en-US" sz="2000" u="none" cap="none" strike="noStrike">
                <a:solidFill>
                  <a:srgbClr val="000000"/>
                </a:solidFill>
                <a:latin typeface="Trebuchet MS"/>
                <a:ea typeface="Trebuchet MS"/>
                <a:cs typeface="Trebuchet MS"/>
                <a:sym typeface="Trebuchet MS"/>
              </a:rPr>
              <a:t>Cub</a:t>
            </a:r>
            <a:endParaRPr/>
          </a:p>
          <a:p>
            <a:pPr indent="0" lvl="0" marL="0" marR="0" rtl="0" algn="ctr">
              <a:lnSpc>
                <a:spcPct val="90000"/>
              </a:lnSpc>
              <a:spcBef>
                <a:spcPts val="0"/>
              </a:spcBef>
              <a:spcAft>
                <a:spcPts val="0"/>
              </a:spcAft>
              <a:buClr>
                <a:srgbClr val="000000"/>
              </a:buClr>
              <a:buSzPts val="2000"/>
              <a:buFont typeface="Trebuchet MS"/>
              <a:buNone/>
            </a:pPr>
            <a:r>
              <a:rPr lang="en-US" sz="2000">
                <a:latin typeface="Trebuchet MS"/>
                <a:ea typeface="Trebuchet MS"/>
                <a:cs typeface="Trebuchet MS"/>
                <a:sym typeface="Trebuchet MS"/>
              </a:rPr>
              <a:t>Jitify</a:t>
            </a:r>
            <a:endParaRPr b="0" i="0" sz="2000" u="none" cap="none" strike="noStrike">
              <a:solidFill>
                <a:srgbClr val="000000"/>
              </a:solidFill>
              <a:latin typeface="Trebuchet MS"/>
              <a:ea typeface="Trebuchet MS"/>
              <a:cs typeface="Trebuchet MS"/>
              <a:sym typeface="Trebuchet MS"/>
            </a:endParaRPr>
          </a:p>
        </p:txBody>
      </p:sp>
      <p:cxnSp>
        <p:nvCxnSpPr>
          <p:cNvPr id="851" name="Google Shape;851;p110"/>
          <p:cNvCxnSpPr>
            <a:stCxn id="852" idx="3"/>
            <a:endCxn id="849" idx="1"/>
          </p:cNvCxnSpPr>
          <p:nvPr/>
        </p:nvCxnSpPr>
        <p:spPr>
          <a:xfrm>
            <a:off x="6000364" y="2582615"/>
            <a:ext cx="1535700" cy="600"/>
          </a:xfrm>
          <a:prstGeom prst="bentConnector3">
            <a:avLst>
              <a:gd fmla="val 50005" name="adj1"/>
            </a:avLst>
          </a:prstGeom>
          <a:noFill/>
          <a:ln cap="rnd" cmpd="sng" w="34925">
            <a:solidFill>
              <a:srgbClr val="666666"/>
            </a:solidFill>
            <a:prstDash val="solid"/>
            <a:bevel/>
            <a:headEnd len="lg" w="lg" type="none"/>
            <a:tailEnd len="med" w="med" type="triangle"/>
          </a:ln>
        </p:spPr>
      </p:cxnSp>
      <p:cxnSp>
        <p:nvCxnSpPr>
          <p:cNvPr id="853" name="Google Shape;853;p110"/>
          <p:cNvCxnSpPr/>
          <p:nvPr/>
        </p:nvCxnSpPr>
        <p:spPr>
          <a:xfrm>
            <a:off x="6000045" y="4545954"/>
            <a:ext cx="1542900" cy="900"/>
          </a:xfrm>
          <a:prstGeom prst="bentConnector3">
            <a:avLst>
              <a:gd fmla="val 50000" name="adj1"/>
            </a:avLst>
          </a:prstGeom>
          <a:noFill/>
          <a:ln cap="rnd" cmpd="sng" w="34925">
            <a:solidFill>
              <a:srgbClr val="666666"/>
            </a:solidFill>
            <a:prstDash val="solid"/>
            <a:bevel/>
            <a:headEnd len="lg" w="lg" type="none"/>
            <a:tailEnd len="med" w="med" type="triangle"/>
          </a:ln>
        </p:spPr>
      </p:cxnSp>
      <p:sp>
        <p:nvSpPr>
          <p:cNvPr id="852" name="Google Shape;852;p110"/>
          <p:cNvSpPr/>
          <p:nvPr/>
        </p:nvSpPr>
        <p:spPr>
          <a:xfrm>
            <a:off x="954064" y="2324465"/>
            <a:ext cx="5046300" cy="516300"/>
          </a:xfrm>
          <a:prstGeom prst="rect">
            <a:avLst/>
          </a:prstGeom>
          <a:solidFill>
            <a:srgbClr val="1155C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Trebuchet MS"/>
              <a:buNone/>
            </a:pPr>
            <a:r>
              <a:rPr b="0" i="0" lang="en-US" sz="1800" u="none" cap="none" strike="noStrike">
                <a:solidFill>
                  <a:srgbClr val="FFFFFF"/>
                </a:solidFill>
                <a:latin typeface="Trebuchet MS"/>
                <a:ea typeface="Trebuchet MS"/>
                <a:cs typeface="Trebuchet MS"/>
                <a:sym typeface="Trebuchet MS"/>
              </a:rPr>
              <a:t>Python</a:t>
            </a:r>
            <a:endParaRPr b="0" i="0" sz="1800" u="none" cap="none" strike="noStrike">
              <a:solidFill>
                <a:srgbClr val="FFFFFF"/>
              </a:solidFill>
              <a:latin typeface="Trebuchet MS"/>
              <a:ea typeface="Trebuchet MS"/>
              <a:cs typeface="Trebuchet MS"/>
              <a:sym typeface="Trebuchet MS"/>
            </a:endParaRPr>
          </a:p>
        </p:txBody>
      </p:sp>
      <p:sp>
        <p:nvSpPr>
          <p:cNvPr id="854" name="Google Shape;854;p110"/>
          <p:cNvSpPr/>
          <p:nvPr/>
        </p:nvSpPr>
        <p:spPr>
          <a:xfrm>
            <a:off x="954064" y="2963301"/>
            <a:ext cx="5046300" cy="516300"/>
          </a:xfrm>
          <a:prstGeom prst="rect">
            <a:avLst/>
          </a:prstGeom>
          <a:solidFill>
            <a:srgbClr val="3C7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Trebuchet MS"/>
              <a:buNone/>
            </a:pPr>
            <a:r>
              <a:rPr b="0" i="0" lang="en-US" sz="1800" u="none" cap="none" strike="noStrike">
                <a:solidFill>
                  <a:srgbClr val="FFFFFF"/>
                </a:solidFill>
                <a:latin typeface="Trebuchet MS"/>
                <a:ea typeface="Trebuchet MS"/>
                <a:cs typeface="Trebuchet MS"/>
                <a:sym typeface="Trebuchet MS"/>
              </a:rPr>
              <a:t>Cython</a:t>
            </a:r>
            <a:endParaRPr b="0" i="0" sz="1800" u="none" cap="none" strike="noStrike">
              <a:solidFill>
                <a:srgbClr val="FFFFFF"/>
              </a:solidFill>
              <a:latin typeface="Trebuchet MS"/>
              <a:ea typeface="Trebuchet MS"/>
              <a:cs typeface="Trebuchet MS"/>
              <a:sym typeface="Trebuchet MS"/>
            </a:endParaRPr>
          </a:p>
        </p:txBody>
      </p:sp>
      <p:sp>
        <p:nvSpPr>
          <p:cNvPr id="855" name="Google Shape;855;p110"/>
          <p:cNvSpPr/>
          <p:nvPr/>
        </p:nvSpPr>
        <p:spPr>
          <a:xfrm>
            <a:off x="954064" y="3602138"/>
            <a:ext cx="5046300" cy="516300"/>
          </a:xfrm>
          <a:prstGeom prst="rect">
            <a:avLst/>
          </a:prstGeom>
          <a:solidFill>
            <a:srgbClr val="7400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Trebuchet MS"/>
              <a:buNone/>
            </a:pPr>
            <a:r>
              <a:rPr lang="en-US" sz="1800">
                <a:solidFill>
                  <a:srgbClr val="FFFFFF"/>
                </a:solidFill>
                <a:latin typeface="Trebuchet MS"/>
                <a:ea typeface="Trebuchet MS"/>
                <a:cs typeface="Trebuchet MS"/>
                <a:sym typeface="Trebuchet MS"/>
              </a:rPr>
              <a:t>cuDF C++ </a:t>
            </a:r>
            <a:endParaRPr sz="1800">
              <a:solidFill>
                <a:srgbClr val="FFFFFF"/>
              </a:solidFill>
              <a:latin typeface="Trebuchet MS"/>
              <a:ea typeface="Trebuchet MS"/>
              <a:cs typeface="Trebuchet MS"/>
              <a:sym typeface="Trebuchet MS"/>
            </a:endParaRPr>
          </a:p>
        </p:txBody>
      </p:sp>
      <p:sp>
        <p:nvSpPr>
          <p:cNvPr id="856" name="Google Shape;856;p110"/>
          <p:cNvSpPr/>
          <p:nvPr/>
        </p:nvSpPr>
        <p:spPr>
          <a:xfrm>
            <a:off x="953928" y="4241050"/>
            <a:ext cx="5046300" cy="516300"/>
          </a:xfrm>
          <a:prstGeom prst="rect">
            <a:avLst/>
          </a:prstGeom>
          <a:solidFill>
            <a:srgbClr val="A0D64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Trebuchet MS"/>
              <a:buNone/>
            </a:pPr>
            <a:r>
              <a:rPr lang="en-US" sz="1800">
                <a:solidFill>
                  <a:srgbClr val="FFFFFF"/>
                </a:solidFill>
                <a:latin typeface="Trebuchet MS"/>
                <a:ea typeface="Trebuchet MS"/>
                <a:cs typeface="Trebuchet MS"/>
                <a:sym typeface="Trebuchet MS"/>
              </a:rPr>
              <a:t>CUDA Libraries</a:t>
            </a:r>
            <a:endParaRPr sz="1800">
              <a:solidFill>
                <a:srgbClr val="FFFFFF"/>
              </a:solidFill>
              <a:latin typeface="Trebuchet MS"/>
              <a:ea typeface="Trebuchet MS"/>
              <a:cs typeface="Trebuchet MS"/>
              <a:sym typeface="Trebuchet MS"/>
            </a:endParaRPr>
          </a:p>
        </p:txBody>
      </p:sp>
      <p:sp>
        <p:nvSpPr>
          <p:cNvPr id="857" name="Google Shape;857;p110"/>
          <p:cNvSpPr/>
          <p:nvPr/>
        </p:nvSpPr>
        <p:spPr>
          <a:xfrm>
            <a:off x="954026" y="4879890"/>
            <a:ext cx="5046300" cy="516300"/>
          </a:xfrm>
          <a:prstGeom prst="rect">
            <a:avLst/>
          </a:prstGeom>
          <a:solidFill>
            <a:srgbClr val="76B9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Trebuchet MS"/>
              <a:buNone/>
            </a:pPr>
            <a:r>
              <a:rPr lang="en-US" sz="1800">
                <a:solidFill>
                  <a:srgbClr val="FFFFFF"/>
                </a:solidFill>
                <a:latin typeface="Trebuchet MS"/>
                <a:ea typeface="Trebuchet MS"/>
                <a:cs typeface="Trebuchet MS"/>
                <a:sym typeface="Trebuchet MS"/>
              </a:rPr>
              <a:t>CUDA</a:t>
            </a:r>
            <a:endParaRPr sz="1800">
              <a:solidFill>
                <a:srgbClr val="FFFFFF"/>
              </a:solidFill>
              <a:latin typeface="Trebuchet MS"/>
              <a:ea typeface="Trebuchet MS"/>
              <a:cs typeface="Trebuchet MS"/>
              <a:sym typeface="Trebuchet MS"/>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2" name="Shape 862"/>
        <p:cNvGrpSpPr/>
        <p:nvPr/>
      </p:nvGrpSpPr>
      <p:grpSpPr>
        <a:xfrm>
          <a:off x="0" y="0"/>
          <a:ext cx="0" cy="0"/>
          <a:chOff x="0" y="0"/>
          <a:chExt cx="0" cy="0"/>
        </a:xfrm>
      </p:grpSpPr>
      <p:sp>
        <p:nvSpPr>
          <p:cNvPr id="863" name="Google Shape;863;p111"/>
          <p:cNvSpPr txBox="1"/>
          <p:nvPr>
            <p:ph type="title"/>
          </p:nvPr>
        </p:nvSpPr>
        <p:spPr>
          <a:xfrm>
            <a:off x="498348" y="661226"/>
            <a:ext cx="9976200" cy="59100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None/>
            </a:pPr>
            <a:r>
              <a:rPr lang="en-US"/>
              <a:t>ETL: the Backbone of Data Science</a:t>
            </a:r>
            <a:endParaRPr/>
          </a:p>
        </p:txBody>
      </p:sp>
      <p:sp>
        <p:nvSpPr>
          <p:cNvPr id="864" name="Google Shape;864;p111"/>
          <p:cNvSpPr txBox="1"/>
          <p:nvPr>
            <p:ph idx="4294967295" type="body"/>
          </p:nvPr>
        </p:nvSpPr>
        <p:spPr>
          <a:xfrm>
            <a:off x="498348" y="1183333"/>
            <a:ext cx="9976200" cy="525600"/>
          </a:xfrm>
          <a:prstGeom prst="rect">
            <a:avLst/>
          </a:prstGeom>
          <a:noFill/>
          <a:ln>
            <a:noFill/>
          </a:ln>
        </p:spPr>
        <p:txBody>
          <a:bodyPr anchorCtr="0" anchor="ctr" bIns="45700" lIns="91425" spcFirstLastPara="1" rIns="91425" wrap="square" tIns="45700">
            <a:noAutofit/>
          </a:bodyPr>
          <a:lstStyle/>
          <a:p>
            <a:pPr indent="-308607" lvl="0" marL="308607" rtl="0" algn="ctr">
              <a:lnSpc>
                <a:spcPct val="90000"/>
              </a:lnSpc>
              <a:spcBef>
                <a:spcPts val="0"/>
              </a:spcBef>
              <a:spcAft>
                <a:spcPts val="0"/>
              </a:spcAft>
              <a:buClr>
                <a:schemeClr val="dk1"/>
              </a:buClr>
              <a:buSzPts val="600"/>
              <a:buFont typeface="Trebuchet MS"/>
              <a:buNone/>
            </a:pPr>
            <a:r>
              <a:rPr lang="en-US" sz="2400">
                <a:solidFill>
                  <a:schemeClr val="lt2"/>
                </a:solidFill>
              </a:rPr>
              <a:t>lib</a:t>
            </a:r>
            <a:r>
              <a:rPr lang="en-US" sz="2400">
                <a:solidFill>
                  <a:schemeClr val="lt2"/>
                </a:solidFill>
                <a:latin typeface="Trebuchet MS"/>
                <a:ea typeface="Trebuchet MS"/>
                <a:cs typeface="Trebuchet MS"/>
                <a:sym typeface="Trebuchet MS"/>
              </a:rPr>
              <a:t>cuDF i</a:t>
            </a:r>
            <a:r>
              <a:rPr lang="en-US" sz="2400">
                <a:solidFill>
                  <a:schemeClr val="lt2"/>
                </a:solidFill>
                <a:latin typeface="Trebuchet MS"/>
                <a:ea typeface="Trebuchet MS"/>
                <a:cs typeface="Trebuchet MS"/>
                <a:sym typeface="Trebuchet MS"/>
              </a:rPr>
              <a:t>s…</a:t>
            </a:r>
            <a:endParaRPr/>
          </a:p>
        </p:txBody>
      </p:sp>
      <p:sp>
        <p:nvSpPr>
          <p:cNvPr id="865" name="Google Shape;865;p111"/>
          <p:cNvSpPr/>
          <p:nvPr/>
        </p:nvSpPr>
        <p:spPr>
          <a:xfrm>
            <a:off x="0" y="1686023"/>
            <a:ext cx="5486400" cy="3693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800">
                <a:solidFill>
                  <a:srgbClr val="000000"/>
                </a:solidFill>
                <a:latin typeface="Arial"/>
                <a:ea typeface="Arial"/>
                <a:cs typeface="Arial"/>
                <a:sym typeface="Arial"/>
              </a:rPr>
              <a:t>CUDA C++ Library</a:t>
            </a:r>
            <a:endParaRPr/>
          </a:p>
        </p:txBody>
      </p:sp>
      <p:sp>
        <p:nvSpPr>
          <p:cNvPr id="866" name="Google Shape;866;p111"/>
          <p:cNvSpPr txBox="1"/>
          <p:nvPr>
            <p:ph idx="1" type="body"/>
          </p:nvPr>
        </p:nvSpPr>
        <p:spPr>
          <a:xfrm>
            <a:off x="321750" y="2035500"/>
            <a:ext cx="4842900" cy="3786300"/>
          </a:xfrm>
          <a:prstGeom prst="rect">
            <a:avLst/>
          </a:prstGeom>
          <a:noFill/>
          <a:ln>
            <a:noFill/>
          </a:ln>
        </p:spPr>
        <p:txBody>
          <a:bodyPr anchorCtr="0" anchor="t" bIns="45700" lIns="91425" spcFirstLastPara="1" rIns="91425" wrap="square" tIns="45700">
            <a:noAutofit/>
          </a:bodyPr>
          <a:lstStyle/>
          <a:p>
            <a:pPr indent="-342900" lvl="0" marL="457200" rtl="0" algn="l">
              <a:lnSpc>
                <a:spcPct val="115000"/>
              </a:lnSpc>
              <a:spcBef>
                <a:spcPts val="600"/>
              </a:spcBef>
              <a:spcAft>
                <a:spcPts val="0"/>
              </a:spcAft>
              <a:buClr>
                <a:schemeClr val="dk2"/>
              </a:buClr>
              <a:buSzPts val="1800"/>
              <a:buChar char="●"/>
            </a:pPr>
            <a:r>
              <a:rPr lang="en-US">
                <a:solidFill>
                  <a:schemeClr val="dk2"/>
                </a:solidFill>
              </a:rPr>
              <a:t>Table (dataframe) and column types and algorithms</a:t>
            </a:r>
            <a:endParaRPr>
              <a:solidFill>
                <a:schemeClr val="dk2"/>
              </a:solidFill>
            </a:endParaRPr>
          </a:p>
          <a:p>
            <a:pPr indent="-342900" lvl="0" marL="457200" rtl="0" algn="l">
              <a:lnSpc>
                <a:spcPct val="115000"/>
              </a:lnSpc>
              <a:spcBef>
                <a:spcPts val="1000"/>
              </a:spcBef>
              <a:spcAft>
                <a:spcPts val="0"/>
              </a:spcAft>
              <a:buClr>
                <a:schemeClr val="dk2"/>
              </a:buClr>
              <a:buSzPts val="1800"/>
              <a:buChar char="●"/>
            </a:pPr>
            <a:r>
              <a:rPr lang="en-US">
                <a:solidFill>
                  <a:schemeClr val="dk2"/>
                </a:solidFill>
              </a:rPr>
              <a:t>CUDA kernels for sorting, join, groupby, reductions, partitioning, elementwise operations, etc.</a:t>
            </a:r>
            <a:endParaRPr>
              <a:solidFill>
                <a:schemeClr val="dk2"/>
              </a:solidFill>
            </a:endParaRPr>
          </a:p>
          <a:p>
            <a:pPr indent="-342900" lvl="0" marL="457200" rtl="0" algn="l">
              <a:lnSpc>
                <a:spcPct val="115000"/>
              </a:lnSpc>
              <a:spcBef>
                <a:spcPts val="1000"/>
              </a:spcBef>
              <a:spcAft>
                <a:spcPts val="0"/>
              </a:spcAft>
              <a:buClr>
                <a:schemeClr val="dk2"/>
              </a:buClr>
              <a:buSzPts val="1800"/>
              <a:buChar char="●"/>
            </a:pPr>
            <a:r>
              <a:rPr lang="en-US">
                <a:solidFill>
                  <a:schemeClr val="dk2"/>
                </a:solidFill>
              </a:rPr>
              <a:t>Optimized GPU implementations for strings, timestamps, numeric types (more coming)</a:t>
            </a:r>
            <a:endParaRPr>
              <a:solidFill>
                <a:schemeClr val="dk2"/>
              </a:solidFill>
            </a:endParaRPr>
          </a:p>
          <a:p>
            <a:pPr indent="-342900" lvl="0" marL="457200" rtl="0" algn="l">
              <a:lnSpc>
                <a:spcPct val="115000"/>
              </a:lnSpc>
              <a:spcBef>
                <a:spcPts val="1000"/>
              </a:spcBef>
              <a:spcAft>
                <a:spcPts val="0"/>
              </a:spcAft>
              <a:buClr>
                <a:schemeClr val="dk2"/>
              </a:buClr>
              <a:buSzPts val="1800"/>
              <a:buChar char="●"/>
            </a:pPr>
            <a:r>
              <a:rPr lang="en-US">
                <a:solidFill>
                  <a:schemeClr val="dk2"/>
                </a:solidFill>
              </a:rPr>
              <a:t>Primitives for scalable distributed ETL</a:t>
            </a:r>
            <a:endParaRPr sz="1600">
              <a:solidFill>
                <a:schemeClr val="dk2"/>
              </a:solidFill>
            </a:endParaRPr>
          </a:p>
          <a:p>
            <a:pPr indent="0" lvl="0" marL="0" rtl="0" algn="l">
              <a:lnSpc>
                <a:spcPct val="100000"/>
              </a:lnSpc>
              <a:spcBef>
                <a:spcPts val="1000"/>
              </a:spcBef>
              <a:spcAft>
                <a:spcPts val="0"/>
              </a:spcAft>
              <a:buNone/>
            </a:pPr>
            <a:r>
              <a:t/>
            </a:r>
            <a:endParaRPr sz="1600">
              <a:solidFill>
                <a:schemeClr val="dk2"/>
              </a:solidFill>
            </a:endParaRPr>
          </a:p>
          <a:p>
            <a:pPr indent="0" lvl="0" marL="0" rtl="0" algn="l">
              <a:lnSpc>
                <a:spcPct val="100000"/>
              </a:lnSpc>
              <a:spcBef>
                <a:spcPts val="600"/>
              </a:spcBef>
              <a:spcAft>
                <a:spcPts val="0"/>
              </a:spcAft>
              <a:buNone/>
            </a:pPr>
            <a:r>
              <a:t/>
            </a:r>
            <a:endParaRPr sz="1600">
              <a:solidFill>
                <a:schemeClr val="dk2"/>
              </a:solidFill>
            </a:endParaRPr>
          </a:p>
          <a:p>
            <a:pPr indent="0" lvl="0" marL="0" rtl="0" algn="l">
              <a:lnSpc>
                <a:spcPct val="100000"/>
              </a:lnSpc>
              <a:spcBef>
                <a:spcPts val="600"/>
              </a:spcBef>
              <a:spcAft>
                <a:spcPts val="0"/>
              </a:spcAft>
              <a:buNone/>
            </a:pPr>
            <a:r>
              <a:t/>
            </a:r>
            <a:endParaRPr sz="1600">
              <a:solidFill>
                <a:schemeClr val="dk2"/>
              </a:solidFill>
            </a:endParaRPr>
          </a:p>
          <a:p>
            <a:pPr indent="-184150" lvl="0" marL="285750" rtl="0" algn="l">
              <a:lnSpc>
                <a:spcPct val="100000"/>
              </a:lnSpc>
              <a:spcBef>
                <a:spcPts val="600"/>
              </a:spcBef>
              <a:spcAft>
                <a:spcPts val="0"/>
              </a:spcAft>
              <a:buClr>
                <a:schemeClr val="dk2"/>
              </a:buClr>
              <a:buSzPts val="1100"/>
              <a:buFont typeface="Arial"/>
              <a:buNone/>
            </a:pPr>
            <a:r>
              <a:t/>
            </a:r>
            <a:endParaRPr sz="1600">
              <a:solidFill>
                <a:schemeClr val="dk2"/>
              </a:solidFill>
            </a:endParaRPr>
          </a:p>
          <a:p>
            <a:pPr indent="-184150" lvl="0" marL="285750" rtl="0" algn="l">
              <a:lnSpc>
                <a:spcPct val="100000"/>
              </a:lnSpc>
              <a:spcBef>
                <a:spcPts val="600"/>
              </a:spcBef>
              <a:spcAft>
                <a:spcPts val="0"/>
              </a:spcAft>
              <a:buClr>
                <a:schemeClr val="dk2"/>
              </a:buClr>
              <a:buSzPts val="1600"/>
              <a:buFont typeface="Arial"/>
              <a:buNone/>
            </a:pPr>
            <a:r>
              <a:t/>
            </a:r>
            <a:endParaRPr sz="1600">
              <a:solidFill>
                <a:schemeClr val="dk2"/>
              </a:solidFill>
            </a:endParaRPr>
          </a:p>
        </p:txBody>
      </p:sp>
      <p:pic>
        <p:nvPicPr>
          <p:cNvPr id="867" name="Google Shape;867;p111"/>
          <p:cNvPicPr preferRelativeResize="0"/>
          <p:nvPr/>
        </p:nvPicPr>
        <p:blipFill>
          <a:blip r:embed="rId3">
            <a:alphaModFix/>
          </a:blip>
          <a:stretch>
            <a:fillRect/>
          </a:stretch>
        </p:blipFill>
        <p:spPr>
          <a:xfrm>
            <a:off x="5290700" y="4420500"/>
            <a:ext cx="1497871" cy="1112699"/>
          </a:xfrm>
          <a:prstGeom prst="rect">
            <a:avLst/>
          </a:prstGeom>
          <a:noFill/>
          <a:ln>
            <a:noFill/>
          </a:ln>
        </p:spPr>
      </p:pic>
      <p:pic>
        <p:nvPicPr>
          <p:cNvPr id="868" name="Google Shape;868;p111"/>
          <p:cNvPicPr preferRelativeResize="0"/>
          <p:nvPr/>
        </p:nvPicPr>
        <p:blipFill>
          <a:blip r:embed="rId4">
            <a:alphaModFix/>
          </a:blip>
          <a:stretch>
            <a:fillRect/>
          </a:stretch>
        </p:blipFill>
        <p:spPr>
          <a:xfrm>
            <a:off x="8530444" y="4420501"/>
            <a:ext cx="1604556" cy="1112700"/>
          </a:xfrm>
          <a:prstGeom prst="rect">
            <a:avLst/>
          </a:prstGeom>
          <a:noFill/>
          <a:ln>
            <a:noFill/>
          </a:ln>
        </p:spPr>
      </p:pic>
      <p:pic>
        <p:nvPicPr>
          <p:cNvPr id="869" name="Google Shape;869;p111"/>
          <p:cNvPicPr preferRelativeResize="0"/>
          <p:nvPr/>
        </p:nvPicPr>
        <p:blipFill>
          <a:blip r:embed="rId5">
            <a:alphaModFix/>
          </a:blip>
          <a:stretch>
            <a:fillRect/>
          </a:stretch>
        </p:blipFill>
        <p:spPr>
          <a:xfrm>
            <a:off x="7164617" y="4420500"/>
            <a:ext cx="989796" cy="1112699"/>
          </a:xfrm>
          <a:prstGeom prst="rect">
            <a:avLst/>
          </a:prstGeom>
          <a:noFill/>
          <a:ln>
            <a:noFill/>
          </a:ln>
        </p:spPr>
      </p:pic>
      <p:sp>
        <p:nvSpPr>
          <p:cNvPr id="870" name="Google Shape;870;p111"/>
          <p:cNvSpPr txBox="1"/>
          <p:nvPr/>
        </p:nvSpPr>
        <p:spPr>
          <a:xfrm>
            <a:off x="5488375" y="2035500"/>
            <a:ext cx="5115300" cy="2281200"/>
          </a:xfrm>
          <a:prstGeom prst="rect">
            <a:avLst/>
          </a:prstGeom>
          <a:solidFill>
            <a:srgbClr val="EFEFE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600">
                <a:latin typeface="Roboto Mono"/>
                <a:ea typeface="Roboto Mono"/>
                <a:cs typeface="Roboto Mono"/>
                <a:sym typeface="Roboto Mono"/>
              </a:rPr>
              <a:t>std::unique_ptr&lt;table&gt;</a:t>
            </a:r>
            <a:endParaRPr sz="1600">
              <a:latin typeface="Roboto Mono"/>
              <a:ea typeface="Roboto Mono"/>
              <a:cs typeface="Roboto Mono"/>
              <a:sym typeface="Roboto Mono"/>
            </a:endParaRPr>
          </a:p>
          <a:p>
            <a:pPr indent="0" lvl="0" marL="0" rtl="0" algn="l">
              <a:spcBef>
                <a:spcPts val="0"/>
              </a:spcBef>
              <a:spcAft>
                <a:spcPts val="0"/>
              </a:spcAft>
              <a:buNone/>
            </a:pPr>
            <a:r>
              <a:rPr lang="en-US" sz="1600">
                <a:latin typeface="Roboto Mono"/>
                <a:ea typeface="Roboto Mono"/>
                <a:cs typeface="Roboto Mono"/>
                <a:sym typeface="Roboto Mono"/>
              </a:rPr>
              <a:t>gather(table_view const&amp; input,</a:t>
            </a:r>
            <a:endParaRPr sz="1600">
              <a:latin typeface="Roboto Mono"/>
              <a:ea typeface="Roboto Mono"/>
              <a:cs typeface="Roboto Mono"/>
              <a:sym typeface="Roboto Mono"/>
            </a:endParaRPr>
          </a:p>
          <a:p>
            <a:pPr indent="0" lvl="0" marL="0" rtl="0" algn="l">
              <a:spcBef>
                <a:spcPts val="0"/>
              </a:spcBef>
              <a:spcAft>
                <a:spcPts val="0"/>
              </a:spcAft>
              <a:buClr>
                <a:schemeClr val="dk2"/>
              </a:buClr>
              <a:buSzPts val="1100"/>
              <a:buFont typeface="Arial"/>
              <a:buNone/>
            </a:pPr>
            <a:r>
              <a:rPr lang="en-US" sz="1600">
                <a:latin typeface="Roboto Mono"/>
                <a:ea typeface="Roboto Mono"/>
                <a:cs typeface="Roboto Mono"/>
                <a:sym typeface="Roboto Mono"/>
              </a:rPr>
              <a:t>       column_view const&amp; gather_map, …)</a:t>
            </a:r>
            <a:endParaRPr sz="1600">
              <a:latin typeface="Roboto Mono"/>
              <a:ea typeface="Roboto Mono"/>
              <a:cs typeface="Roboto Mono"/>
              <a:sym typeface="Roboto Mono"/>
            </a:endParaRPr>
          </a:p>
          <a:p>
            <a:pPr indent="0" lvl="0" marL="0" rtl="0" algn="l">
              <a:spcBef>
                <a:spcPts val="0"/>
              </a:spcBef>
              <a:spcAft>
                <a:spcPts val="0"/>
              </a:spcAft>
              <a:buNone/>
            </a:pPr>
            <a:r>
              <a:rPr lang="en-US" sz="1600">
                <a:latin typeface="Roboto Mono"/>
                <a:ea typeface="Roboto Mono"/>
                <a:cs typeface="Roboto Mono"/>
                <a:sym typeface="Roboto Mono"/>
              </a:rPr>
              <a:t>{</a:t>
            </a:r>
            <a:endParaRPr sz="1600">
              <a:latin typeface="Roboto Mono"/>
              <a:ea typeface="Roboto Mono"/>
              <a:cs typeface="Roboto Mono"/>
              <a:sym typeface="Roboto Mono"/>
            </a:endParaRPr>
          </a:p>
          <a:p>
            <a:pPr indent="0" lvl="0" marL="0" rtl="0" algn="l">
              <a:spcBef>
                <a:spcPts val="0"/>
              </a:spcBef>
              <a:spcAft>
                <a:spcPts val="0"/>
              </a:spcAft>
              <a:buNone/>
            </a:pPr>
            <a:r>
              <a:rPr lang="en-US" sz="1600">
                <a:latin typeface="Roboto Mono"/>
                <a:ea typeface="Roboto Mono"/>
                <a:cs typeface="Roboto Mono"/>
                <a:sym typeface="Roboto Mono"/>
              </a:rPr>
              <a:t>	// return a new table containing</a:t>
            </a:r>
            <a:endParaRPr sz="1600">
              <a:latin typeface="Roboto Mono"/>
              <a:ea typeface="Roboto Mono"/>
              <a:cs typeface="Roboto Mono"/>
              <a:sym typeface="Roboto Mono"/>
            </a:endParaRPr>
          </a:p>
          <a:p>
            <a:pPr indent="0" lvl="0" marL="0" rtl="0" algn="l">
              <a:spcBef>
                <a:spcPts val="0"/>
              </a:spcBef>
              <a:spcAft>
                <a:spcPts val="0"/>
              </a:spcAft>
              <a:buNone/>
            </a:pPr>
            <a:r>
              <a:rPr lang="en-US" sz="1600">
                <a:latin typeface="Roboto Mono"/>
                <a:ea typeface="Roboto Mono"/>
                <a:cs typeface="Roboto Mono"/>
                <a:sym typeface="Roboto Mono"/>
              </a:rPr>
              <a:t>    // rows from input indexed by </a:t>
            </a:r>
            <a:br>
              <a:rPr lang="en-US" sz="1600">
                <a:latin typeface="Roboto Mono"/>
                <a:ea typeface="Roboto Mono"/>
                <a:cs typeface="Roboto Mono"/>
                <a:sym typeface="Roboto Mono"/>
              </a:rPr>
            </a:br>
            <a:r>
              <a:rPr lang="en-US" sz="1600">
                <a:latin typeface="Roboto Mono"/>
                <a:ea typeface="Roboto Mono"/>
                <a:cs typeface="Roboto Mono"/>
                <a:sym typeface="Roboto Mono"/>
              </a:rPr>
              <a:t>    // gather_map</a:t>
            </a:r>
            <a:endParaRPr sz="1600">
              <a:latin typeface="Roboto Mono"/>
              <a:ea typeface="Roboto Mono"/>
              <a:cs typeface="Roboto Mono"/>
              <a:sym typeface="Roboto Mono"/>
            </a:endParaRPr>
          </a:p>
          <a:p>
            <a:pPr indent="0" lvl="0" marL="0" rtl="0" algn="l">
              <a:spcBef>
                <a:spcPts val="0"/>
              </a:spcBef>
              <a:spcAft>
                <a:spcPts val="0"/>
              </a:spcAft>
              <a:buClr>
                <a:schemeClr val="dk2"/>
              </a:buClr>
              <a:buSzPts val="1100"/>
              <a:buFont typeface="Arial"/>
              <a:buNone/>
            </a:pPr>
            <a:r>
              <a:rPr lang="en-US" sz="1600">
                <a:latin typeface="Roboto Mono"/>
                <a:ea typeface="Roboto Mono"/>
                <a:cs typeface="Roboto Mono"/>
                <a:sym typeface="Roboto Mono"/>
              </a:rPr>
              <a:t>}</a:t>
            </a:r>
            <a:endParaRPr sz="1600">
              <a:latin typeface="Roboto Mono"/>
              <a:ea typeface="Roboto Mono"/>
              <a:cs typeface="Roboto Mono"/>
              <a:sym typeface="Roboto Mono"/>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5" name="Shape 875"/>
        <p:cNvGrpSpPr/>
        <p:nvPr/>
      </p:nvGrpSpPr>
      <p:grpSpPr>
        <a:xfrm>
          <a:off x="0" y="0"/>
          <a:ext cx="0" cy="0"/>
          <a:chOff x="0" y="0"/>
          <a:chExt cx="0" cy="0"/>
        </a:xfrm>
      </p:grpSpPr>
      <p:sp>
        <p:nvSpPr>
          <p:cNvPr id="876" name="Google Shape;876;p112"/>
          <p:cNvSpPr txBox="1"/>
          <p:nvPr>
            <p:ph type="title"/>
          </p:nvPr>
        </p:nvSpPr>
        <p:spPr>
          <a:xfrm>
            <a:off x="498348" y="661226"/>
            <a:ext cx="9976200" cy="59100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None/>
            </a:pPr>
            <a:r>
              <a:rPr lang="en-US"/>
              <a:t>ETL: the Backbone of Data Science</a:t>
            </a:r>
            <a:endParaRPr/>
          </a:p>
        </p:txBody>
      </p:sp>
      <p:sp>
        <p:nvSpPr>
          <p:cNvPr id="877" name="Google Shape;877;p112"/>
          <p:cNvSpPr txBox="1"/>
          <p:nvPr>
            <p:ph idx="4294967295" type="body"/>
          </p:nvPr>
        </p:nvSpPr>
        <p:spPr>
          <a:xfrm>
            <a:off x="498348" y="1183333"/>
            <a:ext cx="9976200" cy="525600"/>
          </a:xfrm>
          <a:prstGeom prst="rect">
            <a:avLst/>
          </a:prstGeom>
          <a:noFill/>
          <a:ln>
            <a:noFill/>
          </a:ln>
        </p:spPr>
        <p:txBody>
          <a:bodyPr anchorCtr="0" anchor="t" bIns="45700" lIns="91425" spcFirstLastPara="1" rIns="91425" wrap="square" tIns="45700">
            <a:noAutofit/>
          </a:bodyPr>
          <a:lstStyle/>
          <a:p>
            <a:pPr indent="-308607" lvl="0" marL="308607" rtl="0" algn="ctr">
              <a:lnSpc>
                <a:spcPct val="90000"/>
              </a:lnSpc>
              <a:spcBef>
                <a:spcPts val="0"/>
              </a:spcBef>
              <a:spcAft>
                <a:spcPts val="0"/>
              </a:spcAft>
              <a:buClr>
                <a:schemeClr val="dk1"/>
              </a:buClr>
              <a:buSzPts val="600"/>
              <a:buFont typeface="Trebuchet MS"/>
              <a:buNone/>
            </a:pPr>
            <a:r>
              <a:rPr lang="en-US" sz="2400">
                <a:solidFill>
                  <a:schemeClr val="lt2"/>
                </a:solidFill>
                <a:latin typeface="Trebuchet MS"/>
                <a:ea typeface="Trebuchet MS"/>
                <a:cs typeface="Trebuchet MS"/>
                <a:sym typeface="Trebuchet MS"/>
              </a:rPr>
              <a:t>cuDF is…</a:t>
            </a:r>
            <a:endParaRPr/>
          </a:p>
        </p:txBody>
      </p:sp>
      <p:sp>
        <p:nvSpPr>
          <p:cNvPr id="878" name="Google Shape;878;p112"/>
          <p:cNvSpPr/>
          <p:nvPr/>
        </p:nvSpPr>
        <p:spPr>
          <a:xfrm>
            <a:off x="5486398" y="1838423"/>
            <a:ext cx="5486400" cy="3693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800">
                <a:solidFill>
                  <a:srgbClr val="000000"/>
                </a:solidFill>
                <a:latin typeface="Arial"/>
                <a:ea typeface="Arial"/>
                <a:cs typeface="Arial"/>
                <a:sym typeface="Arial"/>
              </a:rPr>
              <a:t>Python </a:t>
            </a:r>
            <a:r>
              <a:rPr b="1" lang="en-US" sz="1800"/>
              <a:t>Library</a:t>
            </a:r>
            <a:endParaRPr/>
          </a:p>
        </p:txBody>
      </p:sp>
      <p:sp>
        <p:nvSpPr>
          <p:cNvPr id="879" name="Google Shape;879;p112"/>
          <p:cNvSpPr txBox="1"/>
          <p:nvPr>
            <p:ph idx="1" type="body"/>
          </p:nvPr>
        </p:nvSpPr>
        <p:spPr>
          <a:xfrm>
            <a:off x="5808150" y="2207749"/>
            <a:ext cx="4842900" cy="3614100"/>
          </a:xfrm>
          <a:prstGeom prst="rect">
            <a:avLst/>
          </a:prstGeom>
          <a:noFill/>
          <a:ln>
            <a:noFill/>
          </a:ln>
        </p:spPr>
        <p:txBody>
          <a:bodyPr anchorCtr="0" anchor="t" bIns="45700" lIns="91425" spcFirstLastPara="1" rIns="91425" wrap="square" tIns="45700">
            <a:noAutofit/>
          </a:bodyPr>
          <a:lstStyle/>
          <a:p>
            <a:pPr indent="-330200" lvl="0" marL="457200" rtl="0" algn="l">
              <a:lnSpc>
                <a:spcPct val="100000"/>
              </a:lnSpc>
              <a:spcBef>
                <a:spcPts val="600"/>
              </a:spcBef>
              <a:spcAft>
                <a:spcPts val="0"/>
              </a:spcAft>
              <a:buClr>
                <a:schemeClr val="dk2"/>
              </a:buClr>
              <a:buSzPts val="1600"/>
              <a:buChar char="●"/>
            </a:pPr>
            <a:r>
              <a:rPr lang="en-US" sz="1600">
                <a:solidFill>
                  <a:schemeClr val="dk2"/>
                </a:solidFill>
              </a:rPr>
              <a:t>A Python library for manipulating GPU DataFrames following the Pandas API</a:t>
            </a:r>
            <a:endParaRPr sz="1600">
              <a:solidFill>
                <a:schemeClr val="dk2"/>
              </a:solidFill>
            </a:endParaRPr>
          </a:p>
          <a:p>
            <a:pPr indent="0" lvl="0" marL="0" rtl="0" algn="l">
              <a:lnSpc>
                <a:spcPct val="100000"/>
              </a:lnSpc>
              <a:spcBef>
                <a:spcPts val="600"/>
              </a:spcBef>
              <a:spcAft>
                <a:spcPts val="0"/>
              </a:spcAft>
              <a:buNone/>
            </a:pPr>
            <a:r>
              <a:t/>
            </a:r>
            <a:endParaRPr sz="1600">
              <a:solidFill>
                <a:schemeClr val="dk2"/>
              </a:solidFill>
            </a:endParaRPr>
          </a:p>
          <a:p>
            <a:pPr indent="-330200" lvl="0" marL="457200" rtl="0" algn="l">
              <a:lnSpc>
                <a:spcPct val="100000"/>
              </a:lnSpc>
              <a:spcBef>
                <a:spcPts val="600"/>
              </a:spcBef>
              <a:spcAft>
                <a:spcPts val="0"/>
              </a:spcAft>
              <a:buClr>
                <a:schemeClr val="dk2"/>
              </a:buClr>
              <a:buSzPts val="1600"/>
              <a:buChar char="●"/>
            </a:pPr>
            <a:r>
              <a:rPr lang="en-US" sz="1600">
                <a:solidFill>
                  <a:schemeClr val="dk2"/>
                </a:solidFill>
              </a:rPr>
              <a:t>Python interface to CUDA C++ library with additional functionality</a:t>
            </a:r>
            <a:endParaRPr sz="1600">
              <a:solidFill>
                <a:schemeClr val="dk2"/>
              </a:solidFill>
            </a:endParaRPr>
          </a:p>
          <a:p>
            <a:pPr indent="0" lvl="0" marL="0" rtl="0" algn="l">
              <a:lnSpc>
                <a:spcPct val="100000"/>
              </a:lnSpc>
              <a:spcBef>
                <a:spcPts val="600"/>
              </a:spcBef>
              <a:spcAft>
                <a:spcPts val="0"/>
              </a:spcAft>
              <a:buNone/>
            </a:pPr>
            <a:r>
              <a:t/>
            </a:r>
            <a:endParaRPr sz="1600">
              <a:solidFill>
                <a:schemeClr val="dk2"/>
              </a:solidFill>
            </a:endParaRPr>
          </a:p>
          <a:p>
            <a:pPr indent="-330200" lvl="0" marL="457200" rtl="0" algn="l">
              <a:lnSpc>
                <a:spcPct val="100000"/>
              </a:lnSpc>
              <a:spcBef>
                <a:spcPts val="600"/>
              </a:spcBef>
              <a:spcAft>
                <a:spcPts val="0"/>
              </a:spcAft>
              <a:buClr>
                <a:schemeClr val="dk2"/>
              </a:buClr>
              <a:buSzPts val="1600"/>
              <a:buChar char="●"/>
            </a:pPr>
            <a:r>
              <a:rPr lang="en-US" sz="1600">
                <a:solidFill>
                  <a:schemeClr val="dk2"/>
                </a:solidFill>
              </a:rPr>
              <a:t>Creating GPU DataFrames from Numpy arrays, Pandas DataFrames, and PyArrow Tables</a:t>
            </a:r>
            <a:endParaRPr sz="1600">
              <a:solidFill>
                <a:schemeClr val="dk2"/>
              </a:solidFill>
            </a:endParaRPr>
          </a:p>
          <a:p>
            <a:pPr indent="0" lvl="0" marL="0" rtl="0" algn="l">
              <a:lnSpc>
                <a:spcPct val="100000"/>
              </a:lnSpc>
              <a:spcBef>
                <a:spcPts val="600"/>
              </a:spcBef>
              <a:spcAft>
                <a:spcPts val="0"/>
              </a:spcAft>
              <a:buNone/>
            </a:pPr>
            <a:r>
              <a:t/>
            </a:r>
            <a:endParaRPr sz="1600">
              <a:solidFill>
                <a:schemeClr val="dk2"/>
              </a:solidFill>
            </a:endParaRPr>
          </a:p>
          <a:p>
            <a:pPr indent="-330200" lvl="0" marL="457200" rtl="0" algn="l">
              <a:lnSpc>
                <a:spcPct val="100000"/>
              </a:lnSpc>
              <a:spcBef>
                <a:spcPts val="600"/>
              </a:spcBef>
              <a:spcAft>
                <a:spcPts val="0"/>
              </a:spcAft>
              <a:buClr>
                <a:schemeClr val="dk2"/>
              </a:buClr>
              <a:buSzPts val="1600"/>
              <a:buChar char="●"/>
            </a:pPr>
            <a:r>
              <a:rPr lang="en-US" sz="1600">
                <a:solidFill>
                  <a:schemeClr val="dk2"/>
                </a:solidFill>
              </a:rPr>
              <a:t>JIT compilation of User-Defined Functions (UDFs) using Numba</a:t>
            </a:r>
            <a:endParaRPr sz="1600">
              <a:solidFill>
                <a:schemeClr val="dk2"/>
              </a:solidFill>
            </a:endParaRPr>
          </a:p>
          <a:p>
            <a:pPr indent="-184150" lvl="0" marL="285750" rtl="0" algn="l">
              <a:lnSpc>
                <a:spcPct val="100000"/>
              </a:lnSpc>
              <a:spcBef>
                <a:spcPts val="600"/>
              </a:spcBef>
              <a:spcAft>
                <a:spcPts val="0"/>
              </a:spcAft>
              <a:buClr>
                <a:schemeClr val="dk2"/>
              </a:buClr>
              <a:buSzPts val="1100"/>
              <a:buFont typeface="Arial"/>
              <a:buNone/>
            </a:pPr>
            <a:r>
              <a:t/>
            </a:r>
            <a:endParaRPr sz="1600">
              <a:solidFill>
                <a:schemeClr val="dk2"/>
              </a:solidFill>
            </a:endParaRPr>
          </a:p>
          <a:p>
            <a:pPr indent="-184150" lvl="0" marL="285750" rtl="0" algn="l">
              <a:lnSpc>
                <a:spcPct val="100000"/>
              </a:lnSpc>
              <a:spcBef>
                <a:spcPts val="600"/>
              </a:spcBef>
              <a:spcAft>
                <a:spcPts val="0"/>
              </a:spcAft>
              <a:buClr>
                <a:schemeClr val="dk2"/>
              </a:buClr>
              <a:buSzPts val="1600"/>
              <a:buFont typeface="Arial"/>
              <a:buNone/>
            </a:pPr>
            <a:r>
              <a:t/>
            </a:r>
            <a:endParaRPr sz="1600">
              <a:solidFill>
                <a:schemeClr val="dk2"/>
              </a:solidFill>
            </a:endParaRPr>
          </a:p>
        </p:txBody>
      </p:sp>
      <p:grpSp>
        <p:nvGrpSpPr>
          <p:cNvPr id="880" name="Google Shape;880;p112"/>
          <p:cNvGrpSpPr/>
          <p:nvPr/>
        </p:nvGrpSpPr>
        <p:grpSpPr>
          <a:xfrm>
            <a:off x="152400" y="2242838"/>
            <a:ext cx="5655751" cy="3543924"/>
            <a:chOff x="152400" y="1708925"/>
            <a:chExt cx="5655751" cy="3543924"/>
          </a:xfrm>
        </p:grpSpPr>
        <p:pic>
          <p:nvPicPr>
            <p:cNvPr id="881" name="Google Shape;881;p112"/>
            <p:cNvPicPr preferRelativeResize="0"/>
            <p:nvPr/>
          </p:nvPicPr>
          <p:blipFill rotWithShape="1">
            <a:blip r:embed="rId3">
              <a:alphaModFix/>
            </a:blip>
            <a:srcRect b="44610" l="0" r="0" t="0"/>
            <a:stretch/>
          </p:blipFill>
          <p:spPr>
            <a:xfrm>
              <a:off x="152400" y="1708925"/>
              <a:ext cx="5655751" cy="2298186"/>
            </a:xfrm>
            <a:prstGeom prst="rect">
              <a:avLst/>
            </a:prstGeom>
            <a:noFill/>
            <a:ln>
              <a:noFill/>
            </a:ln>
          </p:spPr>
        </p:pic>
        <p:pic>
          <p:nvPicPr>
            <p:cNvPr id="882" name="Google Shape;882;p112"/>
            <p:cNvPicPr preferRelativeResize="0"/>
            <p:nvPr/>
          </p:nvPicPr>
          <p:blipFill rotWithShape="1">
            <a:blip r:embed="rId4">
              <a:alphaModFix/>
            </a:blip>
            <a:srcRect b="0" l="0" r="0" t="69976"/>
            <a:stretch/>
          </p:blipFill>
          <p:spPr>
            <a:xfrm>
              <a:off x="152400" y="4007098"/>
              <a:ext cx="5655751" cy="1245751"/>
            </a:xfrm>
            <a:prstGeom prst="rect">
              <a:avLst/>
            </a:prstGeom>
            <a:noFill/>
            <a:ln>
              <a:noFill/>
            </a:ln>
          </p:spPr>
        </p:pic>
      </p:grpSp>
    </p:spTree>
  </p:cSld>
  <p:clrMapOvr>
    <a:masterClrMapping/>
  </p:clrMapOvr>
  <mc:AlternateContent>
    <mc:Choice Requires="p14">
      <p:transition spd="slow" p14:dur="700">
        <p:fade/>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7" name="Shape 887"/>
        <p:cNvGrpSpPr/>
        <p:nvPr/>
      </p:nvGrpSpPr>
      <p:grpSpPr>
        <a:xfrm>
          <a:off x="0" y="0"/>
          <a:ext cx="0" cy="0"/>
          <a:chOff x="0" y="0"/>
          <a:chExt cx="0" cy="0"/>
        </a:xfrm>
      </p:grpSpPr>
      <p:sp>
        <p:nvSpPr>
          <p:cNvPr id="888" name="Google Shape;888;p113"/>
          <p:cNvSpPr/>
          <p:nvPr/>
        </p:nvSpPr>
        <p:spPr>
          <a:xfrm>
            <a:off x="6474425" y="3594625"/>
            <a:ext cx="165300" cy="1536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9" name="Google Shape;889;p113"/>
          <p:cNvSpPr txBox="1"/>
          <p:nvPr/>
        </p:nvSpPr>
        <p:spPr>
          <a:xfrm>
            <a:off x="6639725" y="1547823"/>
            <a:ext cx="3330300" cy="1652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666666"/>
                </a:solidFill>
                <a:latin typeface="Trebuchet MS"/>
                <a:ea typeface="Trebuchet MS"/>
                <a:cs typeface="Trebuchet MS"/>
                <a:sym typeface="Trebuchet MS"/>
              </a:rPr>
              <a:t>cuDF v0.</a:t>
            </a:r>
            <a:r>
              <a:rPr lang="en-US">
                <a:solidFill>
                  <a:srgbClr val="666666"/>
                </a:solidFill>
                <a:latin typeface="Trebuchet MS"/>
                <a:ea typeface="Trebuchet MS"/>
                <a:cs typeface="Trebuchet MS"/>
                <a:sym typeface="Trebuchet MS"/>
              </a:rPr>
              <a:t>13</a:t>
            </a:r>
            <a:r>
              <a:rPr b="0" i="0" lang="en-US" sz="1400" u="none" cap="none" strike="noStrike">
                <a:solidFill>
                  <a:srgbClr val="666666"/>
                </a:solidFill>
                <a:latin typeface="Trebuchet MS"/>
                <a:ea typeface="Trebuchet MS"/>
                <a:cs typeface="Trebuchet MS"/>
                <a:sym typeface="Trebuchet MS"/>
              </a:rPr>
              <a:t>, Pandas 0.2</a:t>
            </a:r>
            <a:r>
              <a:rPr lang="en-US">
                <a:solidFill>
                  <a:srgbClr val="666666"/>
                </a:solidFill>
                <a:latin typeface="Trebuchet MS"/>
                <a:ea typeface="Trebuchet MS"/>
                <a:cs typeface="Trebuchet MS"/>
                <a:sym typeface="Trebuchet MS"/>
              </a:rPr>
              <a:t>5</a:t>
            </a:r>
            <a:r>
              <a:rPr b="0" i="0" lang="en-US" sz="1400" u="none" cap="none" strike="noStrike">
                <a:solidFill>
                  <a:srgbClr val="666666"/>
                </a:solidFill>
                <a:latin typeface="Trebuchet MS"/>
                <a:ea typeface="Trebuchet MS"/>
                <a:cs typeface="Trebuchet MS"/>
                <a:sym typeface="Trebuchet MS"/>
              </a:rPr>
              <a:t>.</a:t>
            </a:r>
            <a:r>
              <a:rPr lang="en-US">
                <a:solidFill>
                  <a:srgbClr val="666666"/>
                </a:solidFill>
                <a:latin typeface="Trebuchet MS"/>
                <a:ea typeface="Trebuchet MS"/>
                <a:cs typeface="Trebuchet MS"/>
                <a:sym typeface="Trebuchet MS"/>
              </a:rPr>
              <a:t>3</a:t>
            </a:r>
            <a:endParaRPr b="0" i="0" sz="1400" u="none" cap="none" strike="noStrike">
              <a:solidFill>
                <a:srgbClr val="6666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6666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666666"/>
                </a:solidFill>
                <a:latin typeface="Trebuchet MS"/>
                <a:ea typeface="Trebuchet MS"/>
                <a:cs typeface="Trebuchet MS"/>
                <a:sym typeface="Trebuchet MS"/>
              </a:rPr>
              <a:t>Running on NVIDIA DGX-1:</a:t>
            </a:r>
            <a:endParaRPr b="0" i="0" sz="1400" u="none" cap="none" strike="noStrike">
              <a:solidFill>
                <a:srgbClr val="6666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6666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666666"/>
                </a:solidFill>
                <a:latin typeface="Trebuchet MS"/>
                <a:ea typeface="Trebuchet MS"/>
                <a:cs typeface="Trebuchet MS"/>
                <a:sym typeface="Trebuchet MS"/>
              </a:rPr>
              <a:t>GPU: NVIDIA Tesla V100 32GB</a:t>
            </a:r>
            <a:endParaRPr b="0" i="0" sz="1400" u="none" cap="none" strike="noStrike">
              <a:solidFill>
                <a:srgbClr val="6666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666666"/>
                </a:solidFill>
                <a:latin typeface="Trebuchet MS"/>
                <a:ea typeface="Trebuchet MS"/>
                <a:cs typeface="Trebuchet MS"/>
                <a:sym typeface="Trebuchet MS"/>
              </a:rPr>
              <a:t>CPU: Intel(R) Xeon(R) CPU E5-2698 v4 </a:t>
            </a:r>
            <a:br>
              <a:rPr b="0" i="0" lang="en-US" sz="1400" u="none" cap="none" strike="noStrike">
                <a:solidFill>
                  <a:srgbClr val="666666"/>
                </a:solidFill>
                <a:latin typeface="Trebuchet MS"/>
                <a:ea typeface="Trebuchet MS"/>
                <a:cs typeface="Trebuchet MS"/>
                <a:sym typeface="Trebuchet MS"/>
              </a:rPr>
            </a:br>
            <a:r>
              <a:rPr b="0" i="0" lang="en-US" sz="1400" u="none" cap="none" strike="noStrike">
                <a:solidFill>
                  <a:srgbClr val="666666"/>
                </a:solidFill>
                <a:latin typeface="Trebuchet MS"/>
                <a:ea typeface="Trebuchet MS"/>
                <a:cs typeface="Trebuchet MS"/>
                <a:sym typeface="Trebuchet MS"/>
              </a:rPr>
              <a:t>        @ 2.20GHz</a:t>
            </a:r>
            <a:endParaRPr b="0" i="0" sz="1400" u="none" cap="none" strike="noStrike">
              <a:solidFill>
                <a:srgbClr val="6666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400"/>
              <a:buFont typeface="Arial"/>
              <a:buNone/>
            </a:pPr>
            <a:r>
              <a:t/>
            </a:r>
            <a:endParaRPr>
              <a:solidFill>
                <a:srgbClr val="6666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400"/>
              <a:buFont typeface="Arial"/>
              <a:buNone/>
            </a:pPr>
            <a:r>
              <a:t/>
            </a:r>
            <a:endParaRPr>
              <a:solidFill>
                <a:srgbClr val="6666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400"/>
              <a:buFont typeface="Arial"/>
              <a:buNone/>
            </a:pPr>
            <a:r>
              <a:t/>
            </a:r>
            <a:endParaRPr>
              <a:solidFill>
                <a:srgbClr val="6666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400"/>
              <a:buFont typeface="Arial"/>
              <a:buNone/>
            </a:pPr>
            <a:r>
              <a:rPr lang="en-US">
                <a:solidFill>
                  <a:srgbClr val="666666"/>
                </a:solidFill>
                <a:latin typeface="Trebuchet MS"/>
                <a:ea typeface="Trebuchet MS"/>
                <a:cs typeface="Trebuchet MS"/>
                <a:sym typeface="Trebuchet MS"/>
              </a:rPr>
              <a:t>Benchmark Setup:</a:t>
            </a:r>
            <a:endParaRPr>
              <a:solidFill>
                <a:srgbClr val="6666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400"/>
              <a:buFont typeface="Arial"/>
              <a:buNone/>
            </a:pPr>
            <a:r>
              <a:t/>
            </a:r>
            <a:endParaRPr>
              <a:solidFill>
                <a:srgbClr val="6666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400"/>
              <a:buFont typeface="Arial"/>
              <a:buNone/>
            </a:pPr>
            <a:r>
              <a:rPr lang="en-US" sz="1200">
                <a:solidFill>
                  <a:srgbClr val="666666"/>
                </a:solidFill>
                <a:latin typeface="Trebuchet MS"/>
                <a:ea typeface="Trebuchet MS"/>
                <a:cs typeface="Trebuchet MS"/>
                <a:sym typeface="Trebuchet MS"/>
              </a:rPr>
              <a:t>RMM Pool Allocator Enabled</a:t>
            </a:r>
            <a:endParaRPr sz="1200">
              <a:solidFill>
                <a:srgbClr val="6666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400"/>
              <a:buFont typeface="Arial"/>
              <a:buNone/>
            </a:pPr>
            <a:r>
              <a:t/>
            </a:r>
            <a:endParaRPr>
              <a:solidFill>
                <a:srgbClr val="6666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400"/>
              <a:buFont typeface="Arial"/>
              <a:buNone/>
            </a:pPr>
            <a:r>
              <a:rPr lang="en-US" sz="1200">
                <a:solidFill>
                  <a:srgbClr val="666666"/>
                </a:solidFill>
                <a:latin typeface="Trebuchet MS"/>
                <a:ea typeface="Trebuchet MS"/>
                <a:cs typeface="Trebuchet MS"/>
                <a:sym typeface="Trebuchet MS"/>
              </a:rPr>
              <a:t>DataFrames: 2x int32 columns key columns, 3x int32 value columns</a:t>
            </a:r>
            <a:endParaRPr sz="1200">
              <a:solidFill>
                <a:srgbClr val="6666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400"/>
              <a:buFont typeface="Arial"/>
              <a:buNone/>
            </a:pPr>
            <a:r>
              <a:t/>
            </a:r>
            <a:endParaRPr sz="1200">
              <a:solidFill>
                <a:srgbClr val="6666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400"/>
              <a:buFont typeface="Arial"/>
              <a:buNone/>
            </a:pPr>
            <a:r>
              <a:rPr lang="en-US" sz="1200">
                <a:solidFill>
                  <a:srgbClr val="666666"/>
                </a:solidFill>
                <a:latin typeface="Trebuchet MS"/>
                <a:ea typeface="Trebuchet MS"/>
                <a:cs typeface="Trebuchet MS"/>
                <a:sym typeface="Trebuchet MS"/>
              </a:rPr>
              <a:t>Merge: inner</a:t>
            </a:r>
            <a:endParaRPr sz="1200">
              <a:solidFill>
                <a:srgbClr val="6666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400"/>
              <a:buFont typeface="Arial"/>
              <a:buNone/>
            </a:pPr>
            <a:r>
              <a:t/>
            </a:r>
            <a:endParaRPr sz="1200">
              <a:solidFill>
                <a:srgbClr val="6666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400"/>
              <a:buFont typeface="Arial"/>
              <a:buNone/>
            </a:pPr>
            <a:r>
              <a:rPr lang="en-US" sz="1200">
                <a:solidFill>
                  <a:srgbClr val="666666"/>
                </a:solidFill>
                <a:latin typeface="Trebuchet MS"/>
                <a:ea typeface="Trebuchet MS"/>
                <a:cs typeface="Trebuchet MS"/>
                <a:sym typeface="Trebuchet MS"/>
              </a:rPr>
              <a:t>GroupBy: count, sum, min, max calculated for each value column</a:t>
            </a:r>
            <a:endParaRPr sz="1200">
              <a:solidFill>
                <a:srgbClr val="666666"/>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400"/>
              <a:buFont typeface="Arial"/>
              <a:buNone/>
            </a:pPr>
            <a:r>
              <a:t/>
            </a:r>
            <a:endParaRPr>
              <a:solidFill>
                <a:srgbClr val="666666"/>
              </a:solidFill>
              <a:latin typeface="Trebuchet MS"/>
              <a:ea typeface="Trebuchet MS"/>
              <a:cs typeface="Trebuchet MS"/>
              <a:sym typeface="Trebuchet MS"/>
            </a:endParaRPr>
          </a:p>
        </p:txBody>
      </p:sp>
      <p:sp>
        <p:nvSpPr>
          <p:cNvPr id="890" name="Google Shape;890;p113"/>
          <p:cNvSpPr txBox="1"/>
          <p:nvPr>
            <p:ph type="title"/>
          </p:nvPr>
        </p:nvSpPr>
        <p:spPr>
          <a:xfrm>
            <a:off x="498348" y="661226"/>
            <a:ext cx="9976200" cy="591000"/>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SzPts val="1400"/>
              <a:buNone/>
            </a:pPr>
            <a:r>
              <a:rPr lang="en-US"/>
              <a:t>Benchmarks: single-GPU Speedup vs. Pandas</a:t>
            </a:r>
            <a:endParaRPr/>
          </a:p>
        </p:txBody>
      </p:sp>
      <p:pic>
        <p:nvPicPr>
          <p:cNvPr id="891" name="Google Shape;891;p113"/>
          <p:cNvPicPr preferRelativeResize="0"/>
          <p:nvPr/>
        </p:nvPicPr>
        <p:blipFill>
          <a:blip r:embed="rId3">
            <a:alphaModFix/>
          </a:blip>
          <a:stretch>
            <a:fillRect/>
          </a:stretch>
        </p:blipFill>
        <p:spPr>
          <a:xfrm>
            <a:off x="498350" y="1252225"/>
            <a:ext cx="5277522" cy="45813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5" name="Shape 375"/>
        <p:cNvGrpSpPr/>
        <p:nvPr/>
      </p:nvGrpSpPr>
      <p:grpSpPr>
        <a:xfrm>
          <a:off x="0" y="0"/>
          <a:ext cx="0" cy="0"/>
          <a:chOff x="0" y="0"/>
          <a:chExt cx="0" cy="0"/>
        </a:xfrm>
      </p:grpSpPr>
      <p:sp>
        <p:nvSpPr>
          <p:cNvPr id="376" name="Google Shape;376;p87"/>
          <p:cNvSpPr txBox="1"/>
          <p:nvPr>
            <p:ph type="title"/>
          </p:nvPr>
        </p:nvSpPr>
        <p:spPr>
          <a:xfrm>
            <a:off x="498348" y="737426"/>
            <a:ext cx="9976200" cy="59100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None/>
            </a:pPr>
            <a:r>
              <a:rPr lang="en-US"/>
              <a:t>Data Processing Evolution</a:t>
            </a:r>
            <a:endParaRPr/>
          </a:p>
        </p:txBody>
      </p:sp>
      <p:sp>
        <p:nvSpPr>
          <p:cNvPr id="377" name="Google Shape;377;p87"/>
          <p:cNvSpPr txBox="1"/>
          <p:nvPr>
            <p:ph idx="2" type="body"/>
          </p:nvPr>
        </p:nvSpPr>
        <p:spPr>
          <a:xfrm>
            <a:off x="498348" y="1259533"/>
            <a:ext cx="9976200" cy="5256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SzPts val="2000"/>
              <a:buFont typeface="Trebuchet MS"/>
              <a:buNone/>
            </a:pPr>
            <a:r>
              <a:rPr lang="en-US"/>
              <a:t>Faster data access, less data movement</a:t>
            </a:r>
            <a:endParaRPr/>
          </a:p>
        </p:txBody>
      </p:sp>
      <p:sp>
        <p:nvSpPr>
          <p:cNvPr id="378" name="Google Shape;378;p87"/>
          <p:cNvSpPr txBox="1"/>
          <p:nvPr/>
        </p:nvSpPr>
        <p:spPr>
          <a:xfrm>
            <a:off x="8998302" y="2851112"/>
            <a:ext cx="2043000" cy="86790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rgbClr val="000000"/>
              </a:buClr>
              <a:buSzPts val="1400"/>
              <a:buFont typeface="Trebuchet MS"/>
              <a:buNone/>
            </a:pPr>
            <a:r>
              <a:rPr b="1" i="0" lang="en-US" sz="1400" u="none" cap="none" strike="noStrike">
                <a:solidFill>
                  <a:srgbClr val="000000"/>
                </a:solidFill>
                <a:latin typeface="Trebuchet MS"/>
                <a:ea typeface="Trebuchet MS"/>
                <a:cs typeface="Trebuchet MS"/>
                <a:sym typeface="Trebuchet MS"/>
              </a:rPr>
              <a:t>25-100x Improvement</a:t>
            </a:r>
            <a:endParaRPr/>
          </a:p>
          <a:p>
            <a:pPr indent="0" lvl="0" marL="0" marR="0" rtl="0" algn="ctr">
              <a:lnSpc>
                <a:spcPct val="90000"/>
              </a:lnSpc>
              <a:spcBef>
                <a:spcPts val="0"/>
              </a:spcBef>
              <a:spcAft>
                <a:spcPts val="0"/>
              </a:spcAft>
              <a:buClr>
                <a:srgbClr val="000000"/>
              </a:buClr>
              <a:buSzPts val="1400"/>
              <a:buFont typeface="Trebuchet MS"/>
              <a:buNone/>
            </a:pPr>
            <a:r>
              <a:rPr b="0" i="0" lang="en-US" sz="1400" u="none" cap="none" strike="noStrike">
                <a:solidFill>
                  <a:srgbClr val="000000"/>
                </a:solidFill>
                <a:latin typeface="Trebuchet MS"/>
                <a:ea typeface="Trebuchet MS"/>
                <a:cs typeface="Trebuchet MS"/>
                <a:sym typeface="Trebuchet MS"/>
              </a:rPr>
              <a:t>Less code</a:t>
            </a:r>
            <a:endParaRPr/>
          </a:p>
          <a:p>
            <a:pPr indent="0" lvl="0" marL="0" marR="0" rtl="0" algn="ctr">
              <a:lnSpc>
                <a:spcPct val="90000"/>
              </a:lnSpc>
              <a:spcBef>
                <a:spcPts val="0"/>
              </a:spcBef>
              <a:spcAft>
                <a:spcPts val="0"/>
              </a:spcAft>
              <a:buClr>
                <a:srgbClr val="000000"/>
              </a:buClr>
              <a:buSzPts val="1400"/>
              <a:buFont typeface="Trebuchet MS"/>
              <a:buNone/>
            </a:pPr>
            <a:r>
              <a:rPr b="0" i="0" lang="en-US" sz="1400" u="none" cap="none" strike="noStrike">
                <a:solidFill>
                  <a:srgbClr val="000000"/>
                </a:solidFill>
                <a:latin typeface="Trebuchet MS"/>
                <a:ea typeface="Trebuchet MS"/>
                <a:cs typeface="Trebuchet MS"/>
                <a:sym typeface="Trebuchet MS"/>
              </a:rPr>
              <a:t>Language flexible</a:t>
            </a:r>
            <a:endParaRPr/>
          </a:p>
          <a:p>
            <a:pPr indent="0" lvl="0" marL="0" marR="0" rtl="0" algn="ctr">
              <a:lnSpc>
                <a:spcPct val="90000"/>
              </a:lnSpc>
              <a:spcBef>
                <a:spcPts val="0"/>
              </a:spcBef>
              <a:spcAft>
                <a:spcPts val="0"/>
              </a:spcAft>
              <a:buClr>
                <a:srgbClr val="000000"/>
              </a:buClr>
              <a:buSzPts val="1400"/>
              <a:buFont typeface="Trebuchet MS"/>
              <a:buNone/>
            </a:pPr>
            <a:r>
              <a:rPr b="0" i="0" lang="en-US" sz="1400" u="none" cap="none" strike="noStrike">
                <a:solidFill>
                  <a:srgbClr val="000000"/>
                </a:solidFill>
                <a:latin typeface="Trebuchet MS"/>
                <a:ea typeface="Trebuchet MS"/>
                <a:cs typeface="Trebuchet MS"/>
                <a:sym typeface="Trebuchet MS"/>
              </a:rPr>
              <a:t>Primarily In-Memory</a:t>
            </a:r>
            <a:endParaRPr/>
          </a:p>
        </p:txBody>
      </p:sp>
      <p:sp>
        <p:nvSpPr>
          <p:cNvPr id="379" name="Google Shape;379;p87"/>
          <p:cNvSpPr/>
          <p:nvPr/>
        </p:nvSpPr>
        <p:spPr>
          <a:xfrm>
            <a:off x="498348" y="2054541"/>
            <a:ext cx="640200" cy="711900"/>
          </a:xfrm>
          <a:prstGeom prst="rect">
            <a:avLst/>
          </a:prstGeom>
          <a:solidFill>
            <a:srgbClr val="7F7F7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400"/>
              <a:buFont typeface="Trebuchet MS"/>
              <a:buNone/>
            </a:pPr>
            <a:r>
              <a:rPr b="0" i="0" lang="en-US" sz="1400" u="none" cap="none" strike="noStrike">
                <a:solidFill>
                  <a:srgbClr val="FFFFFF"/>
                </a:solidFill>
                <a:latin typeface="Trebuchet MS"/>
                <a:ea typeface="Trebuchet MS"/>
                <a:cs typeface="Trebuchet MS"/>
                <a:sym typeface="Trebuchet MS"/>
              </a:rPr>
              <a:t>HDFS Read</a:t>
            </a:r>
            <a:endParaRPr/>
          </a:p>
        </p:txBody>
      </p:sp>
      <p:sp>
        <p:nvSpPr>
          <p:cNvPr id="380" name="Google Shape;380;p87"/>
          <p:cNvSpPr/>
          <p:nvPr/>
        </p:nvSpPr>
        <p:spPr>
          <a:xfrm>
            <a:off x="3423369" y="2054541"/>
            <a:ext cx="640200" cy="711900"/>
          </a:xfrm>
          <a:prstGeom prst="rect">
            <a:avLst/>
          </a:prstGeom>
          <a:solidFill>
            <a:srgbClr val="7F7F7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400"/>
              <a:buFont typeface="Trebuchet MS"/>
              <a:buNone/>
            </a:pPr>
            <a:r>
              <a:rPr b="0" i="0" lang="en-US" sz="1400" u="none" cap="none" strike="noStrike">
                <a:solidFill>
                  <a:srgbClr val="FFFFFF"/>
                </a:solidFill>
                <a:latin typeface="Trebuchet MS"/>
                <a:ea typeface="Trebuchet MS"/>
                <a:cs typeface="Trebuchet MS"/>
                <a:sym typeface="Trebuchet MS"/>
              </a:rPr>
              <a:t>HDFS Write</a:t>
            </a:r>
            <a:endParaRPr/>
          </a:p>
        </p:txBody>
      </p:sp>
      <p:sp>
        <p:nvSpPr>
          <p:cNvPr id="381" name="Google Shape;381;p87"/>
          <p:cNvSpPr/>
          <p:nvPr/>
        </p:nvSpPr>
        <p:spPr>
          <a:xfrm>
            <a:off x="4101722" y="2054541"/>
            <a:ext cx="640200" cy="711900"/>
          </a:xfrm>
          <a:prstGeom prst="rect">
            <a:avLst/>
          </a:prstGeom>
          <a:solidFill>
            <a:srgbClr val="7F7F7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400"/>
              <a:buFont typeface="Trebuchet MS"/>
              <a:buNone/>
            </a:pPr>
            <a:r>
              <a:rPr b="0" i="0" lang="en-US" sz="1400" u="none" cap="none" strike="noStrike">
                <a:solidFill>
                  <a:srgbClr val="FFFFFF"/>
                </a:solidFill>
                <a:latin typeface="Trebuchet MS"/>
                <a:ea typeface="Trebuchet MS"/>
                <a:cs typeface="Trebuchet MS"/>
                <a:sym typeface="Trebuchet MS"/>
              </a:rPr>
              <a:t>HDFS Read</a:t>
            </a:r>
            <a:endParaRPr/>
          </a:p>
        </p:txBody>
      </p:sp>
      <p:sp>
        <p:nvSpPr>
          <p:cNvPr id="382" name="Google Shape;382;p87"/>
          <p:cNvSpPr/>
          <p:nvPr/>
        </p:nvSpPr>
        <p:spPr>
          <a:xfrm>
            <a:off x="7021436" y="2054541"/>
            <a:ext cx="640200" cy="711900"/>
          </a:xfrm>
          <a:prstGeom prst="rect">
            <a:avLst/>
          </a:prstGeom>
          <a:solidFill>
            <a:srgbClr val="7F7F7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400"/>
              <a:buFont typeface="Trebuchet MS"/>
              <a:buNone/>
            </a:pPr>
            <a:r>
              <a:rPr b="0" i="0" lang="en-US" sz="1400" u="none" cap="none" strike="noStrike">
                <a:solidFill>
                  <a:srgbClr val="FFFFFF"/>
                </a:solidFill>
                <a:latin typeface="Trebuchet MS"/>
                <a:ea typeface="Trebuchet MS"/>
                <a:cs typeface="Trebuchet MS"/>
                <a:sym typeface="Trebuchet MS"/>
              </a:rPr>
              <a:t>HDFS Write</a:t>
            </a:r>
            <a:endParaRPr/>
          </a:p>
        </p:txBody>
      </p:sp>
      <p:sp>
        <p:nvSpPr>
          <p:cNvPr id="383" name="Google Shape;383;p87"/>
          <p:cNvSpPr/>
          <p:nvPr/>
        </p:nvSpPr>
        <p:spPr>
          <a:xfrm>
            <a:off x="7703569" y="2055547"/>
            <a:ext cx="640200" cy="711900"/>
          </a:xfrm>
          <a:prstGeom prst="rect">
            <a:avLst/>
          </a:prstGeom>
          <a:solidFill>
            <a:srgbClr val="7F7F7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400"/>
              <a:buFont typeface="Trebuchet MS"/>
              <a:buNone/>
            </a:pPr>
            <a:r>
              <a:rPr b="0" i="0" lang="en-US" sz="1400" u="none" cap="none" strike="noStrike">
                <a:solidFill>
                  <a:srgbClr val="FFFFFF"/>
                </a:solidFill>
                <a:latin typeface="Trebuchet MS"/>
                <a:ea typeface="Trebuchet MS"/>
                <a:cs typeface="Trebuchet MS"/>
                <a:sym typeface="Trebuchet MS"/>
              </a:rPr>
              <a:t>HDFS Read</a:t>
            </a:r>
            <a:endParaRPr/>
          </a:p>
        </p:txBody>
      </p:sp>
      <p:sp>
        <p:nvSpPr>
          <p:cNvPr id="384" name="Google Shape;384;p87"/>
          <p:cNvSpPr/>
          <p:nvPr/>
        </p:nvSpPr>
        <p:spPr>
          <a:xfrm>
            <a:off x="1137368" y="2054541"/>
            <a:ext cx="2289900" cy="711900"/>
          </a:xfrm>
          <a:prstGeom prst="rect">
            <a:avLst/>
          </a:prstGeom>
          <a:solidFill>
            <a:srgbClr val="43AD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Trebuchet MS"/>
              <a:buNone/>
            </a:pPr>
            <a:r>
              <a:rPr b="1" i="0" lang="en-US" sz="1800" u="none" cap="none" strike="noStrike">
                <a:solidFill>
                  <a:srgbClr val="FFFFFF"/>
                </a:solidFill>
                <a:latin typeface="Trebuchet MS"/>
                <a:ea typeface="Trebuchet MS"/>
                <a:cs typeface="Trebuchet MS"/>
                <a:sym typeface="Trebuchet MS"/>
              </a:rPr>
              <a:t>Query</a:t>
            </a:r>
            <a:endParaRPr/>
          </a:p>
        </p:txBody>
      </p:sp>
      <p:sp>
        <p:nvSpPr>
          <p:cNvPr id="385" name="Google Shape;385;p87"/>
          <p:cNvSpPr/>
          <p:nvPr/>
        </p:nvSpPr>
        <p:spPr>
          <a:xfrm>
            <a:off x="4738619" y="2054541"/>
            <a:ext cx="2286000" cy="711900"/>
          </a:xfrm>
          <a:prstGeom prst="rect">
            <a:avLst/>
          </a:prstGeom>
          <a:solidFill>
            <a:srgbClr val="E6804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Trebuchet MS"/>
              <a:buNone/>
            </a:pPr>
            <a:r>
              <a:rPr b="1" i="0" lang="en-US" sz="1800" u="none" cap="none" strike="noStrike">
                <a:solidFill>
                  <a:srgbClr val="FFFFFF"/>
                </a:solidFill>
                <a:latin typeface="Trebuchet MS"/>
                <a:ea typeface="Trebuchet MS"/>
                <a:cs typeface="Trebuchet MS"/>
                <a:sym typeface="Trebuchet MS"/>
              </a:rPr>
              <a:t>ETL</a:t>
            </a:r>
            <a:endParaRPr/>
          </a:p>
        </p:txBody>
      </p:sp>
      <p:sp>
        <p:nvSpPr>
          <p:cNvPr id="386" name="Google Shape;386;p87"/>
          <p:cNvSpPr/>
          <p:nvPr/>
        </p:nvSpPr>
        <p:spPr>
          <a:xfrm>
            <a:off x="8339774" y="2054541"/>
            <a:ext cx="2286000" cy="711900"/>
          </a:xfrm>
          <a:prstGeom prst="rect">
            <a:avLst/>
          </a:prstGeom>
          <a:solidFill>
            <a:srgbClr val="EB484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Trebuchet MS"/>
              <a:buNone/>
            </a:pPr>
            <a:r>
              <a:rPr b="1" i="0" lang="en-US" sz="1800" u="none" cap="none" strike="noStrike">
                <a:solidFill>
                  <a:srgbClr val="FFFFFF"/>
                </a:solidFill>
                <a:latin typeface="Trebuchet MS"/>
                <a:ea typeface="Trebuchet MS"/>
                <a:cs typeface="Trebuchet MS"/>
                <a:sym typeface="Trebuchet MS"/>
              </a:rPr>
              <a:t>ML Train</a:t>
            </a:r>
            <a:endParaRPr/>
          </a:p>
        </p:txBody>
      </p:sp>
      <p:sp>
        <p:nvSpPr>
          <p:cNvPr id="387" name="Google Shape;387;p87"/>
          <p:cNvSpPr/>
          <p:nvPr/>
        </p:nvSpPr>
        <p:spPr>
          <a:xfrm>
            <a:off x="498348" y="3100515"/>
            <a:ext cx="640200" cy="711900"/>
          </a:xfrm>
          <a:prstGeom prst="rect">
            <a:avLst/>
          </a:prstGeom>
          <a:solidFill>
            <a:srgbClr val="7F7F7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400"/>
              <a:buFont typeface="Trebuchet MS"/>
              <a:buNone/>
            </a:pPr>
            <a:r>
              <a:rPr b="0" i="0" lang="en-US" sz="1400" u="none" cap="none" strike="noStrike">
                <a:solidFill>
                  <a:srgbClr val="FFFFFF"/>
                </a:solidFill>
                <a:latin typeface="Trebuchet MS"/>
                <a:ea typeface="Trebuchet MS"/>
                <a:cs typeface="Trebuchet MS"/>
                <a:sym typeface="Trebuchet MS"/>
              </a:rPr>
              <a:t>HDFS Read</a:t>
            </a:r>
            <a:endParaRPr/>
          </a:p>
        </p:txBody>
      </p:sp>
      <p:sp>
        <p:nvSpPr>
          <p:cNvPr id="388" name="Google Shape;388;p87"/>
          <p:cNvSpPr/>
          <p:nvPr/>
        </p:nvSpPr>
        <p:spPr>
          <a:xfrm>
            <a:off x="1137368" y="3100514"/>
            <a:ext cx="1828800" cy="711900"/>
          </a:xfrm>
          <a:prstGeom prst="rect">
            <a:avLst/>
          </a:prstGeom>
          <a:solidFill>
            <a:srgbClr val="43AD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Trebuchet MS"/>
              <a:buNone/>
            </a:pPr>
            <a:r>
              <a:rPr b="1" i="0" lang="en-US" sz="1800" u="none" cap="none" strike="noStrike">
                <a:solidFill>
                  <a:srgbClr val="FFFFFF"/>
                </a:solidFill>
                <a:latin typeface="Trebuchet MS"/>
                <a:ea typeface="Trebuchet MS"/>
                <a:cs typeface="Trebuchet MS"/>
                <a:sym typeface="Trebuchet MS"/>
              </a:rPr>
              <a:t>Query</a:t>
            </a:r>
            <a:endParaRPr/>
          </a:p>
        </p:txBody>
      </p:sp>
      <p:sp>
        <p:nvSpPr>
          <p:cNvPr id="389" name="Google Shape;389;p87"/>
          <p:cNvSpPr/>
          <p:nvPr/>
        </p:nvSpPr>
        <p:spPr>
          <a:xfrm>
            <a:off x="2966170" y="3100019"/>
            <a:ext cx="1828800" cy="711900"/>
          </a:xfrm>
          <a:prstGeom prst="rect">
            <a:avLst/>
          </a:prstGeom>
          <a:solidFill>
            <a:srgbClr val="E6804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Trebuchet MS"/>
              <a:buNone/>
            </a:pPr>
            <a:r>
              <a:rPr b="1" i="0" lang="en-US" sz="1800" u="none" cap="none" strike="noStrike">
                <a:solidFill>
                  <a:srgbClr val="FFFFFF"/>
                </a:solidFill>
                <a:latin typeface="Trebuchet MS"/>
                <a:ea typeface="Trebuchet MS"/>
                <a:cs typeface="Trebuchet MS"/>
                <a:sym typeface="Trebuchet MS"/>
              </a:rPr>
              <a:t>ETL</a:t>
            </a:r>
            <a:endParaRPr/>
          </a:p>
        </p:txBody>
      </p:sp>
      <p:sp>
        <p:nvSpPr>
          <p:cNvPr id="390" name="Google Shape;390;p87"/>
          <p:cNvSpPr/>
          <p:nvPr/>
        </p:nvSpPr>
        <p:spPr>
          <a:xfrm>
            <a:off x="4793912" y="3100019"/>
            <a:ext cx="1828800" cy="711900"/>
          </a:xfrm>
          <a:prstGeom prst="rect">
            <a:avLst/>
          </a:prstGeom>
          <a:solidFill>
            <a:srgbClr val="EB484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Trebuchet MS"/>
              <a:buNone/>
            </a:pPr>
            <a:r>
              <a:rPr b="1" i="0" lang="en-US" sz="1800" u="none" cap="none" strike="noStrike">
                <a:solidFill>
                  <a:srgbClr val="FFFFFF"/>
                </a:solidFill>
                <a:latin typeface="Trebuchet MS"/>
                <a:ea typeface="Trebuchet MS"/>
                <a:cs typeface="Trebuchet MS"/>
                <a:sym typeface="Trebuchet MS"/>
              </a:rPr>
              <a:t>ML Train</a:t>
            </a:r>
            <a:endParaRPr/>
          </a:p>
        </p:txBody>
      </p:sp>
      <p:sp>
        <p:nvSpPr>
          <p:cNvPr id="391" name="Google Shape;391;p87"/>
          <p:cNvSpPr/>
          <p:nvPr/>
        </p:nvSpPr>
        <p:spPr>
          <a:xfrm>
            <a:off x="497288" y="4138671"/>
            <a:ext cx="640200" cy="714300"/>
          </a:xfrm>
          <a:prstGeom prst="rect">
            <a:avLst/>
          </a:prstGeom>
          <a:solidFill>
            <a:srgbClr val="7F7F7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400"/>
              <a:buFont typeface="Trebuchet MS"/>
              <a:buNone/>
            </a:pPr>
            <a:r>
              <a:rPr b="0" i="0" lang="en-US" sz="1400" u="none" cap="none" strike="noStrike">
                <a:solidFill>
                  <a:srgbClr val="FFFFFF"/>
                </a:solidFill>
                <a:latin typeface="Trebuchet MS"/>
                <a:ea typeface="Trebuchet MS"/>
                <a:cs typeface="Trebuchet MS"/>
                <a:sym typeface="Trebuchet MS"/>
              </a:rPr>
              <a:t>HDFS Read</a:t>
            </a:r>
            <a:endParaRPr/>
          </a:p>
        </p:txBody>
      </p:sp>
      <p:sp>
        <p:nvSpPr>
          <p:cNvPr id="392" name="Google Shape;392;p87"/>
          <p:cNvSpPr/>
          <p:nvPr/>
        </p:nvSpPr>
        <p:spPr>
          <a:xfrm>
            <a:off x="1137368" y="4140966"/>
            <a:ext cx="358200" cy="711900"/>
          </a:xfrm>
          <a:prstGeom prst="rect">
            <a:avLst/>
          </a:prstGeom>
          <a:solidFill>
            <a:srgbClr val="76B900"/>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200"/>
              <a:buFont typeface="Trebuchet MS"/>
              <a:buNone/>
            </a:pPr>
            <a:r>
              <a:rPr b="0" i="0" lang="en-US" sz="1200" u="none" cap="none" strike="noStrike">
                <a:solidFill>
                  <a:srgbClr val="FFFFFF"/>
                </a:solidFill>
                <a:latin typeface="Trebuchet MS"/>
                <a:ea typeface="Trebuchet MS"/>
                <a:cs typeface="Trebuchet MS"/>
                <a:sym typeface="Trebuchet MS"/>
              </a:rPr>
              <a:t>GPU </a:t>
            </a:r>
            <a:endParaRPr/>
          </a:p>
          <a:p>
            <a:pPr indent="0" lvl="0" marL="0" marR="0" rtl="0" algn="ctr">
              <a:lnSpc>
                <a:spcPct val="100000"/>
              </a:lnSpc>
              <a:spcBef>
                <a:spcPts val="0"/>
              </a:spcBef>
              <a:spcAft>
                <a:spcPts val="0"/>
              </a:spcAft>
              <a:buClr>
                <a:srgbClr val="FFFFFF"/>
              </a:buClr>
              <a:buSzPts val="1200"/>
              <a:buFont typeface="Trebuchet MS"/>
              <a:buNone/>
            </a:pPr>
            <a:r>
              <a:rPr b="0" i="0" lang="en-US" sz="1200" u="none" cap="none" strike="noStrike">
                <a:solidFill>
                  <a:srgbClr val="FFFFFF"/>
                </a:solidFill>
                <a:latin typeface="Trebuchet MS"/>
                <a:ea typeface="Trebuchet MS"/>
                <a:cs typeface="Trebuchet MS"/>
                <a:sym typeface="Trebuchet MS"/>
              </a:rPr>
              <a:t>Read</a:t>
            </a:r>
            <a:endParaRPr/>
          </a:p>
        </p:txBody>
      </p:sp>
      <p:sp>
        <p:nvSpPr>
          <p:cNvPr id="393" name="Google Shape;393;p87"/>
          <p:cNvSpPr/>
          <p:nvPr/>
        </p:nvSpPr>
        <p:spPr>
          <a:xfrm>
            <a:off x="1495427" y="4140966"/>
            <a:ext cx="410700" cy="711900"/>
          </a:xfrm>
          <a:prstGeom prst="rect">
            <a:avLst/>
          </a:prstGeom>
          <a:solidFill>
            <a:srgbClr val="43ADFF"/>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200"/>
              <a:buFont typeface="Trebuchet MS"/>
              <a:buNone/>
            </a:pPr>
            <a:r>
              <a:rPr b="0" i="0" lang="en-US" sz="1200" u="none" cap="none" strike="noStrike">
                <a:solidFill>
                  <a:srgbClr val="FFFFFF"/>
                </a:solidFill>
                <a:latin typeface="Trebuchet MS"/>
                <a:ea typeface="Trebuchet MS"/>
                <a:cs typeface="Trebuchet MS"/>
                <a:sym typeface="Trebuchet MS"/>
              </a:rPr>
              <a:t>Query</a:t>
            </a:r>
            <a:endParaRPr/>
          </a:p>
        </p:txBody>
      </p:sp>
      <p:sp>
        <p:nvSpPr>
          <p:cNvPr id="394" name="Google Shape;394;p87"/>
          <p:cNvSpPr/>
          <p:nvPr/>
        </p:nvSpPr>
        <p:spPr>
          <a:xfrm>
            <a:off x="1906125" y="4140975"/>
            <a:ext cx="371400" cy="711900"/>
          </a:xfrm>
          <a:prstGeom prst="rect">
            <a:avLst/>
          </a:prstGeom>
          <a:solidFill>
            <a:srgbClr val="3F3F3F"/>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200"/>
              <a:buFont typeface="Trebuchet MS"/>
              <a:buNone/>
            </a:pPr>
            <a:r>
              <a:rPr b="0" i="0" lang="en-US" sz="1150" u="none" cap="none" strike="noStrike">
                <a:solidFill>
                  <a:srgbClr val="FFFFFF"/>
                </a:solidFill>
                <a:latin typeface="Trebuchet MS"/>
                <a:ea typeface="Trebuchet MS"/>
                <a:cs typeface="Trebuchet MS"/>
                <a:sym typeface="Trebuchet MS"/>
              </a:rPr>
              <a:t>CPU</a:t>
            </a:r>
            <a:endParaRPr sz="1150"/>
          </a:p>
          <a:p>
            <a:pPr indent="0" lvl="0" marL="0" marR="0" rtl="0" algn="ctr">
              <a:lnSpc>
                <a:spcPct val="100000"/>
              </a:lnSpc>
              <a:spcBef>
                <a:spcPts val="0"/>
              </a:spcBef>
              <a:spcAft>
                <a:spcPts val="0"/>
              </a:spcAft>
              <a:buClr>
                <a:srgbClr val="FFFFFF"/>
              </a:buClr>
              <a:buSzPts val="1200"/>
              <a:buFont typeface="Trebuchet MS"/>
              <a:buNone/>
            </a:pPr>
            <a:r>
              <a:rPr b="0" i="0" lang="en-US" sz="1150" u="none" cap="none" strike="noStrike">
                <a:solidFill>
                  <a:srgbClr val="FFFFFF"/>
                </a:solidFill>
                <a:latin typeface="Trebuchet MS"/>
                <a:ea typeface="Trebuchet MS"/>
                <a:cs typeface="Trebuchet MS"/>
                <a:sym typeface="Trebuchet MS"/>
              </a:rPr>
              <a:t>Write</a:t>
            </a:r>
            <a:endParaRPr sz="1150"/>
          </a:p>
        </p:txBody>
      </p:sp>
      <p:sp>
        <p:nvSpPr>
          <p:cNvPr id="395" name="Google Shape;395;p87"/>
          <p:cNvSpPr/>
          <p:nvPr/>
        </p:nvSpPr>
        <p:spPr>
          <a:xfrm>
            <a:off x="2316834" y="4140966"/>
            <a:ext cx="358200" cy="711900"/>
          </a:xfrm>
          <a:prstGeom prst="rect">
            <a:avLst/>
          </a:prstGeom>
          <a:solidFill>
            <a:srgbClr val="76B900"/>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200"/>
              <a:buFont typeface="Trebuchet MS"/>
              <a:buNone/>
            </a:pPr>
            <a:r>
              <a:rPr b="0" i="0" lang="en-US" sz="1200" u="none" cap="none" strike="noStrike">
                <a:solidFill>
                  <a:srgbClr val="FFFFFF"/>
                </a:solidFill>
                <a:latin typeface="Trebuchet MS"/>
                <a:ea typeface="Trebuchet MS"/>
                <a:cs typeface="Trebuchet MS"/>
                <a:sym typeface="Trebuchet MS"/>
              </a:rPr>
              <a:t>GPU </a:t>
            </a:r>
            <a:endParaRPr/>
          </a:p>
          <a:p>
            <a:pPr indent="0" lvl="0" marL="0" marR="0" rtl="0" algn="ctr">
              <a:lnSpc>
                <a:spcPct val="100000"/>
              </a:lnSpc>
              <a:spcBef>
                <a:spcPts val="0"/>
              </a:spcBef>
              <a:spcAft>
                <a:spcPts val="0"/>
              </a:spcAft>
              <a:buClr>
                <a:srgbClr val="FFFFFF"/>
              </a:buClr>
              <a:buSzPts val="1200"/>
              <a:buFont typeface="Trebuchet MS"/>
              <a:buNone/>
            </a:pPr>
            <a:r>
              <a:rPr b="0" i="0" lang="en-US" sz="1200" u="none" cap="none" strike="noStrike">
                <a:solidFill>
                  <a:srgbClr val="FFFFFF"/>
                </a:solidFill>
                <a:latin typeface="Trebuchet MS"/>
                <a:ea typeface="Trebuchet MS"/>
                <a:cs typeface="Trebuchet MS"/>
                <a:sym typeface="Trebuchet MS"/>
              </a:rPr>
              <a:t>Read</a:t>
            </a:r>
            <a:endParaRPr/>
          </a:p>
        </p:txBody>
      </p:sp>
      <p:sp>
        <p:nvSpPr>
          <p:cNvPr id="396" name="Google Shape;396;p87"/>
          <p:cNvSpPr/>
          <p:nvPr/>
        </p:nvSpPr>
        <p:spPr>
          <a:xfrm>
            <a:off x="2674893" y="4140966"/>
            <a:ext cx="410700" cy="711900"/>
          </a:xfrm>
          <a:prstGeom prst="rect">
            <a:avLst/>
          </a:prstGeom>
          <a:solidFill>
            <a:srgbClr val="E6804E"/>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200"/>
              <a:buFont typeface="Trebuchet MS"/>
              <a:buNone/>
            </a:pPr>
            <a:r>
              <a:rPr b="0" i="0" lang="en-US" sz="1200" u="none" cap="none" strike="noStrike">
                <a:solidFill>
                  <a:srgbClr val="FFFFFF"/>
                </a:solidFill>
                <a:latin typeface="Trebuchet MS"/>
                <a:ea typeface="Trebuchet MS"/>
                <a:cs typeface="Trebuchet MS"/>
                <a:sym typeface="Trebuchet MS"/>
              </a:rPr>
              <a:t>ETL</a:t>
            </a:r>
            <a:endParaRPr/>
          </a:p>
        </p:txBody>
      </p:sp>
      <p:sp>
        <p:nvSpPr>
          <p:cNvPr id="397" name="Google Shape;397;p87"/>
          <p:cNvSpPr/>
          <p:nvPr/>
        </p:nvSpPr>
        <p:spPr>
          <a:xfrm>
            <a:off x="3085600" y="4140975"/>
            <a:ext cx="371400" cy="711900"/>
          </a:xfrm>
          <a:prstGeom prst="rect">
            <a:avLst/>
          </a:prstGeom>
          <a:solidFill>
            <a:srgbClr val="3F3F3F"/>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200"/>
              <a:buFont typeface="Trebuchet MS"/>
              <a:buNone/>
            </a:pPr>
            <a:r>
              <a:rPr b="0" i="0" lang="en-US" sz="1150" u="none" cap="none" strike="noStrike">
                <a:solidFill>
                  <a:srgbClr val="FFFFFF"/>
                </a:solidFill>
                <a:latin typeface="Trebuchet MS"/>
                <a:ea typeface="Trebuchet MS"/>
                <a:cs typeface="Trebuchet MS"/>
                <a:sym typeface="Trebuchet MS"/>
              </a:rPr>
              <a:t>CPU</a:t>
            </a:r>
            <a:endParaRPr sz="1150"/>
          </a:p>
          <a:p>
            <a:pPr indent="0" lvl="0" marL="0" marR="0" rtl="0" algn="ctr">
              <a:lnSpc>
                <a:spcPct val="100000"/>
              </a:lnSpc>
              <a:spcBef>
                <a:spcPts val="0"/>
              </a:spcBef>
              <a:spcAft>
                <a:spcPts val="0"/>
              </a:spcAft>
              <a:buClr>
                <a:srgbClr val="FFFFFF"/>
              </a:buClr>
              <a:buSzPts val="1200"/>
              <a:buFont typeface="Trebuchet MS"/>
              <a:buNone/>
            </a:pPr>
            <a:r>
              <a:rPr b="0" i="0" lang="en-US" sz="1150" u="none" cap="none" strike="noStrike">
                <a:solidFill>
                  <a:srgbClr val="FFFFFF"/>
                </a:solidFill>
                <a:latin typeface="Trebuchet MS"/>
                <a:ea typeface="Trebuchet MS"/>
                <a:cs typeface="Trebuchet MS"/>
                <a:sym typeface="Trebuchet MS"/>
              </a:rPr>
              <a:t>Write</a:t>
            </a:r>
            <a:endParaRPr sz="1150"/>
          </a:p>
        </p:txBody>
      </p:sp>
      <p:sp>
        <p:nvSpPr>
          <p:cNvPr id="398" name="Google Shape;398;p87"/>
          <p:cNvSpPr/>
          <p:nvPr/>
        </p:nvSpPr>
        <p:spPr>
          <a:xfrm>
            <a:off x="3496300" y="4140966"/>
            <a:ext cx="358200" cy="711900"/>
          </a:xfrm>
          <a:prstGeom prst="rect">
            <a:avLst/>
          </a:prstGeom>
          <a:solidFill>
            <a:srgbClr val="76B900"/>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200"/>
              <a:buFont typeface="Trebuchet MS"/>
              <a:buNone/>
            </a:pPr>
            <a:r>
              <a:rPr b="0" i="0" lang="en-US" sz="1200" u="none" cap="none" strike="noStrike">
                <a:solidFill>
                  <a:srgbClr val="FFFFFF"/>
                </a:solidFill>
                <a:latin typeface="Trebuchet MS"/>
                <a:ea typeface="Trebuchet MS"/>
                <a:cs typeface="Trebuchet MS"/>
                <a:sym typeface="Trebuchet MS"/>
              </a:rPr>
              <a:t>GPU </a:t>
            </a:r>
            <a:endParaRPr/>
          </a:p>
          <a:p>
            <a:pPr indent="0" lvl="0" marL="0" marR="0" rtl="0" algn="ctr">
              <a:lnSpc>
                <a:spcPct val="100000"/>
              </a:lnSpc>
              <a:spcBef>
                <a:spcPts val="0"/>
              </a:spcBef>
              <a:spcAft>
                <a:spcPts val="0"/>
              </a:spcAft>
              <a:buClr>
                <a:srgbClr val="FFFFFF"/>
              </a:buClr>
              <a:buSzPts val="1200"/>
              <a:buFont typeface="Trebuchet MS"/>
              <a:buNone/>
            </a:pPr>
            <a:r>
              <a:rPr b="0" i="0" lang="en-US" sz="1200" u="none" cap="none" strike="noStrike">
                <a:solidFill>
                  <a:srgbClr val="FFFFFF"/>
                </a:solidFill>
                <a:latin typeface="Trebuchet MS"/>
                <a:ea typeface="Trebuchet MS"/>
                <a:cs typeface="Trebuchet MS"/>
                <a:sym typeface="Trebuchet MS"/>
              </a:rPr>
              <a:t>Read</a:t>
            </a:r>
            <a:endParaRPr/>
          </a:p>
        </p:txBody>
      </p:sp>
      <p:sp>
        <p:nvSpPr>
          <p:cNvPr id="399" name="Google Shape;399;p87"/>
          <p:cNvSpPr/>
          <p:nvPr/>
        </p:nvSpPr>
        <p:spPr>
          <a:xfrm>
            <a:off x="3854359" y="4140966"/>
            <a:ext cx="410700" cy="711900"/>
          </a:xfrm>
          <a:prstGeom prst="rect">
            <a:avLst/>
          </a:prstGeom>
          <a:solidFill>
            <a:srgbClr val="EB4848"/>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200"/>
              <a:buFont typeface="Trebuchet MS"/>
              <a:buNone/>
            </a:pPr>
            <a:r>
              <a:rPr b="0" i="0" lang="en-US" sz="1200" u="none" cap="none" strike="noStrike">
                <a:solidFill>
                  <a:srgbClr val="FFFFFF"/>
                </a:solidFill>
                <a:latin typeface="Trebuchet MS"/>
                <a:ea typeface="Trebuchet MS"/>
                <a:cs typeface="Trebuchet MS"/>
                <a:sym typeface="Trebuchet MS"/>
              </a:rPr>
              <a:t>ML</a:t>
            </a:r>
            <a:endParaRPr/>
          </a:p>
          <a:p>
            <a:pPr indent="0" lvl="0" marL="0" marR="0" rtl="0" algn="ctr">
              <a:lnSpc>
                <a:spcPct val="100000"/>
              </a:lnSpc>
              <a:spcBef>
                <a:spcPts val="0"/>
              </a:spcBef>
              <a:spcAft>
                <a:spcPts val="0"/>
              </a:spcAft>
              <a:buClr>
                <a:srgbClr val="FFFFFF"/>
              </a:buClr>
              <a:buSzPts val="1200"/>
              <a:buFont typeface="Trebuchet MS"/>
              <a:buNone/>
            </a:pPr>
            <a:r>
              <a:rPr b="0" i="0" lang="en-US" sz="1200" u="none" cap="none" strike="noStrike">
                <a:solidFill>
                  <a:srgbClr val="FFFFFF"/>
                </a:solidFill>
                <a:latin typeface="Trebuchet MS"/>
                <a:ea typeface="Trebuchet MS"/>
                <a:cs typeface="Trebuchet MS"/>
                <a:sym typeface="Trebuchet MS"/>
              </a:rPr>
              <a:t>Train</a:t>
            </a:r>
            <a:endParaRPr/>
          </a:p>
        </p:txBody>
      </p:sp>
      <p:cxnSp>
        <p:nvCxnSpPr>
          <p:cNvPr id="400" name="Google Shape;400;p87"/>
          <p:cNvCxnSpPr/>
          <p:nvPr/>
        </p:nvCxnSpPr>
        <p:spPr>
          <a:xfrm flipH="1">
            <a:off x="6670872" y="2954236"/>
            <a:ext cx="2279400" cy="579900"/>
          </a:xfrm>
          <a:prstGeom prst="bentConnector3">
            <a:avLst>
              <a:gd fmla="val -1332" name="adj1"/>
            </a:avLst>
          </a:prstGeom>
          <a:noFill/>
          <a:ln cap="flat" cmpd="sng" w="50800">
            <a:solidFill>
              <a:srgbClr val="7F7F7F"/>
            </a:solidFill>
            <a:prstDash val="solid"/>
            <a:round/>
            <a:headEnd len="sm" w="sm" type="none"/>
            <a:tailEnd len="med" w="med" type="triangle"/>
          </a:ln>
        </p:spPr>
      </p:cxnSp>
      <p:cxnSp>
        <p:nvCxnSpPr>
          <p:cNvPr id="401" name="Google Shape;401;p87"/>
          <p:cNvCxnSpPr/>
          <p:nvPr/>
        </p:nvCxnSpPr>
        <p:spPr>
          <a:xfrm flipH="1">
            <a:off x="4675802" y="3941335"/>
            <a:ext cx="1725000" cy="643200"/>
          </a:xfrm>
          <a:prstGeom prst="bentConnector3">
            <a:avLst>
              <a:gd fmla="val -1660" name="adj1"/>
            </a:avLst>
          </a:prstGeom>
          <a:noFill/>
          <a:ln cap="flat" cmpd="sng" w="50800">
            <a:solidFill>
              <a:srgbClr val="7F7F7F"/>
            </a:solidFill>
            <a:prstDash val="solid"/>
            <a:round/>
            <a:headEnd len="sm" w="sm" type="none"/>
            <a:tailEnd len="med" w="med" type="triangle"/>
          </a:ln>
        </p:spPr>
      </p:cxnSp>
      <p:sp>
        <p:nvSpPr>
          <p:cNvPr id="402" name="Google Shape;402;p87"/>
          <p:cNvSpPr txBox="1"/>
          <p:nvPr/>
        </p:nvSpPr>
        <p:spPr>
          <a:xfrm>
            <a:off x="6504529" y="3856835"/>
            <a:ext cx="1897200" cy="106170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rgbClr val="000000"/>
              </a:buClr>
              <a:buSzPts val="1400"/>
              <a:buFont typeface="Trebuchet MS"/>
              <a:buNone/>
            </a:pPr>
            <a:r>
              <a:rPr b="1" i="0" lang="en-US" sz="1400" u="none" cap="none" strike="noStrike">
                <a:solidFill>
                  <a:srgbClr val="000000"/>
                </a:solidFill>
                <a:latin typeface="Trebuchet MS"/>
                <a:ea typeface="Trebuchet MS"/>
                <a:cs typeface="Trebuchet MS"/>
                <a:sym typeface="Trebuchet MS"/>
              </a:rPr>
              <a:t>5-10x Improvement</a:t>
            </a:r>
            <a:endParaRPr/>
          </a:p>
          <a:p>
            <a:pPr indent="0" lvl="0" marL="0" marR="0" rtl="0" algn="ctr">
              <a:lnSpc>
                <a:spcPct val="90000"/>
              </a:lnSpc>
              <a:spcBef>
                <a:spcPts val="0"/>
              </a:spcBef>
              <a:spcAft>
                <a:spcPts val="0"/>
              </a:spcAft>
              <a:buClr>
                <a:srgbClr val="000000"/>
              </a:buClr>
              <a:buSzPts val="1400"/>
              <a:buFont typeface="Trebuchet MS"/>
              <a:buNone/>
            </a:pPr>
            <a:r>
              <a:rPr b="0" i="0" lang="en-US" sz="1400" u="none" cap="none" strike="noStrike">
                <a:solidFill>
                  <a:srgbClr val="000000"/>
                </a:solidFill>
                <a:latin typeface="Trebuchet MS"/>
                <a:ea typeface="Trebuchet MS"/>
                <a:cs typeface="Trebuchet MS"/>
                <a:sym typeface="Trebuchet MS"/>
              </a:rPr>
              <a:t>More code</a:t>
            </a:r>
            <a:endParaRPr/>
          </a:p>
          <a:p>
            <a:pPr indent="0" lvl="0" marL="0" marR="0" rtl="0" algn="ctr">
              <a:lnSpc>
                <a:spcPct val="90000"/>
              </a:lnSpc>
              <a:spcBef>
                <a:spcPts val="0"/>
              </a:spcBef>
              <a:spcAft>
                <a:spcPts val="0"/>
              </a:spcAft>
              <a:buClr>
                <a:srgbClr val="000000"/>
              </a:buClr>
              <a:buSzPts val="1400"/>
              <a:buFont typeface="Trebuchet MS"/>
              <a:buNone/>
            </a:pPr>
            <a:r>
              <a:rPr b="0" i="0" lang="en-US" sz="1400" u="none" cap="none" strike="noStrike">
                <a:solidFill>
                  <a:srgbClr val="000000"/>
                </a:solidFill>
                <a:latin typeface="Trebuchet MS"/>
                <a:ea typeface="Trebuchet MS"/>
                <a:cs typeface="Trebuchet MS"/>
                <a:sym typeface="Trebuchet MS"/>
              </a:rPr>
              <a:t>Language rigid</a:t>
            </a:r>
            <a:endParaRPr/>
          </a:p>
          <a:p>
            <a:pPr indent="0" lvl="0" marL="0" marR="0" rtl="0" algn="ctr">
              <a:lnSpc>
                <a:spcPct val="90000"/>
              </a:lnSpc>
              <a:spcBef>
                <a:spcPts val="0"/>
              </a:spcBef>
              <a:spcAft>
                <a:spcPts val="0"/>
              </a:spcAft>
              <a:buClr>
                <a:srgbClr val="000000"/>
              </a:buClr>
              <a:buSzPts val="1400"/>
              <a:buFont typeface="Trebuchet MS"/>
              <a:buNone/>
            </a:pPr>
            <a:r>
              <a:rPr b="0" i="0" lang="en-US" sz="1400" u="none" cap="none" strike="noStrike">
                <a:solidFill>
                  <a:srgbClr val="000000"/>
                </a:solidFill>
                <a:latin typeface="Trebuchet MS"/>
                <a:ea typeface="Trebuchet MS"/>
                <a:cs typeface="Trebuchet MS"/>
                <a:sym typeface="Trebuchet MS"/>
              </a:rPr>
              <a:t>Substantially on GPU</a:t>
            </a:r>
            <a:endParaRPr/>
          </a:p>
          <a:p>
            <a:pPr indent="0" lvl="0" marL="0" marR="0" rtl="0" algn="ctr">
              <a:lnSpc>
                <a:spcPct val="90000"/>
              </a:lnSpc>
              <a:spcBef>
                <a:spcPts val="0"/>
              </a:spcBef>
              <a:spcAft>
                <a:spcPts val="0"/>
              </a:spcAft>
              <a:buClr>
                <a:schemeClr val="lt1"/>
              </a:buClr>
              <a:buSzPts val="1400"/>
              <a:buFont typeface="Arial"/>
              <a:buNone/>
            </a:pPr>
            <a:r>
              <a:t/>
            </a:r>
            <a:endParaRPr b="0" i="0" sz="1400" u="none" cap="none" strike="noStrike">
              <a:solidFill>
                <a:srgbClr val="000000"/>
              </a:solidFill>
              <a:latin typeface="Trebuchet MS"/>
              <a:ea typeface="Trebuchet MS"/>
              <a:cs typeface="Trebuchet MS"/>
              <a:sym typeface="Trebuchet MS"/>
            </a:endParaRPr>
          </a:p>
        </p:txBody>
      </p:sp>
      <p:sp>
        <p:nvSpPr>
          <p:cNvPr id="403" name="Google Shape;403;p87"/>
          <p:cNvSpPr txBox="1"/>
          <p:nvPr/>
        </p:nvSpPr>
        <p:spPr>
          <a:xfrm>
            <a:off x="497288" y="3821618"/>
            <a:ext cx="4293000" cy="341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2"/>
              </a:buClr>
              <a:buSzPts val="1100"/>
              <a:buFont typeface="Arial"/>
              <a:buNone/>
            </a:pPr>
            <a:r>
              <a:rPr lang="en-US" sz="1800">
                <a:solidFill>
                  <a:schemeClr val="dk2"/>
                </a:solidFill>
                <a:latin typeface="Trebuchet MS"/>
                <a:ea typeface="Trebuchet MS"/>
                <a:cs typeface="Trebuchet MS"/>
                <a:sym typeface="Trebuchet MS"/>
              </a:rPr>
              <a:t>Traditional GPU Processing</a:t>
            </a:r>
            <a:endParaRPr sz="1800">
              <a:solidFill>
                <a:schemeClr val="dk2"/>
              </a:solidFill>
              <a:latin typeface="Trebuchet MS"/>
              <a:ea typeface="Trebuchet MS"/>
              <a:cs typeface="Trebuchet MS"/>
              <a:sym typeface="Trebuchet MS"/>
            </a:endParaRPr>
          </a:p>
        </p:txBody>
      </p:sp>
      <p:sp>
        <p:nvSpPr>
          <p:cNvPr id="404" name="Google Shape;404;p87"/>
          <p:cNvSpPr txBox="1"/>
          <p:nvPr/>
        </p:nvSpPr>
        <p:spPr>
          <a:xfrm>
            <a:off x="500883" y="1706407"/>
            <a:ext cx="4293000" cy="3417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rgbClr val="000000"/>
              </a:buClr>
              <a:buSzPts val="1800"/>
              <a:buFont typeface="Trebuchet MS"/>
              <a:buNone/>
            </a:pPr>
            <a:r>
              <a:rPr b="0" i="0" lang="en-US" sz="1800" u="none" cap="none" strike="noStrike">
                <a:solidFill>
                  <a:srgbClr val="000000"/>
                </a:solidFill>
                <a:latin typeface="Trebuchet MS"/>
                <a:ea typeface="Trebuchet MS"/>
                <a:cs typeface="Trebuchet MS"/>
                <a:sym typeface="Trebuchet MS"/>
              </a:rPr>
              <a:t>Hadoop Processing, Reading from disk</a:t>
            </a:r>
            <a:endParaRPr/>
          </a:p>
        </p:txBody>
      </p:sp>
      <p:sp>
        <p:nvSpPr>
          <p:cNvPr id="405" name="Google Shape;405;p87"/>
          <p:cNvSpPr txBox="1"/>
          <p:nvPr/>
        </p:nvSpPr>
        <p:spPr>
          <a:xfrm>
            <a:off x="500883" y="2757891"/>
            <a:ext cx="4293000" cy="3417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rgbClr val="000000"/>
              </a:buClr>
              <a:buSzPts val="1800"/>
              <a:buFont typeface="Trebuchet MS"/>
              <a:buNone/>
            </a:pPr>
            <a:r>
              <a:rPr b="0" i="0" lang="en-US" sz="1800" u="none" cap="none" strike="noStrike">
                <a:solidFill>
                  <a:srgbClr val="000000"/>
                </a:solidFill>
                <a:latin typeface="Trebuchet MS"/>
                <a:ea typeface="Trebuchet MS"/>
                <a:cs typeface="Trebuchet MS"/>
                <a:sym typeface="Trebuchet MS"/>
              </a:rPr>
              <a:t>Spark In-Memory Processing</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6" name="Shape 896"/>
        <p:cNvGrpSpPr/>
        <p:nvPr/>
      </p:nvGrpSpPr>
      <p:grpSpPr>
        <a:xfrm>
          <a:off x="0" y="0"/>
          <a:ext cx="0" cy="0"/>
          <a:chOff x="0" y="0"/>
          <a:chExt cx="0" cy="0"/>
        </a:xfrm>
      </p:grpSpPr>
      <p:sp>
        <p:nvSpPr>
          <p:cNvPr id="897" name="Google Shape;897;p114"/>
          <p:cNvSpPr/>
          <p:nvPr/>
        </p:nvSpPr>
        <p:spPr>
          <a:xfrm>
            <a:off x="664029" y="3330971"/>
            <a:ext cx="1768019" cy="457200"/>
          </a:xfrm>
          <a:prstGeom prst="rect">
            <a:avLst/>
          </a:prstGeom>
          <a:solidFill>
            <a:schemeClr val="lt2"/>
          </a:solidFill>
          <a:ln cap="flat" cmpd="sng" w="381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lang="en-US" sz="1200">
                <a:solidFill>
                  <a:schemeClr val="lt1"/>
                </a:solidFill>
                <a:latin typeface="Trebuchet MS"/>
                <a:ea typeface="Trebuchet MS"/>
                <a:cs typeface="Trebuchet MS"/>
                <a:sym typeface="Trebuchet MS"/>
              </a:rPr>
              <a:t>cuDF cuIO</a:t>
            </a:r>
            <a:endParaRPr sz="1200">
              <a:solidFill>
                <a:schemeClr val="lt1"/>
              </a:solidFill>
              <a:latin typeface="Trebuchet MS"/>
              <a:ea typeface="Trebuchet MS"/>
              <a:cs typeface="Trebuchet MS"/>
              <a:sym typeface="Trebuchet MS"/>
            </a:endParaRPr>
          </a:p>
          <a:p>
            <a:pPr indent="0" lvl="0" marL="0" marR="0" rtl="0" algn="ctr">
              <a:lnSpc>
                <a:spcPct val="90000"/>
              </a:lnSpc>
              <a:spcBef>
                <a:spcPts val="0"/>
              </a:spcBef>
              <a:spcAft>
                <a:spcPts val="0"/>
              </a:spcAft>
              <a:buNone/>
            </a:pPr>
            <a:r>
              <a:rPr lang="en-US" sz="1200">
                <a:solidFill>
                  <a:srgbClr val="D1D1D1"/>
                </a:solidFill>
                <a:latin typeface="Trebuchet MS"/>
                <a:ea typeface="Trebuchet MS"/>
                <a:cs typeface="Trebuchet MS"/>
                <a:sym typeface="Trebuchet MS"/>
              </a:rPr>
              <a:t>Analytics</a:t>
            </a:r>
            <a:endParaRPr/>
          </a:p>
        </p:txBody>
      </p:sp>
      <p:cxnSp>
        <p:nvCxnSpPr>
          <p:cNvPr id="898" name="Google Shape;898;p114"/>
          <p:cNvCxnSpPr/>
          <p:nvPr/>
        </p:nvCxnSpPr>
        <p:spPr>
          <a:xfrm rot="-5400000">
            <a:off x="7264281" y="4039866"/>
            <a:ext cx="365760" cy="0"/>
          </a:xfrm>
          <a:prstGeom prst="straightConnector1">
            <a:avLst/>
          </a:prstGeom>
          <a:noFill/>
          <a:ln cap="flat" cmpd="sng" w="12700">
            <a:solidFill>
              <a:srgbClr val="595959"/>
            </a:solidFill>
            <a:prstDash val="solid"/>
            <a:round/>
            <a:headEnd len="med" w="med" type="triangle"/>
            <a:tailEnd len="med" w="med" type="triangle"/>
          </a:ln>
        </p:spPr>
      </p:cxnSp>
      <p:sp>
        <p:nvSpPr>
          <p:cNvPr id="899" name="Google Shape;899;p114"/>
          <p:cNvSpPr/>
          <p:nvPr/>
        </p:nvSpPr>
        <p:spPr>
          <a:xfrm>
            <a:off x="664029" y="4301564"/>
            <a:ext cx="9633517" cy="457201"/>
          </a:xfrm>
          <a:prstGeom prst="rect">
            <a:avLst/>
          </a:prstGeom>
          <a:solidFill>
            <a:schemeClr val="accent4"/>
          </a:solidFill>
          <a:ln cap="flat" cmpd="sng" w="9525">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lang="en-US" sz="1200">
                <a:solidFill>
                  <a:schemeClr val="lt1"/>
                </a:solidFill>
                <a:latin typeface="Trebuchet MS"/>
                <a:ea typeface="Trebuchet MS"/>
                <a:cs typeface="Trebuchet MS"/>
                <a:sym typeface="Trebuchet MS"/>
              </a:rPr>
              <a:t>							        GPU Memory</a:t>
            </a:r>
            <a:endParaRPr/>
          </a:p>
        </p:txBody>
      </p:sp>
      <p:sp>
        <p:nvSpPr>
          <p:cNvPr id="900" name="Google Shape;900;p114"/>
          <p:cNvSpPr/>
          <p:nvPr/>
        </p:nvSpPr>
        <p:spPr>
          <a:xfrm>
            <a:off x="664029" y="2272953"/>
            <a:ext cx="2834640" cy="457201"/>
          </a:xfrm>
          <a:prstGeom prst="rect">
            <a:avLst/>
          </a:prstGeom>
          <a:solidFill>
            <a:srgbClr val="868686"/>
          </a:solidFill>
          <a:ln cap="flat" cmpd="sng" w="9525">
            <a:solidFill>
              <a:srgbClr val="86868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lang="en-US" sz="1200">
                <a:solidFill>
                  <a:schemeClr val="lt1"/>
                </a:solidFill>
                <a:latin typeface="Trebuchet MS"/>
                <a:ea typeface="Trebuchet MS"/>
                <a:cs typeface="Trebuchet MS"/>
                <a:sym typeface="Trebuchet MS"/>
              </a:rPr>
              <a:t>Data Preparation</a:t>
            </a:r>
            <a:endParaRPr/>
          </a:p>
        </p:txBody>
      </p:sp>
      <p:sp>
        <p:nvSpPr>
          <p:cNvPr id="901" name="Google Shape;901;p114"/>
          <p:cNvSpPr/>
          <p:nvPr/>
        </p:nvSpPr>
        <p:spPr>
          <a:xfrm>
            <a:off x="7462906" y="2272953"/>
            <a:ext cx="2834640" cy="457201"/>
          </a:xfrm>
          <a:prstGeom prst="rect">
            <a:avLst/>
          </a:prstGeom>
          <a:solidFill>
            <a:srgbClr val="868686"/>
          </a:solidFill>
          <a:ln cap="flat" cmpd="sng" w="9525">
            <a:solidFill>
              <a:srgbClr val="86868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lang="en-US" sz="1200">
                <a:solidFill>
                  <a:schemeClr val="lt1"/>
                </a:solidFill>
                <a:latin typeface="Trebuchet MS"/>
                <a:ea typeface="Trebuchet MS"/>
                <a:cs typeface="Trebuchet MS"/>
                <a:sym typeface="Trebuchet MS"/>
              </a:rPr>
              <a:t>Visualization</a:t>
            </a:r>
            <a:endParaRPr/>
          </a:p>
        </p:txBody>
      </p:sp>
      <p:sp>
        <p:nvSpPr>
          <p:cNvPr id="902" name="Google Shape;902;p114"/>
          <p:cNvSpPr/>
          <p:nvPr/>
        </p:nvSpPr>
        <p:spPr>
          <a:xfrm>
            <a:off x="4063468" y="2272953"/>
            <a:ext cx="2834640" cy="457201"/>
          </a:xfrm>
          <a:prstGeom prst="rect">
            <a:avLst/>
          </a:prstGeom>
          <a:solidFill>
            <a:srgbClr val="868686"/>
          </a:solidFill>
          <a:ln cap="flat" cmpd="sng" w="9525">
            <a:solidFill>
              <a:srgbClr val="86868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lang="en-US" sz="1200">
                <a:solidFill>
                  <a:schemeClr val="lt1"/>
                </a:solidFill>
                <a:latin typeface="Trebuchet MS"/>
                <a:ea typeface="Trebuchet MS"/>
                <a:cs typeface="Trebuchet MS"/>
                <a:sym typeface="Trebuchet MS"/>
              </a:rPr>
              <a:t>Model Training</a:t>
            </a:r>
            <a:endParaRPr/>
          </a:p>
        </p:txBody>
      </p:sp>
      <p:cxnSp>
        <p:nvCxnSpPr>
          <p:cNvPr id="903" name="Google Shape;903;p114"/>
          <p:cNvCxnSpPr>
            <a:endCxn id="902" idx="1"/>
          </p:cNvCxnSpPr>
          <p:nvPr/>
        </p:nvCxnSpPr>
        <p:spPr>
          <a:xfrm flipH="1" rot="10800000">
            <a:off x="3505168" y="2501553"/>
            <a:ext cx="558300" cy="15600"/>
          </a:xfrm>
          <a:prstGeom prst="straightConnector1">
            <a:avLst/>
          </a:prstGeom>
          <a:noFill/>
          <a:ln cap="flat" cmpd="sng" w="12700">
            <a:solidFill>
              <a:srgbClr val="595959"/>
            </a:solidFill>
            <a:prstDash val="solid"/>
            <a:round/>
            <a:headEnd len="sm" w="sm" type="none"/>
            <a:tailEnd len="med" w="med" type="triangle"/>
          </a:ln>
        </p:spPr>
      </p:cxnSp>
      <p:cxnSp>
        <p:nvCxnSpPr>
          <p:cNvPr id="904" name="Google Shape;904;p114"/>
          <p:cNvCxnSpPr>
            <a:endCxn id="901" idx="1"/>
          </p:cNvCxnSpPr>
          <p:nvPr/>
        </p:nvCxnSpPr>
        <p:spPr>
          <a:xfrm flipH="1" rot="10800000">
            <a:off x="6898006" y="2501553"/>
            <a:ext cx="564900" cy="15600"/>
          </a:xfrm>
          <a:prstGeom prst="straightConnector1">
            <a:avLst/>
          </a:prstGeom>
          <a:noFill/>
          <a:ln cap="flat" cmpd="sng" w="12700">
            <a:solidFill>
              <a:srgbClr val="595959"/>
            </a:solidFill>
            <a:prstDash val="solid"/>
            <a:round/>
            <a:headEnd len="sm" w="sm" type="none"/>
            <a:tailEnd len="med" w="med" type="triangle"/>
          </a:ln>
        </p:spPr>
      </p:cxnSp>
      <p:sp>
        <p:nvSpPr>
          <p:cNvPr id="905" name="Google Shape;905;p114"/>
          <p:cNvSpPr/>
          <p:nvPr/>
        </p:nvSpPr>
        <p:spPr>
          <a:xfrm>
            <a:off x="2630404" y="3330971"/>
            <a:ext cx="1768019" cy="4572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lang="en-US" sz="1200">
                <a:solidFill>
                  <a:schemeClr val="lt1"/>
                </a:solidFill>
                <a:latin typeface="Trebuchet MS"/>
                <a:ea typeface="Trebuchet MS"/>
                <a:cs typeface="Trebuchet MS"/>
                <a:sym typeface="Trebuchet MS"/>
              </a:rPr>
              <a:t>cuML</a:t>
            </a:r>
            <a:endParaRPr sz="1200">
              <a:solidFill>
                <a:schemeClr val="lt1"/>
              </a:solidFill>
              <a:latin typeface="Trebuchet MS"/>
              <a:ea typeface="Trebuchet MS"/>
              <a:cs typeface="Trebuchet MS"/>
              <a:sym typeface="Trebuchet MS"/>
            </a:endParaRPr>
          </a:p>
          <a:p>
            <a:pPr indent="0" lvl="0" marL="0" marR="0" rtl="0" algn="ctr">
              <a:lnSpc>
                <a:spcPct val="90000"/>
              </a:lnSpc>
              <a:spcBef>
                <a:spcPts val="0"/>
              </a:spcBef>
              <a:spcAft>
                <a:spcPts val="0"/>
              </a:spcAft>
              <a:buNone/>
            </a:pPr>
            <a:r>
              <a:rPr lang="en-US" sz="1200">
                <a:solidFill>
                  <a:srgbClr val="D1D1D1"/>
                </a:solidFill>
                <a:latin typeface="Trebuchet MS"/>
                <a:ea typeface="Trebuchet MS"/>
                <a:cs typeface="Trebuchet MS"/>
                <a:sym typeface="Trebuchet MS"/>
              </a:rPr>
              <a:t>Machine Learning</a:t>
            </a:r>
            <a:endParaRPr/>
          </a:p>
        </p:txBody>
      </p:sp>
      <p:sp>
        <p:nvSpPr>
          <p:cNvPr id="906" name="Google Shape;906;p114"/>
          <p:cNvSpPr/>
          <p:nvPr/>
        </p:nvSpPr>
        <p:spPr>
          <a:xfrm>
            <a:off x="4596778" y="3330971"/>
            <a:ext cx="1768019" cy="4572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lang="en-US" sz="1200">
                <a:solidFill>
                  <a:schemeClr val="lt1"/>
                </a:solidFill>
                <a:latin typeface="Trebuchet MS"/>
                <a:ea typeface="Trebuchet MS"/>
                <a:cs typeface="Trebuchet MS"/>
                <a:sym typeface="Trebuchet MS"/>
              </a:rPr>
              <a:t>cuGraph</a:t>
            </a:r>
            <a:endParaRPr sz="1200">
              <a:solidFill>
                <a:schemeClr val="lt1"/>
              </a:solidFill>
              <a:latin typeface="Trebuchet MS"/>
              <a:ea typeface="Trebuchet MS"/>
              <a:cs typeface="Trebuchet MS"/>
              <a:sym typeface="Trebuchet MS"/>
            </a:endParaRPr>
          </a:p>
          <a:p>
            <a:pPr indent="0" lvl="0" marL="0" marR="0" rtl="0" algn="ctr">
              <a:lnSpc>
                <a:spcPct val="90000"/>
              </a:lnSpc>
              <a:spcBef>
                <a:spcPts val="0"/>
              </a:spcBef>
              <a:spcAft>
                <a:spcPts val="0"/>
              </a:spcAft>
              <a:buNone/>
            </a:pPr>
            <a:r>
              <a:rPr lang="en-US" sz="1200">
                <a:solidFill>
                  <a:srgbClr val="D1D1D1"/>
                </a:solidFill>
                <a:latin typeface="Trebuchet MS"/>
                <a:ea typeface="Trebuchet MS"/>
                <a:cs typeface="Trebuchet MS"/>
                <a:sym typeface="Trebuchet MS"/>
              </a:rPr>
              <a:t>Graph Analytics</a:t>
            </a:r>
            <a:endParaRPr/>
          </a:p>
        </p:txBody>
      </p:sp>
      <p:sp>
        <p:nvSpPr>
          <p:cNvPr id="907" name="Google Shape;907;p114"/>
          <p:cNvSpPr/>
          <p:nvPr/>
        </p:nvSpPr>
        <p:spPr>
          <a:xfrm>
            <a:off x="6563152" y="3330971"/>
            <a:ext cx="1768019" cy="457200"/>
          </a:xfrm>
          <a:prstGeom prst="rect">
            <a:avLst/>
          </a:prstGeom>
          <a:solidFill>
            <a:schemeClr val="lt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lang="en-US" sz="1200">
                <a:solidFill>
                  <a:schemeClr val="lt1"/>
                </a:solidFill>
                <a:latin typeface="Trebuchet MS"/>
                <a:ea typeface="Trebuchet MS"/>
                <a:cs typeface="Trebuchet MS"/>
                <a:sym typeface="Trebuchet MS"/>
              </a:rPr>
              <a:t>PyTorch Chainer MxNet</a:t>
            </a:r>
            <a:endParaRPr sz="1200">
              <a:solidFill>
                <a:schemeClr val="lt1"/>
              </a:solidFill>
              <a:latin typeface="Trebuchet MS"/>
              <a:ea typeface="Trebuchet MS"/>
              <a:cs typeface="Trebuchet MS"/>
              <a:sym typeface="Trebuchet MS"/>
            </a:endParaRPr>
          </a:p>
          <a:p>
            <a:pPr indent="0" lvl="0" marL="0" marR="0" rtl="0" algn="ctr">
              <a:lnSpc>
                <a:spcPct val="90000"/>
              </a:lnSpc>
              <a:spcBef>
                <a:spcPts val="0"/>
              </a:spcBef>
              <a:spcAft>
                <a:spcPts val="0"/>
              </a:spcAft>
              <a:buNone/>
            </a:pPr>
            <a:r>
              <a:rPr lang="en-US" sz="1200">
                <a:solidFill>
                  <a:srgbClr val="D1D1D1"/>
                </a:solidFill>
                <a:latin typeface="Trebuchet MS"/>
                <a:ea typeface="Trebuchet MS"/>
                <a:cs typeface="Trebuchet MS"/>
                <a:sym typeface="Trebuchet MS"/>
              </a:rPr>
              <a:t>Deep Learning</a:t>
            </a:r>
            <a:endParaRPr/>
          </a:p>
        </p:txBody>
      </p:sp>
      <p:sp>
        <p:nvSpPr>
          <p:cNvPr id="908" name="Google Shape;908;p114"/>
          <p:cNvSpPr/>
          <p:nvPr/>
        </p:nvSpPr>
        <p:spPr>
          <a:xfrm>
            <a:off x="8529527" y="3330971"/>
            <a:ext cx="1768019" cy="457200"/>
          </a:xfrm>
          <a:prstGeom prst="rect">
            <a:avLst/>
          </a:prstGeom>
          <a:solidFill>
            <a:schemeClr val="lt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lang="en-US" sz="1200">
                <a:solidFill>
                  <a:schemeClr val="lt1"/>
                </a:solidFill>
                <a:latin typeface="Trebuchet MS"/>
                <a:ea typeface="Trebuchet MS"/>
                <a:cs typeface="Trebuchet MS"/>
                <a:sym typeface="Trebuchet MS"/>
              </a:rPr>
              <a:t>cuxfilter</a:t>
            </a:r>
            <a:r>
              <a:rPr lang="en-US" sz="1200">
                <a:solidFill>
                  <a:schemeClr val="lt1"/>
                </a:solidFill>
                <a:latin typeface="Trebuchet MS"/>
                <a:ea typeface="Trebuchet MS"/>
                <a:cs typeface="Trebuchet MS"/>
                <a:sym typeface="Trebuchet MS"/>
              </a:rPr>
              <a:t> &lt;&gt; </a:t>
            </a:r>
            <a:r>
              <a:rPr lang="en-US" sz="1200">
                <a:solidFill>
                  <a:schemeClr val="lt1"/>
                </a:solidFill>
                <a:latin typeface="Trebuchet MS"/>
                <a:ea typeface="Trebuchet MS"/>
                <a:cs typeface="Trebuchet MS"/>
                <a:sym typeface="Trebuchet MS"/>
              </a:rPr>
              <a:t>pyViz</a:t>
            </a:r>
            <a:endParaRPr sz="1200">
              <a:solidFill>
                <a:schemeClr val="lt1"/>
              </a:solidFill>
              <a:latin typeface="Trebuchet MS"/>
              <a:ea typeface="Trebuchet MS"/>
              <a:cs typeface="Trebuchet MS"/>
              <a:sym typeface="Trebuchet MS"/>
            </a:endParaRPr>
          </a:p>
          <a:p>
            <a:pPr indent="0" lvl="0" marL="0" marR="0" rtl="0" algn="ctr">
              <a:lnSpc>
                <a:spcPct val="90000"/>
              </a:lnSpc>
              <a:spcBef>
                <a:spcPts val="0"/>
              </a:spcBef>
              <a:spcAft>
                <a:spcPts val="0"/>
              </a:spcAft>
              <a:buNone/>
            </a:pPr>
            <a:r>
              <a:rPr lang="en-US" sz="1200">
                <a:solidFill>
                  <a:srgbClr val="D1D1D1"/>
                </a:solidFill>
                <a:latin typeface="Trebuchet MS"/>
                <a:ea typeface="Trebuchet MS"/>
                <a:cs typeface="Trebuchet MS"/>
                <a:sym typeface="Trebuchet MS"/>
              </a:rPr>
              <a:t>Visualization</a:t>
            </a:r>
            <a:endParaRPr/>
          </a:p>
        </p:txBody>
      </p:sp>
      <p:cxnSp>
        <p:nvCxnSpPr>
          <p:cNvPr id="909" name="Google Shape;909;p114"/>
          <p:cNvCxnSpPr/>
          <p:nvPr/>
        </p:nvCxnSpPr>
        <p:spPr>
          <a:xfrm rot="-5400000">
            <a:off x="9233430" y="4039866"/>
            <a:ext cx="365760" cy="0"/>
          </a:xfrm>
          <a:prstGeom prst="straightConnector1">
            <a:avLst/>
          </a:prstGeom>
          <a:noFill/>
          <a:ln cap="flat" cmpd="sng" w="12700">
            <a:solidFill>
              <a:srgbClr val="595959"/>
            </a:solidFill>
            <a:prstDash val="solid"/>
            <a:round/>
            <a:headEnd len="med" w="med" type="triangle"/>
            <a:tailEnd len="med" w="med" type="triangle"/>
          </a:ln>
        </p:spPr>
      </p:cxnSp>
      <p:cxnSp>
        <p:nvCxnSpPr>
          <p:cNvPr id="910" name="Google Shape;910;p114"/>
          <p:cNvCxnSpPr/>
          <p:nvPr/>
        </p:nvCxnSpPr>
        <p:spPr>
          <a:xfrm rot="-5400000">
            <a:off x="5297907" y="4039866"/>
            <a:ext cx="365760" cy="0"/>
          </a:xfrm>
          <a:prstGeom prst="straightConnector1">
            <a:avLst/>
          </a:prstGeom>
          <a:noFill/>
          <a:ln cap="flat" cmpd="sng" w="12700">
            <a:solidFill>
              <a:srgbClr val="595959"/>
            </a:solidFill>
            <a:prstDash val="solid"/>
            <a:round/>
            <a:headEnd len="med" w="med" type="triangle"/>
            <a:tailEnd len="med" w="med" type="triangle"/>
          </a:ln>
        </p:spPr>
      </p:cxnSp>
      <p:cxnSp>
        <p:nvCxnSpPr>
          <p:cNvPr id="911" name="Google Shape;911;p114"/>
          <p:cNvCxnSpPr/>
          <p:nvPr/>
        </p:nvCxnSpPr>
        <p:spPr>
          <a:xfrm rot="-5400000">
            <a:off x="3331533" y="4039866"/>
            <a:ext cx="365760" cy="0"/>
          </a:xfrm>
          <a:prstGeom prst="straightConnector1">
            <a:avLst/>
          </a:prstGeom>
          <a:noFill/>
          <a:ln cap="flat" cmpd="sng" w="12700">
            <a:solidFill>
              <a:srgbClr val="595959"/>
            </a:solidFill>
            <a:prstDash val="solid"/>
            <a:round/>
            <a:headEnd len="med" w="med" type="triangle"/>
            <a:tailEnd len="med" w="med" type="triangle"/>
          </a:ln>
        </p:spPr>
      </p:cxnSp>
      <p:cxnSp>
        <p:nvCxnSpPr>
          <p:cNvPr id="912" name="Google Shape;912;p114"/>
          <p:cNvCxnSpPr/>
          <p:nvPr/>
        </p:nvCxnSpPr>
        <p:spPr>
          <a:xfrm rot="-5400000">
            <a:off x="1365158" y="4039866"/>
            <a:ext cx="365760" cy="0"/>
          </a:xfrm>
          <a:prstGeom prst="straightConnector1">
            <a:avLst/>
          </a:prstGeom>
          <a:noFill/>
          <a:ln cap="flat" cmpd="sng" w="12700">
            <a:solidFill>
              <a:srgbClr val="595959"/>
            </a:solidFill>
            <a:prstDash val="solid"/>
            <a:round/>
            <a:headEnd len="med" w="med" type="triangle"/>
            <a:tailEnd len="med" w="med" type="triangle"/>
          </a:ln>
        </p:spPr>
      </p:cxnSp>
      <p:pic>
        <p:nvPicPr>
          <p:cNvPr id="913" name="Google Shape;913;p114"/>
          <p:cNvPicPr preferRelativeResize="0"/>
          <p:nvPr/>
        </p:nvPicPr>
        <p:blipFill rotWithShape="1">
          <a:blip r:embed="rId3">
            <a:alphaModFix/>
          </a:blip>
          <a:srcRect b="0" l="0" r="0" t="0"/>
          <a:stretch/>
        </p:blipFill>
        <p:spPr>
          <a:xfrm>
            <a:off x="6013265" y="4350445"/>
            <a:ext cx="886435" cy="359439"/>
          </a:xfrm>
          <a:prstGeom prst="rect">
            <a:avLst/>
          </a:prstGeom>
          <a:noFill/>
          <a:ln>
            <a:noFill/>
          </a:ln>
        </p:spPr>
      </p:pic>
      <p:sp>
        <p:nvSpPr>
          <p:cNvPr id="914" name="Google Shape;914;p114"/>
          <p:cNvSpPr/>
          <p:nvPr/>
        </p:nvSpPr>
        <p:spPr>
          <a:xfrm>
            <a:off x="654635" y="2865695"/>
            <a:ext cx="5700768" cy="278969"/>
          </a:xfrm>
          <a:prstGeom prst="rect">
            <a:avLst/>
          </a:prstGeom>
          <a:solidFill>
            <a:srgbClr val="EB893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chemeClr val="lt1"/>
                </a:solidFill>
                <a:latin typeface="Arial"/>
                <a:ea typeface="Arial"/>
                <a:cs typeface="Arial"/>
                <a:sym typeface="Arial"/>
              </a:rPr>
              <a:t>Dask</a:t>
            </a:r>
            <a:endParaRPr/>
          </a:p>
        </p:txBody>
      </p:sp>
      <p:sp>
        <p:nvSpPr>
          <p:cNvPr id="915" name="Google Shape;915;p114"/>
          <p:cNvSpPr txBox="1"/>
          <p:nvPr>
            <p:ph type="title"/>
          </p:nvPr>
        </p:nvSpPr>
        <p:spPr>
          <a:xfrm>
            <a:off x="498348" y="661226"/>
            <a:ext cx="9976103" cy="590931"/>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None/>
            </a:pPr>
            <a:r>
              <a:rPr lang="en-US"/>
              <a:t>ETL: the Backbone of Data Science</a:t>
            </a:r>
            <a:endParaRPr/>
          </a:p>
        </p:txBody>
      </p:sp>
      <p:sp>
        <p:nvSpPr>
          <p:cNvPr id="916" name="Google Shape;916;p114"/>
          <p:cNvSpPr txBox="1"/>
          <p:nvPr/>
        </p:nvSpPr>
        <p:spPr>
          <a:xfrm>
            <a:off x="498348" y="1183333"/>
            <a:ext cx="9976103" cy="525462"/>
          </a:xfrm>
          <a:prstGeom prst="rect">
            <a:avLst/>
          </a:prstGeom>
          <a:noFill/>
          <a:ln>
            <a:noFill/>
          </a:ln>
        </p:spPr>
        <p:txBody>
          <a:bodyPr anchorCtr="0" anchor="ctr" bIns="45700" lIns="91425" spcFirstLastPara="1" rIns="91425" wrap="square" tIns="45700">
            <a:noAutofit/>
          </a:bodyPr>
          <a:lstStyle/>
          <a:p>
            <a:pPr indent="-308607" lvl="0" marL="308607" marR="0" rtl="0" algn="ctr">
              <a:lnSpc>
                <a:spcPct val="90000"/>
              </a:lnSpc>
              <a:spcBef>
                <a:spcPts val="0"/>
              </a:spcBef>
              <a:spcAft>
                <a:spcPts val="0"/>
              </a:spcAft>
              <a:buNone/>
            </a:pPr>
            <a:r>
              <a:rPr lang="en-US" sz="2400">
                <a:solidFill>
                  <a:schemeClr val="lt2"/>
                </a:solidFill>
                <a:latin typeface="Trebuchet MS"/>
                <a:ea typeface="Trebuchet MS"/>
                <a:cs typeface="Trebuchet MS"/>
                <a:sym typeface="Trebuchet MS"/>
              </a:rPr>
              <a:t>cuDF is not the end of the story</a:t>
            </a:r>
            <a:endParaRPr/>
          </a:p>
        </p:txBody>
      </p:sp>
      <p:cxnSp>
        <p:nvCxnSpPr>
          <p:cNvPr id="917" name="Google Shape;917;p114"/>
          <p:cNvCxnSpPr/>
          <p:nvPr/>
        </p:nvCxnSpPr>
        <p:spPr>
          <a:xfrm rot="5400000">
            <a:off x="5480506" y="-1126197"/>
            <a:ext cx="600" cy="6798900"/>
          </a:xfrm>
          <a:prstGeom prst="bentConnector3">
            <a:avLst>
              <a:gd fmla="val -93492155" name="adj1"/>
            </a:avLst>
          </a:prstGeom>
          <a:noFill/>
          <a:ln cap="flat" cmpd="sng" w="9525">
            <a:solidFill>
              <a:schemeClr val="dk2"/>
            </a:solidFill>
            <a:prstDash val="solid"/>
            <a:round/>
            <a:headEnd len="med" w="med" type="none"/>
            <a:tailEnd len="med" w="med" type="triangle"/>
          </a:ln>
        </p:spPr>
      </p:cxnSp>
    </p:spTree>
  </p:cSld>
  <p:clrMapOvr>
    <a:masterClrMapping/>
  </p:clrMapOvr>
  <mc:AlternateContent>
    <mc:Choice Requires="p14">
      <p:transition spd="slow" p14:dur="700">
        <p:fade/>
      </p:transition>
    </mc:Choice>
    <mc:Fallback>
      <p:transition spd="slow">
        <p:fade/>
      </p:transition>
    </mc:Fallback>
  </mc:AlternateContent>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2" name="Shape 922"/>
        <p:cNvGrpSpPr/>
        <p:nvPr/>
      </p:nvGrpSpPr>
      <p:grpSpPr>
        <a:xfrm>
          <a:off x="0" y="0"/>
          <a:ext cx="0" cy="0"/>
          <a:chOff x="0" y="0"/>
          <a:chExt cx="0" cy="0"/>
        </a:xfrm>
      </p:grpSpPr>
      <p:sp>
        <p:nvSpPr>
          <p:cNvPr id="923" name="Google Shape;923;p115"/>
          <p:cNvSpPr txBox="1"/>
          <p:nvPr>
            <p:ph type="title"/>
          </p:nvPr>
        </p:nvSpPr>
        <p:spPr>
          <a:xfrm>
            <a:off x="498348" y="661226"/>
            <a:ext cx="9976200" cy="59100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SzPts val="1400"/>
              <a:buNone/>
            </a:pPr>
            <a:r>
              <a:rPr lang="en-US"/>
              <a:t>ETL: the Backbone of Data Science</a:t>
            </a:r>
            <a:endParaRPr/>
          </a:p>
        </p:txBody>
      </p:sp>
      <p:sp>
        <p:nvSpPr>
          <p:cNvPr id="924" name="Google Shape;924;p115"/>
          <p:cNvSpPr txBox="1"/>
          <p:nvPr>
            <p:ph idx="4294967295" type="body"/>
          </p:nvPr>
        </p:nvSpPr>
        <p:spPr>
          <a:xfrm>
            <a:off x="498348" y="1183333"/>
            <a:ext cx="9976200" cy="525600"/>
          </a:xfrm>
          <a:prstGeom prst="rect">
            <a:avLst/>
          </a:prstGeom>
          <a:noFill/>
          <a:ln>
            <a:noFill/>
          </a:ln>
        </p:spPr>
        <p:txBody>
          <a:bodyPr anchorCtr="0" anchor="t" bIns="45700" lIns="91425" spcFirstLastPara="1" rIns="91425" wrap="square" tIns="45700">
            <a:noAutofit/>
          </a:bodyPr>
          <a:lstStyle/>
          <a:p>
            <a:pPr indent="-308607" lvl="0" marL="308607" rtl="0" algn="ctr">
              <a:lnSpc>
                <a:spcPct val="90000"/>
              </a:lnSpc>
              <a:spcBef>
                <a:spcPts val="0"/>
              </a:spcBef>
              <a:spcAft>
                <a:spcPts val="0"/>
              </a:spcAft>
              <a:buClr>
                <a:schemeClr val="dk1"/>
              </a:buClr>
              <a:buSzPts val="600"/>
              <a:buFont typeface="Trebuchet MS"/>
              <a:buNone/>
            </a:pPr>
            <a:r>
              <a:rPr lang="en-US" sz="2400">
                <a:solidFill>
                  <a:schemeClr val="lt2"/>
                </a:solidFill>
                <a:latin typeface="Trebuchet MS"/>
                <a:ea typeface="Trebuchet MS"/>
                <a:cs typeface="Trebuchet MS"/>
                <a:sym typeface="Trebuchet MS"/>
              </a:rPr>
              <a:t>String Support</a:t>
            </a:r>
            <a:endParaRPr sz="2400">
              <a:solidFill>
                <a:schemeClr val="lt2"/>
              </a:solidFill>
              <a:latin typeface="Trebuchet MS"/>
              <a:ea typeface="Trebuchet MS"/>
              <a:cs typeface="Trebuchet MS"/>
              <a:sym typeface="Trebuchet MS"/>
            </a:endParaRPr>
          </a:p>
        </p:txBody>
      </p:sp>
      <p:pic>
        <p:nvPicPr>
          <p:cNvPr id="925" name="Google Shape;925;p115"/>
          <p:cNvPicPr preferRelativeResize="0"/>
          <p:nvPr/>
        </p:nvPicPr>
        <p:blipFill rotWithShape="1">
          <a:blip r:embed="rId3">
            <a:alphaModFix/>
          </a:blip>
          <a:srcRect b="2145" l="1323" r="6144" t="1635"/>
          <a:stretch/>
        </p:blipFill>
        <p:spPr>
          <a:xfrm>
            <a:off x="5488002" y="2091560"/>
            <a:ext cx="4986449" cy="3419414"/>
          </a:xfrm>
          <a:prstGeom prst="rect">
            <a:avLst/>
          </a:prstGeom>
          <a:noFill/>
          <a:ln>
            <a:noFill/>
          </a:ln>
        </p:spPr>
      </p:pic>
      <p:grpSp>
        <p:nvGrpSpPr>
          <p:cNvPr id="926" name="Google Shape;926;p115"/>
          <p:cNvGrpSpPr/>
          <p:nvPr/>
        </p:nvGrpSpPr>
        <p:grpSpPr>
          <a:xfrm>
            <a:off x="641724" y="1965343"/>
            <a:ext cx="4739579" cy="2191999"/>
            <a:chOff x="341376" y="597629"/>
            <a:chExt cx="4777801" cy="2951393"/>
          </a:xfrm>
        </p:grpSpPr>
        <p:sp>
          <p:nvSpPr>
            <p:cNvPr id="927" name="Google Shape;927;p115"/>
            <p:cNvSpPr/>
            <p:nvPr/>
          </p:nvSpPr>
          <p:spPr>
            <a:xfrm>
              <a:off x="341377" y="1123221"/>
              <a:ext cx="4777800" cy="2425800"/>
            </a:xfrm>
            <a:prstGeom prst="rect">
              <a:avLst/>
            </a:prstGeom>
            <a:noFill/>
            <a:ln>
              <a:noFill/>
            </a:ln>
          </p:spPr>
          <p:txBody>
            <a:bodyPr anchorCtr="0" anchor="ctr" bIns="45700" lIns="91425" spcFirstLastPara="1" rIns="91425" wrap="square" tIns="45700">
              <a:noAutofit/>
            </a:bodyPr>
            <a:lstStyle/>
            <a:p>
              <a:pPr indent="0" lvl="1" marL="0" marR="0" rtl="0" algn="l">
                <a:lnSpc>
                  <a:spcPct val="100000"/>
                </a:lnSpc>
                <a:spcBef>
                  <a:spcPts val="0"/>
                </a:spcBef>
                <a:spcAft>
                  <a:spcPts val="0"/>
                </a:spcAft>
                <a:buClr>
                  <a:schemeClr val="dk2"/>
                </a:buClr>
                <a:buSzPts val="1800"/>
                <a:buFont typeface="Arial"/>
                <a:buChar char="•"/>
              </a:pPr>
              <a:r>
                <a:rPr b="0" i="0" lang="en-US" sz="1600" u="none" cap="none" strike="noStrike">
                  <a:solidFill>
                    <a:schemeClr val="dk2"/>
                  </a:solidFill>
                  <a:latin typeface="Trebuchet MS"/>
                  <a:ea typeface="Trebuchet MS"/>
                  <a:cs typeface="Trebuchet MS"/>
                  <a:sym typeface="Trebuchet MS"/>
                </a:rPr>
                <a:t>Regular Expressions</a:t>
              </a:r>
              <a:endParaRPr/>
            </a:p>
            <a:p>
              <a:pPr indent="0" lvl="1" marL="0" marR="0" rtl="0" algn="l">
                <a:lnSpc>
                  <a:spcPct val="100000"/>
                </a:lnSpc>
                <a:spcBef>
                  <a:spcPts val="0"/>
                </a:spcBef>
                <a:spcAft>
                  <a:spcPts val="0"/>
                </a:spcAft>
                <a:buClr>
                  <a:schemeClr val="dk2"/>
                </a:buClr>
                <a:buSzPts val="1800"/>
                <a:buFont typeface="Arial"/>
                <a:buChar char="•"/>
              </a:pPr>
              <a:r>
                <a:rPr b="0" i="0" lang="en-US" sz="1600" u="none" cap="none" strike="noStrike">
                  <a:solidFill>
                    <a:schemeClr val="dk2"/>
                  </a:solidFill>
                  <a:latin typeface="Trebuchet MS"/>
                  <a:ea typeface="Trebuchet MS"/>
                  <a:cs typeface="Trebuchet MS"/>
                  <a:sym typeface="Trebuchet MS"/>
                </a:rPr>
                <a:t>Element-wise operations</a:t>
              </a:r>
              <a:endParaRPr b="0" i="0" sz="1600" u="none" cap="none" strike="noStrike">
                <a:solidFill>
                  <a:schemeClr val="lt1"/>
                </a:solidFill>
                <a:latin typeface="Arial"/>
                <a:ea typeface="Arial"/>
                <a:cs typeface="Arial"/>
                <a:sym typeface="Arial"/>
              </a:endParaRPr>
            </a:p>
            <a:p>
              <a:pPr indent="-203200" lvl="2" marL="685800" marR="0" rtl="0" algn="l">
                <a:lnSpc>
                  <a:spcPct val="100000"/>
                </a:lnSpc>
                <a:spcBef>
                  <a:spcPts val="0"/>
                </a:spcBef>
                <a:spcAft>
                  <a:spcPts val="0"/>
                </a:spcAft>
                <a:buClr>
                  <a:schemeClr val="dk2"/>
                </a:buClr>
                <a:buSzPts val="1400"/>
                <a:buFont typeface="Arial"/>
                <a:buChar char="•"/>
              </a:pPr>
              <a:r>
                <a:rPr b="0" i="0" lang="en-US" u="none" cap="none" strike="noStrike">
                  <a:solidFill>
                    <a:schemeClr val="dk2"/>
                  </a:solidFill>
                  <a:latin typeface="Trebuchet MS"/>
                  <a:ea typeface="Trebuchet MS"/>
                  <a:cs typeface="Trebuchet MS"/>
                  <a:sym typeface="Trebuchet MS"/>
                </a:rPr>
                <a:t>Split, Find, Extract, Cat, Typecasting, etc…</a:t>
              </a:r>
              <a:endParaRPr b="0" i="0" u="none" cap="none" strike="noStrike">
                <a:solidFill>
                  <a:schemeClr val="lt1"/>
                </a:solidFill>
                <a:latin typeface="Arial"/>
                <a:ea typeface="Arial"/>
                <a:cs typeface="Arial"/>
                <a:sym typeface="Arial"/>
              </a:endParaRPr>
            </a:p>
            <a:p>
              <a:pPr indent="0" lvl="1" marL="0" marR="0" rtl="0" algn="l">
                <a:lnSpc>
                  <a:spcPct val="100000"/>
                </a:lnSpc>
                <a:spcBef>
                  <a:spcPts val="0"/>
                </a:spcBef>
                <a:spcAft>
                  <a:spcPts val="0"/>
                </a:spcAft>
                <a:buClr>
                  <a:schemeClr val="dk2"/>
                </a:buClr>
                <a:buSzPts val="1800"/>
                <a:buFont typeface="Arial"/>
                <a:buChar char="•"/>
              </a:pPr>
              <a:r>
                <a:rPr b="0" i="0" lang="en-US" sz="1600" u="none" cap="none" strike="noStrike">
                  <a:solidFill>
                    <a:schemeClr val="dk2"/>
                  </a:solidFill>
                  <a:latin typeface="Trebuchet MS"/>
                  <a:ea typeface="Trebuchet MS"/>
                  <a:cs typeface="Trebuchet MS"/>
                  <a:sym typeface="Trebuchet MS"/>
                </a:rPr>
                <a:t>String GroupBys, Joins, S</a:t>
              </a:r>
              <a:r>
                <a:rPr lang="en-US" sz="1600">
                  <a:solidFill>
                    <a:schemeClr val="dk2"/>
                  </a:solidFill>
                  <a:latin typeface="Trebuchet MS"/>
                  <a:ea typeface="Trebuchet MS"/>
                  <a:cs typeface="Trebuchet MS"/>
                  <a:sym typeface="Trebuchet MS"/>
                </a:rPr>
                <a:t>orting, etc.</a:t>
              </a:r>
              <a:endParaRPr sz="1600">
                <a:solidFill>
                  <a:schemeClr val="dk2"/>
                </a:solidFill>
                <a:latin typeface="Trebuchet MS"/>
                <a:ea typeface="Trebuchet MS"/>
                <a:cs typeface="Trebuchet MS"/>
                <a:sym typeface="Trebuchet MS"/>
              </a:endParaRPr>
            </a:p>
            <a:p>
              <a:pPr indent="12700" lvl="1" marL="0" marR="0" rtl="0" algn="l">
                <a:lnSpc>
                  <a:spcPct val="100000"/>
                </a:lnSpc>
                <a:spcBef>
                  <a:spcPts val="0"/>
                </a:spcBef>
                <a:spcAft>
                  <a:spcPts val="0"/>
                </a:spcAft>
                <a:buClr>
                  <a:schemeClr val="dk2"/>
                </a:buClr>
                <a:buSzPts val="1600"/>
                <a:buFont typeface="Trebuchet MS"/>
                <a:buChar char="•"/>
              </a:pPr>
              <a:r>
                <a:rPr lang="en-US" sz="1600">
                  <a:solidFill>
                    <a:schemeClr val="dk2"/>
                  </a:solidFill>
                  <a:latin typeface="Trebuchet MS"/>
                  <a:ea typeface="Trebuchet MS"/>
                  <a:cs typeface="Trebuchet MS"/>
                  <a:sym typeface="Trebuchet MS"/>
                </a:rPr>
                <a:t>Categorical columns fully on GPU</a:t>
              </a:r>
              <a:endParaRPr sz="1600">
                <a:solidFill>
                  <a:schemeClr val="dk2"/>
                </a:solidFill>
                <a:latin typeface="Trebuchet MS"/>
                <a:ea typeface="Trebuchet MS"/>
                <a:cs typeface="Trebuchet MS"/>
                <a:sym typeface="Trebuchet MS"/>
              </a:endParaRPr>
            </a:p>
            <a:p>
              <a:pPr indent="0" lvl="1" marL="0" marR="0" rtl="0" algn="l">
                <a:lnSpc>
                  <a:spcPct val="100000"/>
                </a:lnSpc>
                <a:spcBef>
                  <a:spcPts val="0"/>
                </a:spcBef>
                <a:spcAft>
                  <a:spcPts val="0"/>
                </a:spcAft>
                <a:buClr>
                  <a:schemeClr val="dk2"/>
                </a:buClr>
                <a:buSzPts val="1800"/>
                <a:buFont typeface="Arial"/>
                <a:buChar char="•"/>
              </a:pPr>
              <a:r>
                <a:rPr lang="en-US" sz="1600">
                  <a:solidFill>
                    <a:schemeClr val="dk2"/>
                  </a:solidFill>
                  <a:latin typeface="Trebuchet MS"/>
                  <a:ea typeface="Trebuchet MS"/>
                  <a:cs typeface="Trebuchet MS"/>
                  <a:sym typeface="Trebuchet MS"/>
                </a:rPr>
                <a:t>Native String type in libcudf C++</a:t>
              </a:r>
              <a:endParaRPr sz="1600">
                <a:solidFill>
                  <a:schemeClr val="dk2"/>
                </a:solidFill>
                <a:latin typeface="Trebuchet MS"/>
                <a:ea typeface="Trebuchet MS"/>
                <a:cs typeface="Trebuchet MS"/>
                <a:sym typeface="Trebuchet MS"/>
              </a:endParaRPr>
            </a:p>
          </p:txBody>
        </p:sp>
        <p:sp>
          <p:nvSpPr>
            <p:cNvPr id="928" name="Google Shape;928;p115"/>
            <p:cNvSpPr/>
            <p:nvPr/>
          </p:nvSpPr>
          <p:spPr>
            <a:xfrm>
              <a:off x="341376" y="597629"/>
              <a:ext cx="4777800" cy="5256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1800" u="none" cap="none" strike="noStrike">
                  <a:latin typeface="Arial"/>
                  <a:ea typeface="Arial"/>
                  <a:cs typeface="Arial"/>
                  <a:sym typeface="Arial"/>
                </a:rPr>
                <a:t>Current v0.</a:t>
              </a:r>
              <a:r>
                <a:rPr b="1" lang="en-US" sz="1800"/>
                <a:t>13</a:t>
              </a:r>
              <a:r>
                <a:rPr b="1" i="0" lang="en-US" sz="1800" u="none" cap="none" strike="noStrike">
                  <a:latin typeface="Arial"/>
                  <a:ea typeface="Arial"/>
                  <a:cs typeface="Arial"/>
                  <a:sym typeface="Arial"/>
                </a:rPr>
                <a:t> String Support</a:t>
              </a:r>
              <a:endParaRPr/>
            </a:p>
          </p:txBody>
        </p:sp>
      </p:grpSp>
      <p:grpSp>
        <p:nvGrpSpPr>
          <p:cNvPr id="929" name="Google Shape;929;p115"/>
          <p:cNvGrpSpPr/>
          <p:nvPr/>
        </p:nvGrpSpPr>
        <p:grpSpPr>
          <a:xfrm>
            <a:off x="641724" y="4285473"/>
            <a:ext cx="4739579" cy="1438947"/>
            <a:chOff x="341375" y="526589"/>
            <a:chExt cx="4777801" cy="2608206"/>
          </a:xfrm>
        </p:grpSpPr>
        <p:sp>
          <p:nvSpPr>
            <p:cNvPr id="930" name="Google Shape;930;p115"/>
            <p:cNvSpPr/>
            <p:nvPr/>
          </p:nvSpPr>
          <p:spPr>
            <a:xfrm>
              <a:off x="341376" y="1052194"/>
              <a:ext cx="4777800" cy="2082600"/>
            </a:xfrm>
            <a:prstGeom prst="rect">
              <a:avLst/>
            </a:prstGeom>
            <a:noFill/>
            <a:ln>
              <a:noFill/>
            </a:ln>
          </p:spPr>
          <p:txBody>
            <a:bodyPr anchorCtr="0" anchor="ctr" bIns="45700" lIns="91425" spcFirstLastPara="1" rIns="91425" wrap="square" tIns="45700">
              <a:noAutofit/>
            </a:bodyPr>
            <a:lstStyle/>
            <a:p>
              <a:pPr indent="-285750" lvl="1" marL="285750" marR="0" rtl="0" algn="l">
                <a:lnSpc>
                  <a:spcPct val="100000"/>
                </a:lnSpc>
                <a:spcBef>
                  <a:spcPts val="0"/>
                </a:spcBef>
                <a:spcAft>
                  <a:spcPts val="0"/>
                </a:spcAft>
                <a:buClr>
                  <a:srgbClr val="000000"/>
                </a:buClr>
                <a:buSzPts val="1800"/>
                <a:buFont typeface="Arial"/>
                <a:buChar char="•"/>
              </a:pPr>
              <a:r>
                <a:rPr lang="en-US" sz="1600">
                  <a:latin typeface="Trebuchet MS"/>
                  <a:ea typeface="Trebuchet MS"/>
                  <a:cs typeface="Trebuchet MS"/>
                  <a:sym typeface="Trebuchet MS"/>
                </a:rPr>
                <a:t>Further </a:t>
              </a:r>
              <a:r>
                <a:rPr b="0" i="0" lang="en-US" sz="1600" u="none" cap="none" strike="noStrike">
                  <a:solidFill>
                    <a:srgbClr val="000000"/>
                  </a:solidFill>
                  <a:latin typeface="Trebuchet MS"/>
                  <a:ea typeface="Trebuchet MS"/>
                  <a:cs typeface="Trebuchet MS"/>
                  <a:sym typeface="Trebuchet MS"/>
                </a:rPr>
                <a:t>performance optimization</a:t>
              </a:r>
              <a:endParaRPr/>
            </a:p>
            <a:p>
              <a:pPr indent="-285750" lvl="1" marL="285750" marR="0" rtl="0" algn="l">
                <a:lnSpc>
                  <a:spcPct val="100000"/>
                </a:lnSpc>
                <a:spcBef>
                  <a:spcPts val="0"/>
                </a:spcBef>
                <a:spcAft>
                  <a:spcPts val="0"/>
                </a:spcAft>
                <a:buClr>
                  <a:srgbClr val="000000"/>
                </a:buClr>
                <a:buSzPts val="1800"/>
                <a:buFont typeface="Arial"/>
                <a:buChar char="•"/>
              </a:pPr>
              <a:r>
                <a:rPr b="0" i="0" lang="en-US" sz="1600" u="none" cap="none" strike="noStrike">
                  <a:solidFill>
                    <a:srgbClr val="000000"/>
                  </a:solidFill>
                  <a:latin typeface="Trebuchet MS"/>
                  <a:ea typeface="Trebuchet MS"/>
                  <a:cs typeface="Trebuchet MS"/>
                  <a:sym typeface="Trebuchet MS"/>
                </a:rPr>
                <a:t>JIT-compiled String UDFs</a:t>
              </a:r>
              <a:endParaRPr sz="1600">
                <a:latin typeface="Trebuchet MS"/>
                <a:ea typeface="Trebuchet MS"/>
                <a:cs typeface="Trebuchet MS"/>
                <a:sym typeface="Trebuchet MS"/>
              </a:endParaRPr>
            </a:p>
          </p:txBody>
        </p:sp>
        <p:sp>
          <p:nvSpPr>
            <p:cNvPr id="931" name="Google Shape;931;p115"/>
            <p:cNvSpPr/>
            <p:nvPr/>
          </p:nvSpPr>
          <p:spPr>
            <a:xfrm>
              <a:off x="341375" y="526589"/>
              <a:ext cx="4777800" cy="5256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1800" u="none" cap="none" strike="noStrike">
                  <a:latin typeface="Arial"/>
                  <a:ea typeface="Arial"/>
                  <a:cs typeface="Arial"/>
                  <a:sym typeface="Arial"/>
                </a:rPr>
                <a:t>Future v0.1</a:t>
              </a:r>
              <a:r>
                <a:rPr b="1" lang="en-US" sz="1800"/>
                <a:t>4</a:t>
              </a:r>
              <a:r>
                <a:rPr b="1" i="0" lang="en-US" sz="1800" u="none" cap="none" strike="noStrike">
                  <a:latin typeface="Arial"/>
                  <a:ea typeface="Arial"/>
                  <a:cs typeface="Arial"/>
                  <a:sym typeface="Arial"/>
                </a:rPr>
                <a:t>+ String Support</a:t>
              </a:r>
              <a:endParaRPr/>
            </a:p>
          </p:txBody>
        </p:sp>
      </p:grpSp>
    </p:spTree>
  </p:cSld>
  <p:clrMapOvr>
    <a:masterClrMapping/>
  </p:clrMapOvr>
  <mc:AlternateContent>
    <mc:Choice Requires="p14">
      <p:transition spd="slow" p14:dur="700">
        <p:fade/>
      </p:transition>
    </mc:Choice>
    <mc:Fallback>
      <p:transition spd="slow">
        <p:fade/>
      </p:transition>
    </mc:Fallback>
  </mc:AlternateContent>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36" name="Shape 936"/>
        <p:cNvGrpSpPr/>
        <p:nvPr/>
      </p:nvGrpSpPr>
      <p:grpSpPr>
        <a:xfrm>
          <a:off x="0" y="0"/>
          <a:ext cx="0" cy="0"/>
          <a:chOff x="0" y="0"/>
          <a:chExt cx="0" cy="0"/>
        </a:xfrm>
      </p:grpSpPr>
      <p:sp>
        <p:nvSpPr>
          <p:cNvPr id="937" name="Google Shape;937;p116"/>
          <p:cNvSpPr txBox="1"/>
          <p:nvPr>
            <p:ph idx="1" type="body"/>
          </p:nvPr>
        </p:nvSpPr>
        <p:spPr>
          <a:xfrm>
            <a:off x="516750" y="1850465"/>
            <a:ext cx="4842900" cy="3971400"/>
          </a:xfrm>
          <a:prstGeom prst="rect">
            <a:avLst/>
          </a:prstGeom>
          <a:noFill/>
          <a:ln>
            <a:noFill/>
          </a:ln>
        </p:spPr>
        <p:txBody>
          <a:bodyPr anchorCtr="0" anchor="t" bIns="45700" lIns="91425" spcFirstLastPara="1" rIns="91425" wrap="square" tIns="45700">
            <a:noAutofit/>
          </a:bodyPr>
          <a:lstStyle/>
          <a:p>
            <a:pPr indent="-285750" lvl="0" marL="285750" rtl="0" algn="l">
              <a:lnSpc>
                <a:spcPct val="115000"/>
              </a:lnSpc>
              <a:spcBef>
                <a:spcPts val="0"/>
              </a:spcBef>
              <a:spcAft>
                <a:spcPts val="0"/>
              </a:spcAft>
              <a:buClr>
                <a:schemeClr val="dk2"/>
              </a:buClr>
              <a:buSzPts val="1600"/>
              <a:buFont typeface="Arial"/>
              <a:buChar char="●"/>
            </a:pPr>
            <a:r>
              <a:rPr lang="en-US" sz="1600">
                <a:solidFill>
                  <a:schemeClr val="dk2"/>
                </a:solidFill>
              </a:rPr>
              <a:t>Follow Pandas </a:t>
            </a:r>
            <a:r>
              <a:rPr lang="en-US" sz="1600">
                <a:solidFill>
                  <a:schemeClr val="dk2"/>
                </a:solidFill>
              </a:rPr>
              <a:t>APIs and provide &gt;10x speedup</a:t>
            </a:r>
            <a:endParaRPr sz="1600">
              <a:solidFill>
                <a:schemeClr val="dk2"/>
              </a:solidFill>
            </a:endParaRPr>
          </a:p>
          <a:p>
            <a:pPr indent="0" lvl="0" marL="0" rtl="0" algn="l">
              <a:lnSpc>
                <a:spcPct val="115000"/>
              </a:lnSpc>
              <a:spcBef>
                <a:spcPts val="0"/>
              </a:spcBef>
              <a:spcAft>
                <a:spcPts val="0"/>
              </a:spcAft>
              <a:buNone/>
            </a:pPr>
            <a:r>
              <a:t/>
            </a:r>
            <a:endParaRPr sz="1600">
              <a:solidFill>
                <a:schemeClr val="dk2"/>
              </a:solidFill>
            </a:endParaRPr>
          </a:p>
          <a:p>
            <a:pPr indent="-285750" lvl="0" marL="285750" rtl="0" algn="l">
              <a:lnSpc>
                <a:spcPct val="115000"/>
              </a:lnSpc>
              <a:spcBef>
                <a:spcPts val="0"/>
              </a:spcBef>
              <a:spcAft>
                <a:spcPts val="0"/>
              </a:spcAft>
              <a:buClr>
                <a:schemeClr val="dk2"/>
              </a:buClr>
              <a:buSzPts val="1600"/>
              <a:buFont typeface="Arial"/>
              <a:buChar char="●"/>
            </a:pPr>
            <a:r>
              <a:rPr lang="en-US" sz="1600">
                <a:solidFill>
                  <a:schemeClr val="dk2"/>
                </a:solidFill>
              </a:rPr>
              <a:t>CSV Reader - v0.2, CSV Writer v0.8</a:t>
            </a:r>
            <a:endParaRPr sz="1600"/>
          </a:p>
          <a:p>
            <a:pPr indent="-285750" lvl="0" marL="285750" rtl="0" algn="l">
              <a:lnSpc>
                <a:spcPct val="115000"/>
              </a:lnSpc>
              <a:spcBef>
                <a:spcPts val="0"/>
              </a:spcBef>
              <a:spcAft>
                <a:spcPts val="0"/>
              </a:spcAft>
              <a:buClr>
                <a:schemeClr val="dk2"/>
              </a:buClr>
              <a:buSzPts val="1600"/>
              <a:buFont typeface="Arial"/>
              <a:buChar char="●"/>
            </a:pPr>
            <a:r>
              <a:rPr lang="en-US" sz="1600">
                <a:solidFill>
                  <a:schemeClr val="dk2"/>
                </a:solidFill>
              </a:rPr>
              <a:t>Parquet Reader – v0.7,</a:t>
            </a:r>
            <a:r>
              <a:rPr lang="en-US" sz="1600">
                <a:solidFill>
                  <a:schemeClr val="dk2"/>
                </a:solidFill>
              </a:rPr>
              <a:t> </a:t>
            </a:r>
            <a:r>
              <a:rPr lang="en-US" sz="1600">
                <a:solidFill>
                  <a:schemeClr val="dk2"/>
                </a:solidFill>
              </a:rPr>
              <a:t>Parquet</a:t>
            </a:r>
            <a:r>
              <a:rPr lang="en-US" sz="1600">
                <a:solidFill>
                  <a:schemeClr val="dk2"/>
                </a:solidFill>
              </a:rPr>
              <a:t> Writer v0.1</a:t>
            </a:r>
            <a:r>
              <a:rPr lang="en-US" sz="1600">
                <a:solidFill>
                  <a:schemeClr val="dk2"/>
                </a:solidFill>
              </a:rPr>
              <a:t>2</a:t>
            </a:r>
            <a:endParaRPr sz="1600">
              <a:solidFill>
                <a:schemeClr val="dk2"/>
              </a:solidFill>
            </a:endParaRPr>
          </a:p>
          <a:p>
            <a:pPr indent="-285750" lvl="0" marL="285750" rtl="0" algn="l">
              <a:lnSpc>
                <a:spcPct val="115000"/>
              </a:lnSpc>
              <a:spcBef>
                <a:spcPts val="0"/>
              </a:spcBef>
              <a:spcAft>
                <a:spcPts val="0"/>
              </a:spcAft>
              <a:buClr>
                <a:schemeClr val="dk2"/>
              </a:buClr>
              <a:buSzPts val="1600"/>
              <a:buFont typeface="Arial"/>
              <a:buChar char="●"/>
            </a:pPr>
            <a:r>
              <a:rPr lang="en-US" sz="1600">
                <a:solidFill>
                  <a:schemeClr val="dk2"/>
                </a:solidFill>
              </a:rPr>
              <a:t>ORC Reader – v0.7, ORC Writer v0.10</a:t>
            </a:r>
            <a:endParaRPr sz="1600">
              <a:solidFill>
                <a:schemeClr val="dk2"/>
              </a:solidFill>
            </a:endParaRPr>
          </a:p>
          <a:p>
            <a:pPr indent="-285750" lvl="0" marL="285750" rtl="0" algn="l">
              <a:lnSpc>
                <a:spcPct val="115000"/>
              </a:lnSpc>
              <a:spcBef>
                <a:spcPts val="0"/>
              </a:spcBef>
              <a:spcAft>
                <a:spcPts val="0"/>
              </a:spcAft>
              <a:buClr>
                <a:schemeClr val="dk2"/>
              </a:buClr>
              <a:buSzPts val="1600"/>
              <a:buChar char="●"/>
            </a:pPr>
            <a:r>
              <a:rPr lang="en-US" sz="1600">
                <a:solidFill>
                  <a:schemeClr val="dk2"/>
                </a:solidFill>
              </a:rPr>
              <a:t>JSON Reader - v0.8</a:t>
            </a:r>
            <a:endParaRPr sz="1600">
              <a:solidFill>
                <a:schemeClr val="dk2"/>
              </a:solidFill>
            </a:endParaRPr>
          </a:p>
          <a:p>
            <a:pPr indent="-285750" lvl="0" marL="285750" rtl="0" algn="l">
              <a:lnSpc>
                <a:spcPct val="115000"/>
              </a:lnSpc>
              <a:spcBef>
                <a:spcPts val="0"/>
              </a:spcBef>
              <a:spcAft>
                <a:spcPts val="0"/>
              </a:spcAft>
              <a:buClr>
                <a:schemeClr val="dk2"/>
              </a:buClr>
              <a:buSzPts val="1600"/>
              <a:buChar char="●"/>
            </a:pPr>
            <a:r>
              <a:rPr lang="en-US" sz="1600">
                <a:solidFill>
                  <a:schemeClr val="dk2"/>
                </a:solidFill>
              </a:rPr>
              <a:t>Avro Reader - v0.9</a:t>
            </a:r>
            <a:endParaRPr sz="1600">
              <a:solidFill>
                <a:schemeClr val="dk2"/>
              </a:solidFill>
            </a:endParaRPr>
          </a:p>
          <a:p>
            <a:pPr indent="0" lvl="0" marL="0" rtl="0" algn="l">
              <a:lnSpc>
                <a:spcPct val="115000"/>
              </a:lnSpc>
              <a:spcBef>
                <a:spcPts val="0"/>
              </a:spcBef>
              <a:spcAft>
                <a:spcPts val="0"/>
              </a:spcAft>
              <a:buNone/>
            </a:pPr>
            <a:r>
              <a:t/>
            </a:r>
            <a:endParaRPr sz="1600"/>
          </a:p>
          <a:p>
            <a:pPr indent="-285750" lvl="0" marL="285750" rtl="0" algn="l">
              <a:lnSpc>
                <a:spcPct val="115000"/>
              </a:lnSpc>
              <a:spcBef>
                <a:spcPts val="0"/>
              </a:spcBef>
              <a:spcAft>
                <a:spcPts val="0"/>
              </a:spcAft>
              <a:buClr>
                <a:schemeClr val="dk2"/>
              </a:buClr>
              <a:buSzPts val="1600"/>
              <a:buFont typeface="Arial"/>
              <a:buChar char="●"/>
            </a:pPr>
            <a:r>
              <a:rPr lang="en-US" sz="1600">
                <a:solidFill>
                  <a:schemeClr val="dk2"/>
                </a:solidFill>
              </a:rPr>
              <a:t>GPU Direct Storage integration in progress for bypassing PCIe bottlenecks!</a:t>
            </a:r>
            <a:endParaRPr sz="1600">
              <a:solidFill>
                <a:schemeClr val="dk2"/>
              </a:solidFill>
            </a:endParaRPr>
          </a:p>
          <a:p>
            <a:pPr indent="0" lvl="0" marL="0" rtl="0" algn="l">
              <a:lnSpc>
                <a:spcPct val="115000"/>
              </a:lnSpc>
              <a:spcBef>
                <a:spcPts val="0"/>
              </a:spcBef>
              <a:spcAft>
                <a:spcPts val="0"/>
              </a:spcAft>
              <a:buNone/>
            </a:pPr>
            <a:r>
              <a:t/>
            </a:r>
            <a:endParaRPr sz="1600">
              <a:solidFill>
                <a:schemeClr val="dk2"/>
              </a:solidFill>
            </a:endParaRPr>
          </a:p>
          <a:p>
            <a:pPr indent="-285750" lvl="0" marL="285750" rtl="0" algn="l">
              <a:lnSpc>
                <a:spcPct val="115000"/>
              </a:lnSpc>
              <a:spcBef>
                <a:spcPts val="0"/>
              </a:spcBef>
              <a:spcAft>
                <a:spcPts val="0"/>
              </a:spcAft>
              <a:buClr>
                <a:schemeClr val="dk2"/>
              </a:buClr>
              <a:buSzPts val="1600"/>
              <a:buFont typeface="Arial"/>
              <a:buChar char="●"/>
            </a:pPr>
            <a:r>
              <a:rPr lang="en-US" sz="1600">
                <a:solidFill>
                  <a:schemeClr val="dk2"/>
                </a:solidFill>
              </a:rPr>
              <a:t>Key is GPU-accelerating both parsing and decompression wherever possible</a:t>
            </a:r>
            <a:endParaRPr sz="1600"/>
          </a:p>
          <a:p>
            <a:pPr indent="-184150" lvl="0" marL="285750" rtl="0" algn="l">
              <a:lnSpc>
                <a:spcPct val="100000"/>
              </a:lnSpc>
              <a:spcBef>
                <a:spcPts val="600"/>
              </a:spcBef>
              <a:spcAft>
                <a:spcPts val="0"/>
              </a:spcAft>
              <a:buClr>
                <a:schemeClr val="dk2"/>
              </a:buClr>
              <a:buSzPts val="1600"/>
              <a:buFont typeface="Arial"/>
              <a:buNone/>
            </a:pPr>
            <a:r>
              <a:t/>
            </a:r>
            <a:endParaRPr sz="1600">
              <a:solidFill>
                <a:schemeClr val="dk2"/>
              </a:solidFill>
            </a:endParaRPr>
          </a:p>
          <a:p>
            <a:pPr indent="-184150" lvl="0" marL="285750" rtl="0" algn="l">
              <a:lnSpc>
                <a:spcPct val="100000"/>
              </a:lnSpc>
              <a:spcBef>
                <a:spcPts val="600"/>
              </a:spcBef>
              <a:spcAft>
                <a:spcPts val="0"/>
              </a:spcAft>
              <a:buClr>
                <a:schemeClr val="dk2"/>
              </a:buClr>
              <a:buSzPts val="1600"/>
              <a:buFont typeface="Arial"/>
              <a:buNone/>
            </a:pPr>
            <a:r>
              <a:t/>
            </a:r>
            <a:endParaRPr sz="1600">
              <a:solidFill>
                <a:schemeClr val="dk2"/>
              </a:solidFill>
            </a:endParaRPr>
          </a:p>
        </p:txBody>
      </p:sp>
      <p:sp>
        <p:nvSpPr>
          <p:cNvPr id="938" name="Google Shape;938;p116"/>
          <p:cNvSpPr/>
          <p:nvPr/>
        </p:nvSpPr>
        <p:spPr>
          <a:xfrm>
            <a:off x="544654" y="5434774"/>
            <a:ext cx="9955800" cy="248100"/>
          </a:xfrm>
          <a:prstGeom prst="rect">
            <a:avLst/>
          </a:prstGeom>
          <a:noFill/>
          <a:ln>
            <a:noFill/>
          </a:ln>
        </p:spPr>
        <p:txBody>
          <a:bodyPr anchorCtr="0" anchor="b" bIns="45700" lIns="91425" spcFirstLastPara="1" rIns="91425" wrap="square" tIns="45700">
            <a:noAutofit/>
          </a:bodyPr>
          <a:lstStyle/>
          <a:p>
            <a:pPr indent="0" lvl="0" marL="0" marR="0" rtl="0" algn="r">
              <a:lnSpc>
                <a:spcPct val="90000"/>
              </a:lnSpc>
              <a:spcBef>
                <a:spcPts val="0"/>
              </a:spcBef>
              <a:spcAft>
                <a:spcPts val="0"/>
              </a:spcAft>
              <a:buNone/>
            </a:pPr>
            <a:r>
              <a:rPr b="1" i="1" lang="en-US" sz="800">
                <a:solidFill>
                  <a:srgbClr val="595959"/>
                </a:solidFill>
                <a:latin typeface="Trebuchet MS"/>
                <a:ea typeface="Trebuchet MS"/>
                <a:cs typeface="Trebuchet MS"/>
                <a:sym typeface="Trebuchet MS"/>
              </a:rPr>
              <a:t>Source: </a:t>
            </a:r>
            <a:r>
              <a:rPr i="1" lang="en-US" sz="800">
                <a:solidFill>
                  <a:srgbClr val="595959"/>
                </a:solidFill>
                <a:latin typeface="Trebuchet MS"/>
                <a:ea typeface="Trebuchet MS"/>
                <a:cs typeface="Trebuchet MS"/>
                <a:sym typeface="Trebuchet MS"/>
              </a:rPr>
              <a:t>Apache Crail blog: </a:t>
            </a:r>
            <a:r>
              <a:rPr i="1" lang="en-US" sz="800" u="sng">
                <a:solidFill>
                  <a:srgbClr val="595959"/>
                </a:solidFill>
                <a:latin typeface="Trebuchet MS"/>
                <a:ea typeface="Trebuchet MS"/>
                <a:cs typeface="Trebuchet MS"/>
                <a:sym typeface="Trebuchet MS"/>
                <a:hlinkClick r:id="rId3"/>
              </a:rPr>
              <a:t>SQL Performance: Part 1 - Input File Formats</a:t>
            </a:r>
            <a:endParaRPr i="1" sz="800">
              <a:solidFill>
                <a:srgbClr val="595959"/>
              </a:solidFill>
              <a:latin typeface="Trebuchet MS"/>
              <a:ea typeface="Trebuchet MS"/>
              <a:cs typeface="Trebuchet MS"/>
              <a:sym typeface="Trebuchet MS"/>
            </a:endParaRPr>
          </a:p>
        </p:txBody>
      </p:sp>
      <p:pic>
        <p:nvPicPr>
          <p:cNvPr id="939" name="Google Shape;939;p116"/>
          <p:cNvPicPr preferRelativeResize="0"/>
          <p:nvPr/>
        </p:nvPicPr>
        <p:blipFill rotWithShape="1">
          <a:blip r:embed="rId4">
            <a:alphaModFix/>
          </a:blip>
          <a:srcRect b="0" l="4030" r="-4030" t="0"/>
          <a:stretch/>
        </p:blipFill>
        <p:spPr>
          <a:xfrm>
            <a:off x="5128760" y="2089150"/>
            <a:ext cx="5844041" cy="3100550"/>
          </a:xfrm>
          <a:prstGeom prst="rect">
            <a:avLst/>
          </a:prstGeom>
          <a:noFill/>
          <a:ln>
            <a:noFill/>
          </a:ln>
        </p:spPr>
      </p:pic>
      <p:sp>
        <p:nvSpPr>
          <p:cNvPr id="940" name="Google Shape;940;p116"/>
          <p:cNvSpPr txBox="1"/>
          <p:nvPr>
            <p:ph type="title"/>
          </p:nvPr>
        </p:nvSpPr>
        <p:spPr>
          <a:xfrm>
            <a:off x="498348" y="661226"/>
            <a:ext cx="9976200" cy="59100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None/>
            </a:pPr>
            <a:r>
              <a:rPr lang="en-US"/>
              <a:t>Extraction is the Cornerstone</a:t>
            </a:r>
            <a:endParaRPr/>
          </a:p>
        </p:txBody>
      </p:sp>
      <p:sp>
        <p:nvSpPr>
          <p:cNvPr id="941" name="Google Shape;941;p116"/>
          <p:cNvSpPr txBox="1"/>
          <p:nvPr>
            <p:ph idx="4294967295" type="body"/>
          </p:nvPr>
        </p:nvSpPr>
        <p:spPr>
          <a:xfrm>
            <a:off x="498348" y="1183333"/>
            <a:ext cx="9976200" cy="525600"/>
          </a:xfrm>
          <a:prstGeom prst="rect">
            <a:avLst/>
          </a:prstGeom>
          <a:noFill/>
          <a:ln>
            <a:noFill/>
          </a:ln>
        </p:spPr>
        <p:txBody>
          <a:bodyPr anchorCtr="0" anchor="t" bIns="45700" lIns="91425" spcFirstLastPara="1" rIns="91425" wrap="square" tIns="45700">
            <a:noAutofit/>
          </a:bodyPr>
          <a:lstStyle/>
          <a:p>
            <a:pPr indent="-308607" lvl="0" marL="308607" rtl="0" algn="ctr">
              <a:lnSpc>
                <a:spcPct val="90000"/>
              </a:lnSpc>
              <a:spcBef>
                <a:spcPts val="0"/>
              </a:spcBef>
              <a:spcAft>
                <a:spcPts val="0"/>
              </a:spcAft>
              <a:buClr>
                <a:schemeClr val="dk1"/>
              </a:buClr>
              <a:buSzPts val="600"/>
              <a:buFont typeface="Trebuchet MS"/>
              <a:buNone/>
            </a:pPr>
            <a:r>
              <a:rPr lang="en-US" sz="2400">
                <a:solidFill>
                  <a:schemeClr val="lt2"/>
                </a:solidFill>
              </a:rPr>
              <a:t>cu</a:t>
            </a:r>
            <a:r>
              <a:rPr lang="en-US" sz="2400">
                <a:solidFill>
                  <a:schemeClr val="lt2"/>
                </a:solidFill>
              </a:rPr>
              <a:t>DF</a:t>
            </a:r>
            <a:r>
              <a:rPr lang="en-US" sz="2400">
                <a:solidFill>
                  <a:schemeClr val="lt2"/>
                </a:solidFill>
              </a:rPr>
              <a:t> </a:t>
            </a:r>
            <a:r>
              <a:rPr lang="en-US" sz="2400">
                <a:solidFill>
                  <a:schemeClr val="lt2"/>
                </a:solidFill>
              </a:rPr>
              <a:t>I/O for Faster Data Loading</a:t>
            </a:r>
            <a:endParaRPr sz="2400">
              <a:solidFill>
                <a:schemeClr val="lt2"/>
              </a:solidFill>
              <a:latin typeface="Trebuchet MS"/>
              <a:ea typeface="Trebuchet MS"/>
              <a:cs typeface="Trebuchet MS"/>
              <a:sym typeface="Trebuchet MS"/>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5" name="Shape 945"/>
        <p:cNvGrpSpPr/>
        <p:nvPr/>
      </p:nvGrpSpPr>
      <p:grpSpPr>
        <a:xfrm>
          <a:off x="0" y="0"/>
          <a:ext cx="0" cy="0"/>
          <a:chOff x="0" y="0"/>
          <a:chExt cx="0" cy="0"/>
        </a:xfrm>
      </p:grpSpPr>
      <p:sp>
        <p:nvSpPr>
          <p:cNvPr id="946" name="Google Shape;946;p117"/>
          <p:cNvSpPr txBox="1"/>
          <p:nvPr>
            <p:ph type="title"/>
          </p:nvPr>
        </p:nvSpPr>
        <p:spPr>
          <a:xfrm>
            <a:off x="0" y="2399130"/>
            <a:ext cx="10972800" cy="1373939"/>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None/>
            </a:pPr>
            <a:r>
              <a:rPr lang="en-US"/>
              <a:t>ETL is not just DataFrames!</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51" name="Shape 951"/>
        <p:cNvGrpSpPr/>
        <p:nvPr/>
      </p:nvGrpSpPr>
      <p:grpSpPr>
        <a:xfrm>
          <a:off x="0" y="0"/>
          <a:ext cx="0" cy="0"/>
          <a:chOff x="0" y="0"/>
          <a:chExt cx="0" cy="0"/>
        </a:xfrm>
      </p:grpSpPr>
      <p:cxnSp>
        <p:nvCxnSpPr>
          <p:cNvPr id="952" name="Google Shape;952;p118"/>
          <p:cNvCxnSpPr/>
          <p:nvPr/>
        </p:nvCxnSpPr>
        <p:spPr>
          <a:xfrm rot="-5400000">
            <a:off x="7264281" y="4039866"/>
            <a:ext cx="365760" cy="0"/>
          </a:xfrm>
          <a:prstGeom prst="straightConnector1">
            <a:avLst/>
          </a:prstGeom>
          <a:noFill/>
          <a:ln cap="flat" cmpd="sng" w="12700">
            <a:solidFill>
              <a:srgbClr val="595959"/>
            </a:solidFill>
            <a:prstDash val="solid"/>
            <a:round/>
            <a:headEnd len="med" w="med" type="triangle"/>
            <a:tailEnd len="med" w="med" type="triangle"/>
          </a:ln>
        </p:spPr>
      </p:cxnSp>
      <p:sp>
        <p:nvSpPr>
          <p:cNvPr id="953" name="Google Shape;953;p118"/>
          <p:cNvSpPr/>
          <p:nvPr/>
        </p:nvSpPr>
        <p:spPr>
          <a:xfrm>
            <a:off x="664029" y="4301564"/>
            <a:ext cx="9633517" cy="457201"/>
          </a:xfrm>
          <a:prstGeom prst="rect">
            <a:avLst/>
          </a:prstGeom>
          <a:solidFill>
            <a:schemeClr val="accent4"/>
          </a:solidFill>
          <a:ln cap="flat" cmpd="sng" w="9525">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lang="en-US" sz="1200">
                <a:solidFill>
                  <a:schemeClr val="lt1"/>
                </a:solidFill>
                <a:latin typeface="Trebuchet MS"/>
                <a:ea typeface="Trebuchet MS"/>
                <a:cs typeface="Trebuchet MS"/>
                <a:sym typeface="Trebuchet MS"/>
              </a:rPr>
              <a:t>							        GPU Memory</a:t>
            </a:r>
            <a:endParaRPr/>
          </a:p>
        </p:txBody>
      </p:sp>
      <p:sp>
        <p:nvSpPr>
          <p:cNvPr id="954" name="Google Shape;954;p118"/>
          <p:cNvSpPr/>
          <p:nvPr/>
        </p:nvSpPr>
        <p:spPr>
          <a:xfrm>
            <a:off x="664029" y="2272953"/>
            <a:ext cx="2834640" cy="457201"/>
          </a:xfrm>
          <a:prstGeom prst="rect">
            <a:avLst/>
          </a:prstGeom>
          <a:solidFill>
            <a:srgbClr val="868686"/>
          </a:solidFill>
          <a:ln cap="flat" cmpd="sng" w="9525">
            <a:solidFill>
              <a:srgbClr val="86868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lang="en-US" sz="1200">
                <a:solidFill>
                  <a:schemeClr val="lt1"/>
                </a:solidFill>
                <a:latin typeface="Trebuchet MS"/>
                <a:ea typeface="Trebuchet MS"/>
                <a:cs typeface="Trebuchet MS"/>
                <a:sym typeface="Trebuchet MS"/>
              </a:rPr>
              <a:t>Data Preparation</a:t>
            </a:r>
            <a:endParaRPr/>
          </a:p>
        </p:txBody>
      </p:sp>
      <p:sp>
        <p:nvSpPr>
          <p:cNvPr id="955" name="Google Shape;955;p118"/>
          <p:cNvSpPr/>
          <p:nvPr/>
        </p:nvSpPr>
        <p:spPr>
          <a:xfrm>
            <a:off x="7462906" y="2272953"/>
            <a:ext cx="2834640" cy="457201"/>
          </a:xfrm>
          <a:prstGeom prst="rect">
            <a:avLst/>
          </a:prstGeom>
          <a:solidFill>
            <a:srgbClr val="868686"/>
          </a:solidFill>
          <a:ln cap="flat" cmpd="sng" w="9525">
            <a:solidFill>
              <a:srgbClr val="86868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lang="en-US" sz="1200">
                <a:solidFill>
                  <a:schemeClr val="lt1"/>
                </a:solidFill>
                <a:latin typeface="Trebuchet MS"/>
                <a:ea typeface="Trebuchet MS"/>
                <a:cs typeface="Trebuchet MS"/>
                <a:sym typeface="Trebuchet MS"/>
              </a:rPr>
              <a:t>Visualization</a:t>
            </a:r>
            <a:endParaRPr/>
          </a:p>
        </p:txBody>
      </p:sp>
      <p:sp>
        <p:nvSpPr>
          <p:cNvPr id="956" name="Google Shape;956;p118"/>
          <p:cNvSpPr/>
          <p:nvPr/>
        </p:nvSpPr>
        <p:spPr>
          <a:xfrm>
            <a:off x="4063468" y="2272953"/>
            <a:ext cx="2834640" cy="457201"/>
          </a:xfrm>
          <a:prstGeom prst="rect">
            <a:avLst/>
          </a:prstGeom>
          <a:solidFill>
            <a:srgbClr val="868686"/>
          </a:solidFill>
          <a:ln cap="flat" cmpd="sng" w="9525">
            <a:solidFill>
              <a:srgbClr val="86868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lang="en-US" sz="1200">
                <a:solidFill>
                  <a:schemeClr val="lt1"/>
                </a:solidFill>
                <a:latin typeface="Trebuchet MS"/>
                <a:ea typeface="Trebuchet MS"/>
                <a:cs typeface="Trebuchet MS"/>
                <a:sym typeface="Trebuchet MS"/>
              </a:rPr>
              <a:t>Model Training</a:t>
            </a:r>
            <a:endParaRPr/>
          </a:p>
        </p:txBody>
      </p:sp>
      <p:cxnSp>
        <p:nvCxnSpPr>
          <p:cNvPr id="957" name="Google Shape;957;p118"/>
          <p:cNvCxnSpPr>
            <a:endCxn id="956" idx="1"/>
          </p:cNvCxnSpPr>
          <p:nvPr/>
        </p:nvCxnSpPr>
        <p:spPr>
          <a:xfrm flipH="1" rot="10800000">
            <a:off x="3505168" y="2501553"/>
            <a:ext cx="558300" cy="15600"/>
          </a:xfrm>
          <a:prstGeom prst="straightConnector1">
            <a:avLst/>
          </a:prstGeom>
          <a:noFill/>
          <a:ln cap="flat" cmpd="sng" w="12700">
            <a:solidFill>
              <a:srgbClr val="595959"/>
            </a:solidFill>
            <a:prstDash val="solid"/>
            <a:round/>
            <a:headEnd len="sm" w="sm" type="none"/>
            <a:tailEnd len="med" w="med" type="triangle"/>
          </a:ln>
        </p:spPr>
      </p:cxnSp>
      <p:cxnSp>
        <p:nvCxnSpPr>
          <p:cNvPr id="958" name="Google Shape;958;p118"/>
          <p:cNvCxnSpPr>
            <a:endCxn id="955" idx="1"/>
          </p:cNvCxnSpPr>
          <p:nvPr/>
        </p:nvCxnSpPr>
        <p:spPr>
          <a:xfrm flipH="1" rot="10800000">
            <a:off x="6898006" y="2501553"/>
            <a:ext cx="564900" cy="15600"/>
          </a:xfrm>
          <a:prstGeom prst="straightConnector1">
            <a:avLst/>
          </a:prstGeom>
          <a:noFill/>
          <a:ln cap="flat" cmpd="sng" w="12700">
            <a:solidFill>
              <a:srgbClr val="595959"/>
            </a:solidFill>
            <a:prstDash val="solid"/>
            <a:round/>
            <a:headEnd len="sm" w="sm" type="none"/>
            <a:tailEnd len="med" w="med" type="triangle"/>
          </a:ln>
        </p:spPr>
      </p:cxnSp>
      <p:cxnSp>
        <p:nvCxnSpPr>
          <p:cNvPr id="959" name="Google Shape;959;p118"/>
          <p:cNvCxnSpPr/>
          <p:nvPr/>
        </p:nvCxnSpPr>
        <p:spPr>
          <a:xfrm rot="-5400000">
            <a:off x="9233430" y="4039866"/>
            <a:ext cx="365760" cy="0"/>
          </a:xfrm>
          <a:prstGeom prst="straightConnector1">
            <a:avLst/>
          </a:prstGeom>
          <a:noFill/>
          <a:ln cap="flat" cmpd="sng" w="12700">
            <a:solidFill>
              <a:srgbClr val="595959"/>
            </a:solidFill>
            <a:prstDash val="solid"/>
            <a:round/>
            <a:headEnd len="med" w="med" type="triangle"/>
            <a:tailEnd len="med" w="med" type="triangle"/>
          </a:ln>
        </p:spPr>
      </p:cxnSp>
      <p:cxnSp>
        <p:nvCxnSpPr>
          <p:cNvPr id="960" name="Google Shape;960;p118"/>
          <p:cNvCxnSpPr/>
          <p:nvPr/>
        </p:nvCxnSpPr>
        <p:spPr>
          <a:xfrm rot="-5400000">
            <a:off x="5297907" y="4039866"/>
            <a:ext cx="365760" cy="0"/>
          </a:xfrm>
          <a:prstGeom prst="straightConnector1">
            <a:avLst/>
          </a:prstGeom>
          <a:noFill/>
          <a:ln cap="flat" cmpd="sng" w="12700">
            <a:solidFill>
              <a:srgbClr val="595959"/>
            </a:solidFill>
            <a:prstDash val="solid"/>
            <a:round/>
            <a:headEnd len="med" w="med" type="triangle"/>
            <a:tailEnd len="med" w="med" type="triangle"/>
          </a:ln>
        </p:spPr>
      </p:cxnSp>
      <p:cxnSp>
        <p:nvCxnSpPr>
          <p:cNvPr id="961" name="Google Shape;961;p118"/>
          <p:cNvCxnSpPr/>
          <p:nvPr/>
        </p:nvCxnSpPr>
        <p:spPr>
          <a:xfrm rot="-5400000">
            <a:off x="3331533" y="4039866"/>
            <a:ext cx="365760" cy="0"/>
          </a:xfrm>
          <a:prstGeom prst="straightConnector1">
            <a:avLst/>
          </a:prstGeom>
          <a:noFill/>
          <a:ln cap="flat" cmpd="sng" w="12700">
            <a:solidFill>
              <a:srgbClr val="595959"/>
            </a:solidFill>
            <a:prstDash val="solid"/>
            <a:round/>
            <a:headEnd len="med" w="med" type="triangle"/>
            <a:tailEnd len="med" w="med" type="triangle"/>
          </a:ln>
        </p:spPr>
      </p:cxnSp>
      <p:cxnSp>
        <p:nvCxnSpPr>
          <p:cNvPr id="962" name="Google Shape;962;p118"/>
          <p:cNvCxnSpPr/>
          <p:nvPr/>
        </p:nvCxnSpPr>
        <p:spPr>
          <a:xfrm rot="-5400000">
            <a:off x="1365158" y="4039866"/>
            <a:ext cx="365760" cy="0"/>
          </a:xfrm>
          <a:prstGeom prst="straightConnector1">
            <a:avLst/>
          </a:prstGeom>
          <a:noFill/>
          <a:ln cap="flat" cmpd="sng" w="12700">
            <a:solidFill>
              <a:srgbClr val="595959"/>
            </a:solidFill>
            <a:prstDash val="solid"/>
            <a:round/>
            <a:headEnd len="med" w="med" type="triangle"/>
            <a:tailEnd len="med" w="med" type="triangle"/>
          </a:ln>
        </p:spPr>
      </p:cxnSp>
      <p:pic>
        <p:nvPicPr>
          <p:cNvPr id="963" name="Google Shape;963;p118"/>
          <p:cNvPicPr preferRelativeResize="0"/>
          <p:nvPr/>
        </p:nvPicPr>
        <p:blipFill rotWithShape="1">
          <a:blip r:embed="rId3">
            <a:alphaModFix/>
          </a:blip>
          <a:srcRect b="0" l="0" r="0" t="0"/>
          <a:stretch/>
        </p:blipFill>
        <p:spPr>
          <a:xfrm>
            <a:off x="6013265" y="4350445"/>
            <a:ext cx="886435" cy="359439"/>
          </a:xfrm>
          <a:prstGeom prst="rect">
            <a:avLst/>
          </a:prstGeom>
          <a:noFill/>
          <a:ln>
            <a:noFill/>
          </a:ln>
        </p:spPr>
      </p:pic>
      <p:sp>
        <p:nvSpPr>
          <p:cNvPr id="964" name="Google Shape;964;p118"/>
          <p:cNvSpPr txBox="1"/>
          <p:nvPr>
            <p:ph type="title"/>
          </p:nvPr>
        </p:nvSpPr>
        <p:spPr>
          <a:xfrm>
            <a:off x="498348" y="737426"/>
            <a:ext cx="9976104" cy="590931"/>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None/>
            </a:pPr>
            <a:r>
              <a:rPr lang="en-US"/>
              <a:t>RAPIDS</a:t>
            </a:r>
            <a:endParaRPr/>
          </a:p>
        </p:txBody>
      </p:sp>
      <p:sp>
        <p:nvSpPr>
          <p:cNvPr id="965" name="Google Shape;965;p118"/>
          <p:cNvSpPr txBox="1"/>
          <p:nvPr/>
        </p:nvSpPr>
        <p:spPr>
          <a:xfrm>
            <a:off x="498348" y="1183333"/>
            <a:ext cx="9976103" cy="525462"/>
          </a:xfrm>
          <a:prstGeom prst="rect">
            <a:avLst/>
          </a:prstGeom>
          <a:noFill/>
          <a:ln>
            <a:noFill/>
          </a:ln>
        </p:spPr>
        <p:txBody>
          <a:bodyPr anchorCtr="0" anchor="t" bIns="45700" lIns="91425" spcFirstLastPara="1" rIns="91425" wrap="square" tIns="45700">
            <a:noAutofit/>
          </a:bodyPr>
          <a:lstStyle/>
          <a:p>
            <a:pPr indent="-308607" lvl="0" marL="308607" marR="0" rtl="0" algn="ctr">
              <a:lnSpc>
                <a:spcPct val="90000"/>
              </a:lnSpc>
              <a:spcBef>
                <a:spcPts val="0"/>
              </a:spcBef>
              <a:spcAft>
                <a:spcPts val="0"/>
              </a:spcAft>
              <a:buNone/>
            </a:pPr>
            <a:r>
              <a:rPr lang="en-US" sz="2000">
                <a:solidFill>
                  <a:schemeClr val="lt2"/>
                </a:solidFill>
                <a:latin typeface="Trebuchet MS"/>
                <a:ea typeface="Trebuchet MS"/>
                <a:cs typeface="Trebuchet MS"/>
                <a:sym typeface="Trebuchet MS"/>
              </a:rPr>
              <a:t>Building bridges into the array ecosystem</a:t>
            </a:r>
            <a:endParaRPr sz="2000"/>
          </a:p>
        </p:txBody>
      </p:sp>
      <p:sp>
        <p:nvSpPr>
          <p:cNvPr id="966" name="Google Shape;966;p118"/>
          <p:cNvSpPr/>
          <p:nvPr/>
        </p:nvSpPr>
        <p:spPr>
          <a:xfrm>
            <a:off x="654635" y="2865695"/>
            <a:ext cx="5700768" cy="278969"/>
          </a:xfrm>
          <a:prstGeom prst="rect">
            <a:avLst/>
          </a:prstGeom>
          <a:solidFill>
            <a:srgbClr val="EB893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chemeClr val="lt1"/>
                </a:solidFill>
                <a:latin typeface="Arial"/>
                <a:ea typeface="Arial"/>
                <a:cs typeface="Arial"/>
                <a:sym typeface="Arial"/>
              </a:rPr>
              <a:t>Dask</a:t>
            </a:r>
            <a:endParaRPr/>
          </a:p>
        </p:txBody>
      </p:sp>
      <p:sp>
        <p:nvSpPr>
          <p:cNvPr id="967" name="Google Shape;967;p118"/>
          <p:cNvSpPr/>
          <p:nvPr/>
        </p:nvSpPr>
        <p:spPr>
          <a:xfrm>
            <a:off x="664029" y="3330971"/>
            <a:ext cx="1767900" cy="457200"/>
          </a:xfrm>
          <a:prstGeom prst="rect">
            <a:avLst/>
          </a:prstGeom>
          <a:solidFill>
            <a:schemeClr val="lt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lang="en-US" sz="1200">
                <a:solidFill>
                  <a:schemeClr val="lt1"/>
                </a:solidFill>
                <a:latin typeface="Trebuchet MS"/>
                <a:ea typeface="Trebuchet MS"/>
                <a:cs typeface="Trebuchet MS"/>
                <a:sym typeface="Trebuchet MS"/>
              </a:rPr>
              <a:t>cuDF cuIO</a:t>
            </a:r>
            <a:endParaRPr sz="1200">
              <a:solidFill>
                <a:schemeClr val="lt1"/>
              </a:solidFill>
              <a:latin typeface="Trebuchet MS"/>
              <a:ea typeface="Trebuchet MS"/>
              <a:cs typeface="Trebuchet MS"/>
              <a:sym typeface="Trebuchet MS"/>
            </a:endParaRPr>
          </a:p>
          <a:p>
            <a:pPr indent="0" lvl="0" marL="0" marR="0" rtl="0" algn="ctr">
              <a:lnSpc>
                <a:spcPct val="90000"/>
              </a:lnSpc>
              <a:spcBef>
                <a:spcPts val="0"/>
              </a:spcBef>
              <a:spcAft>
                <a:spcPts val="0"/>
              </a:spcAft>
              <a:buNone/>
            </a:pPr>
            <a:r>
              <a:rPr lang="en-US" sz="1200">
                <a:solidFill>
                  <a:srgbClr val="D1D1D1"/>
                </a:solidFill>
                <a:latin typeface="Trebuchet MS"/>
                <a:ea typeface="Trebuchet MS"/>
                <a:cs typeface="Trebuchet MS"/>
                <a:sym typeface="Trebuchet MS"/>
              </a:rPr>
              <a:t>Analytics</a:t>
            </a:r>
            <a:endParaRPr/>
          </a:p>
        </p:txBody>
      </p:sp>
      <p:sp>
        <p:nvSpPr>
          <p:cNvPr id="968" name="Google Shape;968;p118"/>
          <p:cNvSpPr/>
          <p:nvPr/>
        </p:nvSpPr>
        <p:spPr>
          <a:xfrm>
            <a:off x="2630404" y="3330971"/>
            <a:ext cx="1767900" cy="4572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lang="en-US" sz="1200">
                <a:solidFill>
                  <a:schemeClr val="lt1"/>
                </a:solidFill>
                <a:latin typeface="Trebuchet MS"/>
                <a:ea typeface="Trebuchet MS"/>
                <a:cs typeface="Trebuchet MS"/>
                <a:sym typeface="Trebuchet MS"/>
              </a:rPr>
              <a:t>cuML</a:t>
            </a:r>
            <a:endParaRPr sz="1200">
              <a:solidFill>
                <a:schemeClr val="lt1"/>
              </a:solidFill>
              <a:latin typeface="Trebuchet MS"/>
              <a:ea typeface="Trebuchet MS"/>
              <a:cs typeface="Trebuchet MS"/>
              <a:sym typeface="Trebuchet MS"/>
            </a:endParaRPr>
          </a:p>
          <a:p>
            <a:pPr indent="0" lvl="0" marL="0" marR="0" rtl="0" algn="ctr">
              <a:lnSpc>
                <a:spcPct val="90000"/>
              </a:lnSpc>
              <a:spcBef>
                <a:spcPts val="0"/>
              </a:spcBef>
              <a:spcAft>
                <a:spcPts val="0"/>
              </a:spcAft>
              <a:buNone/>
            </a:pPr>
            <a:r>
              <a:rPr lang="en-US" sz="1200">
                <a:solidFill>
                  <a:srgbClr val="D1D1D1"/>
                </a:solidFill>
                <a:latin typeface="Trebuchet MS"/>
                <a:ea typeface="Trebuchet MS"/>
                <a:cs typeface="Trebuchet MS"/>
                <a:sym typeface="Trebuchet MS"/>
              </a:rPr>
              <a:t>Machine Learning</a:t>
            </a:r>
            <a:endParaRPr/>
          </a:p>
        </p:txBody>
      </p:sp>
      <p:sp>
        <p:nvSpPr>
          <p:cNvPr id="969" name="Google Shape;969;p118"/>
          <p:cNvSpPr/>
          <p:nvPr/>
        </p:nvSpPr>
        <p:spPr>
          <a:xfrm>
            <a:off x="4596778" y="3330971"/>
            <a:ext cx="1767900" cy="4572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lang="en-US" sz="1200">
                <a:solidFill>
                  <a:schemeClr val="lt1"/>
                </a:solidFill>
                <a:latin typeface="Trebuchet MS"/>
                <a:ea typeface="Trebuchet MS"/>
                <a:cs typeface="Trebuchet MS"/>
                <a:sym typeface="Trebuchet MS"/>
              </a:rPr>
              <a:t>cuGraph</a:t>
            </a:r>
            <a:endParaRPr sz="1200">
              <a:solidFill>
                <a:schemeClr val="lt1"/>
              </a:solidFill>
              <a:latin typeface="Trebuchet MS"/>
              <a:ea typeface="Trebuchet MS"/>
              <a:cs typeface="Trebuchet MS"/>
              <a:sym typeface="Trebuchet MS"/>
            </a:endParaRPr>
          </a:p>
          <a:p>
            <a:pPr indent="0" lvl="0" marL="0" marR="0" rtl="0" algn="ctr">
              <a:lnSpc>
                <a:spcPct val="90000"/>
              </a:lnSpc>
              <a:spcBef>
                <a:spcPts val="0"/>
              </a:spcBef>
              <a:spcAft>
                <a:spcPts val="0"/>
              </a:spcAft>
              <a:buNone/>
            </a:pPr>
            <a:r>
              <a:rPr lang="en-US" sz="1200">
                <a:solidFill>
                  <a:srgbClr val="D1D1D1"/>
                </a:solidFill>
                <a:latin typeface="Trebuchet MS"/>
                <a:ea typeface="Trebuchet MS"/>
                <a:cs typeface="Trebuchet MS"/>
                <a:sym typeface="Trebuchet MS"/>
              </a:rPr>
              <a:t>Graph Analytics</a:t>
            </a:r>
            <a:endParaRPr/>
          </a:p>
        </p:txBody>
      </p:sp>
      <p:sp>
        <p:nvSpPr>
          <p:cNvPr id="970" name="Google Shape;970;p118"/>
          <p:cNvSpPr/>
          <p:nvPr/>
        </p:nvSpPr>
        <p:spPr>
          <a:xfrm>
            <a:off x="6563152" y="3330971"/>
            <a:ext cx="1767900" cy="457200"/>
          </a:xfrm>
          <a:prstGeom prst="rect">
            <a:avLst/>
          </a:prstGeom>
          <a:solidFill>
            <a:schemeClr val="lt2"/>
          </a:solidFill>
          <a:ln cap="flat" cmpd="sng" w="381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lang="en-US" sz="1200">
                <a:solidFill>
                  <a:schemeClr val="lt1"/>
                </a:solidFill>
                <a:latin typeface="Trebuchet MS"/>
                <a:ea typeface="Trebuchet MS"/>
                <a:cs typeface="Trebuchet MS"/>
                <a:sym typeface="Trebuchet MS"/>
              </a:rPr>
              <a:t>PyTorch Chainer MxNet</a:t>
            </a:r>
            <a:endParaRPr sz="1200">
              <a:solidFill>
                <a:schemeClr val="lt1"/>
              </a:solidFill>
              <a:latin typeface="Trebuchet MS"/>
              <a:ea typeface="Trebuchet MS"/>
              <a:cs typeface="Trebuchet MS"/>
              <a:sym typeface="Trebuchet MS"/>
            </a:endParaRPr>
          </a:p>
          <a:p>
            <a:pPr indent="0" lvl="0" marL="0" marR="0" rtl="0" algn="ctr">
              <a:lnSpc>
                <a:spcPct val="90000"/>
              </a:lnSpc>
              <a:spcBef>
                <a:spcPts val="0"/>
              </a:spcBef>
              <a:spcAft>
                <a:spcPts val="0"/>
              </a:spcAft>
              <a:buNone/>
            </a:pPr>
            <a:r>
              <a:rPr lang="en-US" sz="1200">
                <a:solidFill>
                  <a:srgbClr val="D1D1D1"/>
                </a:solidFill>
                <a:latin typeface="Trebuchet MS"/>
                <a:ea typeface="Trebuchet MS"/>
                <a:cs typeface="Trebuchet MS"/>
                <a:sym typeface="Trebuchet MS"/>
              </a:rPr>
              <a:t>Deep Learning</a:t>
            </a:r>
            <a:endParaRPr/>
          </a:p>
        </p:txBody>
      </p:sp>
      <p:sp>
        <p:nvSpPr>
          <p:cNvPr id="971" name="Google Shape;971;p118"/>
          <p:cNvSpPr/>
          <p:nvPr/>
        </p:nvSpPr>
        <p:spPr>
          <a:xfrm>
            <a:off x="8529527" y="3330971"/>
            <a:ext cx="1767900" cy="457200"/>
          </a:xfrm>
          <a:prstGeom prst="rect">
            <a:avLst/>
          </a:prstGeom>
          <a:solidFill>
            <a:schemeClr val="lt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lang="en-US" sz="1200">
                <a:solidFill>
                  <a:schemeClr val="lt1"/>
                </a:solidFill>
                <a:latin typeface="Trebuchet MS"/>
                <a:ea typeface="Trebuchet MS"/>
                <a:cs typeface="Trebuchet MS"/>
                <a:sym typeface="Trebuchet MS"/>
              </a:rPr>
              <a:t>cuxfilter</a:t>
            </a:r>
            <a:r>
              <a:rPr lang="en-US" sz="1200">
                <a:solidFill>
                  <a:schemeClr val="lt1"/>
                </a:solidFill>
                <a:latin typeface="Trebuchet MS"/>
                <a:ea typeface="Trebuchet MS"/>
                <a:cs typeface="Trebuchet MS"/>
                <a:sym typeface="Trebuchet MS"/>
              </a:rPr>
              <a:t> &lt;&gt; pyViz</a:t>
            </a:r>
            <a:endParaRPr sz="1200">
              <a:solidFill>
                <a:schemeClr val="lt1"/>
              </a:solidFill>
              <a:latin typeface="Trebuchet MS"/>
              <a:ea typeface="Trebuchet MS"/>
              <a:cs typeface="Trebuchet MS"/>
              <a:sym typeface="Trebuchet MS"/>
            </a:endParaRPr>
          </a:p>
          <a:p>
            <a:pPr indent="0" lvl="0" marL="0" marR="0" rtl="0" algn="ctr">
              <a:lnSpc>
                <a:spcPct val="90000"/>
              </a:lnSpc>
              <a:spcBef>
                <a:spcPts val="0"/>
              </a:spcBef>
              <a:spcAft>
                <a:spcPts val="0"/>
              </a:spcAft>
              <a:buNone/>
            </a:pPr>
            <a:r>
              <a:rPr lang="en-US" sz="1200">
                <a:solidFill>
                  <a:srgbClr val="D1D1D1"/>
                </a:solidFill>
                <a:latin typeface="Trebuchet MS"/>
                <a:ea typeface="Trebuchet MS"/>
                <a:cs typeface="Trebuchet MS"/>
                <a:sym typeface="Trebuchet MS"/>
              </a:rPr>
              <a:t>Visualization</a:t>
            </a:r>
            <a:endParaRPr/>
          </a:p>
        </p:txBody>
      </p:sp>
      <p:cxnSp>
        <p:nvCxnSpPr>
          <p:cNvPr id="972" name="Google Shape;972;p118"/>
          <p:cNvCxnSpPr/>
          <p:nvPr/>
        </p:nvCxnSpPr>
        <p:spPr>
          <a:xfrm rot="5400000">
            <a:off x="5480506" y="-1126197"/>
            <a:ext cx="600" cy="6798900"/>
          </a:xfrm>
          <a:prstGeom prst="bentConnector3">
            <a:avLst>
              <a:gd fmla="val -93492155" name="adj1"/>
            </a:avLst>
          </a:prstGeom>
          <a:noFill/>
          <a:ln cap="flat" cmpd="sng" w="9525">
            <a:solidFill>
              <a:schemeClr val="dk2"/>
            </a:solidFill>
            <a:prstDash val="solid"/>
            <a:round/>
            <a:headEnd len="med" w="med" type="none"/>
            <a:tailEnd len="med" w="med" type="triangle"/>
          </a:ln>
        </p:spPr>
      </p:cxnSp>
    </p:spTree>
  </p:cSld>
  <p:clrMapOvr>
    <a:masterClrMapping/>
  </p:clrMapOvr>
  <mc:AlternateContent>
    <mc:Choice Requires="p14">
      <p:transition spd="slow" p14:dur="700">
        <p:fade/>
      </p:transition>
    </mc:Choice>
    <mc:Fallback>
      <p:transition spd="slow">
        <p:fade/>
      </p:transition>
    </mc:Fallback>
  </mc:AlternateContent>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7" name="Shape 977"/>
        <p:cNvGrpSpPr/>
        <p:nvPr/>
      </p:nvGrpSpPr>
      <p:grpSpPr>
        <a:xfrm>
          <a:off x="0" y="0"/>
          <a:ext cx="0" cy="0"/>
          <a:chOff x="0" y="0"/>
          <a:chExt cx="0" cy="0"/>
        </a:xfrm>
      </p:grpSpPr>
      <p:pic>
        <p:nvPicPr>
          <p:cNvPr id="978" name="Google Shape;978;p119"/>
          <p:cNvPicPr preferRelativeResize="0"/>
          <p:nvPr/>
        </p:nvPicPr>
        <p:blipFill>
          <a:blip r:embed="rId3">
            <a:alphaModFix/>
          </a:blip>
          <a:stretch>
            <a:fillRect/>
          </a:stretch>
        </p:blipFill>
        <p:spPr>
          <a:xfrm>
            <a:off x="2012250" y="3790125"/>
            <a:ext cx="1272425" cy="1272425"/>
          </a:xfrm>
          <a:prstGeom prst="rect">
            <a:avLst/>
          </a:prstGeom>
          <a:noFill/>
          <a:ln>
            <a:noFill/>
          </a:ln>
        </p:spPr>
      </p:pic>
      <p:sp>
        <p:nvSpPr>
          <p:cNvPr id="979" name="Google Shape;979;p119"/>
          <p:cNvSpPr txBox="1"/>
          <p:nvPr>
            <p:ph type="title"/>
          </p:nvPr>
        </p:nvSpPr>
        <p:spPr>
          <a:xfrm>
            <a:off x="498348" y="737426"/>
            <a:ext cx="9976104" cy="590931"/>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None/>
            </a:pPr>
            <a:r>
              <a:rPr lang="en-US"/>
              <a:t>Interoperability for the Win</a:t>
            </a:r>
            <a:endParaRPr/>
          </a:p>
        </p:txBody>
      </p:sp>
      <p:sp>
        <p:nvSpPr>
          <p:cNvPr id="980" name="Google Shape;980;p119"/>
          <p:cNvSpPr txBox="1"/>
          <p:nvPr>
            <p:ph idx="2" type="body"/>
          </p:nvPr>
        </p:nvSpPr>
        <p:spPr>
          <a:xfrm>
            <a:off x="498348" y="1249805"/>
            <a:ext cx="9976104" cy="525463"/>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SzPts val="2000"/>
              <a:buFont typeface="Trebuchet MS"/>
              <a:buNone/>
            </a:pPr>
            <a:r>
              <a:rPr lang="en-US"/>
              <a:t>DLPack and </a:t>
            </a:r>
            <a:r>
              <a:rPr lang="en-US">
                <a:solidFill>
                  <a:srgbClr val="FDB42B"/>
                </a:solidFill>
              </a:rPr>
              <a:t>__cuda_array_interface__</a:t>
            </a:r>
            <a:endParaRPr>
              <a:solidFill>
                <a:srgbClr val="FDB42B"/>
              </a:solidFill>
            </a:endParaRPr>
          </a:p>
        </p:txBody>
      </p:sp>
      <p:pic>
        <p:nvPicPr>
          <p:cNvPr id="981" name="Google Shape;981;p119"/>
          <p:cNvPicPr preferRelativeResize="0"/>
          <p:nvPr/>
        </p:nvPicPr>
        <p:blipFill rotWithShape="1">
          <a:blip r:embed="rId4">
            <a:alphaModFix/>
          </a:blip>
          <a:srcRect b="0" l="0" r="0" t="0"/>
          <a:stretch/>
        </p:blipFill>
        <p:spPr>
          <a:xfrm>
            <a:off x="6829515" y="4591579"/>
            <a:ext cx="2799934" cy="1198373"/>
          </a:xfrm>
          <a:prstGeom prst="rect">
            <a:avLst/>
          </a:prstGeom>
          <a:noFill/>
          <a:ln>
            <a:noFill/>
          </a:ln>
        </p:spPr>
      </p:pic>
      <p:pic>
        <p:nvPicPr>
          <p:cNvPr id="982" name="Google Shape;982;p119"/>
          <p:cNvPicPr preferRelativeResize="0"/>
          <p:nvPr/>
        </p:nvPicPr>
        <p:blipFill rotWithShape="1">
          <a:blip r:embed="rId5">
            <a:alphaModFix/>
          </a:blip>
          <a:srcRect b="0" l="0" r="0" t="0"/>
          <a:stretch/>
        </p:blipFill>
        <p:spPr>
          <a:xfrm>
            <a:off x="8659829" y="2804768"/>
            <a:ext cx="1471871" cy="1478006"/>
          </a:xfrm>
          <a:prstGeom prst="rect">
            <a:avLst/>
          </a:prstGeom>
          <a:noFill/>
          <a:ln>
            <a:noFill/>
          </a:ln>
        </p:spPr>
      </p:pic>
      <p:pic>
        <p:nvPicPr>
          <p:cNvPr id="983" name="Google Shape;983;p119"/>
          <p:cNvPicPr preferRelativeResize="0"/>
          <p:nvPr/>
        </p:nvPicPr>
        <p:blipFill rotWithShape="1">
          <a:blip r:embed="rId6">
            <a:alphaModFix/>
          </a:blip>
          <a:srcRect b="0" l="0" r="0" t="0"/>
          <a:stretch/>
        </p:blipFill>
        <p:spPr>
          <a:xfrm>
            <a:off x="2979876" y="1837450"/>
            <a:ext cx="2616617" cy="523324"/>
          </a:xfrm>
          <a:prstGeom prst="rect">
            <a:avLst/>
          </a:prstGeom>
          <a:noFill/>
          <a:ln>
            <a:noFill/>
          </a:ln>
        </p:spPr>
      </p:pic>
      <p:pic>
        <p:nvPicPr>
          <p:cNvPr id="984" name="Google Shape;984;p119"/>
          <p:cNvPicPr preferRelativeResize="0"/>
          <p:nvPr/>
        </p:nvPicPr>
        <p:blipFill rotWithShape="1">
          <a:blip r:embed="rId7">
            <a:alphaModFix/>
          </a:blip>
          <a:srcRect b="0" l="0" r="0" t="0"/>
          <a:stretch/>
        </p:blipFill>
        <p:spPr>
          <a:xfrm>
            <a:off x="3275424" y="4996575"/>
            <a:ext cx="3159925" cy="662175"/>
          </a:xfrm>
          <a:prstGeom prst="rect">
            <a:avLst/>
          </a:prstGeom>
          <a:noFill/>
          <a:ln>
            <a:noFill/>
          </a:ln>
        </p:spPr>
      </p:pic>
      <p:pic>
        <p:nvPicPr>
          <p:cNvPr id="985" name="Google Shape;985;p119"/>
          <p:cNvPicPr preferRelativeResize="0"/>
          <p:nvPr/>
        </p:nvPicPr>
        <p:blipFill rotWithShape="1">
          <a:blip r:embed="rId8">
            <a:alphaModFix/>
          </a:blip>
          <a:srcRect b="0" l="0" r="0" t="0"/>
          <a:stretch/>
        </p:blipFill>
        <p:spPr>
          <a:xfrm>
            <a:off x="1122177" y="2942036"/>
            <a:ext cx="2194875" cy="746275"/>
          </a:xfrm>
          <a:prstGeom prst="rect">
            <a:avLst/>
          </a:prstGeom>
          <a:noFill/>
          <a:ln>
            <a:noFill/>
          </a:ln>
        </p:spPr>
      </p:pic>
      <p:pic>
        <p:nvPicPr>
          <p:cNvPr id="986" name="Google Shape;986;p119"/>
          <p:cNvPicPr preferRelativeResize="0"/>
          <p:nvPr/>
        </p:nvPicPr>
        <p:blipFill rotWithShape="1">
          <a:blip r:embed="rId9">
            <a:alphaModFix/>
          </a:blip>
          <a:srcRect b="0" l="0" r="0" t="0"/>
          <a:stretch/>
        </p:blipFill>
        <p:spPr>
          <a:xfrm>
            <a:off x="4454419" y="3070912"/>
            <a:ext cx="2375116" cy="1187558"/>
          </a:xfrm>
          <a:prstGeom prst="rect">
            <a:avLst/>
          </a:prstGeom>
          <a:noFill/>
          <a:ln>
            <a:noFill/>
          </a:ln>
        </p:spPr>
      </p:pic>
      <p:cxnSp>
        <p:nvCxnSpPr>
          <p:cNvPr id="987" name="Google Shape;987;p119"/>
          <p:cNvCxnSpPr/>
          <p:nvPr/>
        </p:nvCxnSpPr>
        <p:spPr>
          <a:xfrm>
            <a:off x="7023370" y="3501957"/>
            <a:ext cx="1391056" cy="0"/>
          </a:xfrm>
          <a:prstGeom prst="straightConnector1">
            <a:avLst/>
          </a:prstGeom>
          <a:noFill/>
          <a:ln cap="flat" cmpd="sng" w="38100">
            <a:solidFill>
              <a:srgbClr val="FDB42B"/>
            </a:solidFill>
            <a:prstDash val="solid"/>
            <a:round/>
            <a:headEnd len="med" w="med" type="triangle"/>
            <a:tailEnd len="med" w="med" type="triangle"/>
          </a:ln>
        </p:spPr>
      </p:cxnSp>
      <p:cxnSp>
        <p:nvCxnSpPr>
          <p:cNvPr id="988" name="Google Shape;988;p119"/>
          <p:cNvCxnSpPr/>
          <p:nvPr/>
        </p:nvCxnSpPr>
        <p:spPr>
          <a:xfrm>
            <a:off x="6332706" y="4387174"/>
            <a:ext cx="496829" cy="486383"/>
          </a:xfrm>
          <a:prstGeom prst="straightConnector1">
            <a:avLst/>
          </a:prstGeom>
          <a:noFill/>
          <a:ln cap="flat" cmpd="sng" w="38100">
            <a:solidFill>
              <a:schemeClr val="lt2"/>
            </a:solidFill>
            <a:prstDash val="solid"/>
            <a:round/>
            <a:headEnd len="med" w="med" type="triangle"/>
            <a:tailEnd len="med" w="med" type="triangle"/>
          </a:ln>
        </p:spPr>
      </p:cxnSp>
      <p:cxnSp>
        <p:nvCxnSpPr>
          <p:cNvPr id="989" name="Google Shape;989;p119"/>
          <p:cNvCxnSpPr/>
          <p:nvPr/>
        </p:nvCxnSpPr>
        <p:spPr>
          <a:xfrm flipH="1" rot="10800000">
            <a:off x="4747098" y="4433571"/>
            <a:ext cx="451342" cy="563008"/>
          </a:xfrm>
          <a:prstGeom prst="straightConnector1">
            <a:avLst/>
          </a:prstGeom>
          <a:noFill/>
          <a:ln cap="flat" cmpd="sng" w="38100">
            <a:solidFill>
              <a:srgbClr val="FDB42B"/>
            </a:solidFill>
            <a:prstDash val="solid"/>
            <a:round/>
            <a:headEnd len="med" w="med" type="triangle"/>
            <a:tailEnd len="med" w="med" type="triangle"/>
          </a:ln>
        </p:spPr>
      </p:cxnSp>
      <p:cxnSp>
        <p:nvCxnSpPr>
          <p:cNvPr id="990" name="Google Shape;990;p119"/>
          <p:cNvCxnSpPr/>
          <p:nvPr/>
        </p:nvCxnSpPr>
        <p:spPr>
          <a:xfrm>
            <a:off x="3541550" y="3308350"/>
            <a:ext cx="680400" cy="174900"/>
          </a:xfrm>
          <a:prstGeom prst="straightConnector1">
            <a:avLst/>
          </a:prstGeom>
          <a:noFill/>
          <a:ln cap="flat" cmpd="sng" w="38100">
            <a:solidFill>
              <a:schemeClr val="lt2"/>
            </a:solidFill>
            <a:prstDash val="solid"/>
            <a:round/>
            <a:headEnd len="med" w="med" type="triangle"/>
            <a:tailEnd len="med" w="med" type="triangle"/>
          </a:ln>
        </p:spPr>
      </p:cxnSp>
      <p:cxnSp>
        <p:nvCxnSpPr>
          <p:cNvPr id="991" name="Google Shape;991;p119"/>
          <p:cNvCxnSpPr/>
          <p:nvPr/>
        </p:nvCxnSpPr>
        <p:spPr>
          <a:xfrm flipH="1" rot="10800000">
            <a:off x="5017684" y="4433571"/>
            <a:ext cx="451342" cy="563008"/>
          </a:xfrm>
          <a:prstGeom prst="straightConnector1">
            <a:avLst/>
          </a:prstGeom>
          <a:noFill/>
          <a:ln cap="flat" cmpd="sng" w="38100">
            <a:solidFill>
              <a:schemeClr val="lt2"/>
            </a:solidFill>
            <a:prstDash val="solid"/>
            <a:round/>
            <a:headEnd len="med" w="med" type="triangle"/>
            <a:tailEnd len="med" w="med" type="triangle"/>
          </a:ln>
        </p:spPr>
      </p:cxnSp>
      <p:cxnSp>
        <p:nvCxnSpPr>
          <p:cNvPr id="992" name="Google Shape;992;p119"/>
          <p:cNvCxnSpPr/>
          <p:nvPr/>
        </p:nvCxnSpPr>
        <p:spPr>
          <a:xfrm>
            <a:off x="6062120" y="4420114"/>
            <a:ext cx="496829" cy="486383"/>
          </a:xfrm>
          <a:prstGeom prst="straightConnector1">
            <a:avLst/>
          </a:prstGeom>
          <a:noFill/>
          <a:ln cap="flat" cmpd="sng" w="38100">
            <a:solidFill>
              <a:srgbClr val="FDB42B"/>
            </a:solidFill>
            <a:prstDash val="solid"/>
            <a:round/>
            <a:headEnd len="med" w="med" type="triangle"/>
            <a:tailEnd len="med" w="med" type="triangle"/>
          </a:ln>
        </p:spPr>
      </p:cxnSp>
      <p:cxnSp>
        <p:nvCxnSpPr>
          <p:cNvPr id="993" name="Google Shape;993;p119"/>
          <p:cNvCxnSpPr/>
          <p:nvPr/>
        </p:nvCxnSpPr>
        <p:spPr>
          <a:xfrm>
            <a:off x="5017681" y="2422949"/>
            <a:ext cx="496800" cy="486300"/>
          </a:xfrm>
          <a:prstGeom prst="straightConnector1">
            <a:avLst/>
          </a:prstGeom>
          <a:noFill/>
          <a:ln cap="flat" cmpd="sng" w="38100">
            <a:solidFill>
              <a:schemeClr val="lt2"/>
            </a:solidFill>
            <a:prstDash val="solid"/>
            <a:round/>
            <a:headEnd len="med" w="med" type="triangle"/>
            <a:tailEnd len="med" w="med" type="triangle"/>
          </a:ln>
        </p:spPr>
      </p:cxnSp>
      <p:cxnSp>
        <p:nvCxnSpPr>
          <p:cNvPr id="994" name="Google Shape;994;p119"/>
          <p:cNvCxnSpPr/>
          <p:nvPr/>
        </p:nvCxnSpPr>
        <p:spPr>
          <a:xfrm>
            <a:off x="4747095" y="2455889"/>
            <a:ext cx="496800" cy="486300"/>
          </a:xfrm>
          <a:prstGeom prst="straightConnector1">
            <a:avLst/>
          </a:prstGeom>
          <a:noFill/>
          <a:ln cap="flat" cmpd="sng" w="38100">
            <a:solidFill>
              <a:srgbClr val="FDB42B"/>
            </a:solidFill>
            <a:prstDash val="solid"/>
            <a:round/>
            <a:headEnd len="med" w="med" type="triangle"/>
            <a:tailEnd len="med" w="med" type="none"/>
          </a:ln>
        </p:spPr>
      </p:cxnSp>
      <p:sp>
        <p:nvSpPr>
          <p:cNvPr id="995" name="Google Shape;995;p119"/>
          <p:cNvSpPr txBox="1"/>
          <p:nvPr/>
        </p:nvSpPr>
        <p:spPr>
          <a:xfrm>
            <a:off x="6677126" y="1785913"/>
            <a:ext cx="1947600" cy="62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3500">
                <a:latin typeface="Trebuchet MS"/>
                <a:ea typeface="Trebuchet MS"/>
                <a:cs typeface="Trebuchet MS"/>
                <a:sym typeface="Trebuchet MS"/>
              </a:rPr>
              <a:t>mpi4py</a:t>
            </a:r>
            <a:endParaRPr b="1" sz="3500">
              <a:latin typeface="Trebuchet MS"/>
              <a:ea typeface="Trebuchet MS"/>
              <a:cs typeface="Trebuchet MS"/>
              <a:sym typeface="Trebuchet MS"/>
            </a:endParaRPr>
          </a:p>
        </p:txBody>
      </p:sp>
      <p:cxnSp>
        <p:nvCxnSpPr>
          <p:cNvPr id="996" name="Google Shape;996;p119"/>
          <p:cNvCxnSpPr/>
          <p:nvPr/>
        </p:nvCxnSpPr>
        <p:spPr>
          <a:xfrm flipH="1" rot="10800000">
            <a:off x="6677486" y="2417504"/>
            <a:ext cx="451200" cy="563100"/>
          </a:xfrm>
          <a:prstGeom prst="straightConnector1">
            <a:avLst/>
          </a:prstGeom>
          <a:noFill/>
          <a:ln cap="flat" cmpd="sng" w="38100">
            <a:solidFill>
              <a:srgbClr val="FDB42B"/>
            </a:solidFill>
            <a:prstDash val="solid"/>
            <a:round/>
            <a:headEnd len="med" w="med" type="triangle"/>
            <a:tailEnd len="med" w="med" type="triangle"/>
          </a:ln>
        </p:spPr>
      </p:cxnSp>
      <p:cxnSp>
        <p:nvCxnSpPr>
          <p:cNvPr id="997" name="Google Shape;997;p119"/>
          <p:cNvCxnSpPr/>
          <p:nvPr/>
        </p:nvCxnSpPr>
        <p:spPr>
          <a:xfrm flipH="1" rot="10800000">
            <a:off x="3570650" y="3916800"/>
            <a:ext cx="651300" cy="222300"/>
          </a:xfrm>
          <a:prstGeom prst="straightConnector1">
            <a:avLst/>
          </a:prstGeom>
          <a:noFill/>
          <a:ln cap="flat" cmpd="sng" w="38100">
            <a:solidFill>
              <a:schemeClr val="lt2"/>
            </a:solidFill>
            <a:prstDash val="solid"/>
            <a:round/>
            <a:headEnd len="med" w="med" type="triangle"/>
            <a:tailEnd len="med" w="med" type="triangle"/>
          </a:ln>
        </p:spPr>
      </p:cxnSp>
    </p:spTree>
  </p:cSld>
  <p:clrMapOvr>
    <a:masterClrMapping/>
  </p:clrMapOvr>
  <mc:AlternateContent>
    <mc:Choice Requires="p14">
      <p:transition spd="slow" p14:dur="700">
        <p:fade/>
      </p:transition>
    </mc:Choice>
    <mc:Fallback>
      <p:transition spd="slow">
        <p:fade/>
      </p:transition>
    </mc:Fallback>
  </mc:AlternateContent>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02" name="Shape 1002"/>
        <p:cNvGrpSpPr/>
        <p:nvPr/>
      </p:nvGrpSpPr>
      <p:grpSpPr>
        <a:xfrm>
          <a:off x="0" y="0"/>
          <a:ext cx="0" cy="0"/>
          <a:chOff x="0" y="0"/>
          <a:chExt cx="0" cy="0"/>
        </a:xfrm>
      </p:grpSpPr>
      <p:pic>
        <p:nvPicPr>
          <p:cNvPr id="1003" name="Google Shape;1003;p120"/>
          <p:cNvPicPr preferRelativeResize="0"/>
          <p:nvPr/>
        </p:nvPicPr>
        <p:blipFill>
          <a:blip r:embed="rId3">
            <a:alphaModFix/>
          </a:blip>
          <a:stretch>
            <a:fillRect/>
          </a:stretch>
        </p:blipFill>
        <p:spPr>
          <a:xfrm>
            <a:off x="2012250" y="3790125"/>
            <a:ext cx="1272425" cy="1272425"/>
          </a:xfrm>
          <a:prstGeom prst="rect">
            <a:avLst/>
          </a:prstGeom>
          <a:noFill/>
          <a:ln>
            <a:noFill/>
          </a:ln>
        </p:spPr>
      </p:pic>
      <p:sp>
        <p:nvSpPr>
          <p:cNvPr id="1004" name="Google Shape;1004;p120"/>
          <p:cNvSpPr txBox="1"/>
          <p:nvPr>
            <p:ph type="title"/>
          </p:nvPr>
        </p:nvSpPr>
        <p:spPr>
          <a:xfrm>
            <a:off x="498348" y="737426"/>
            <a:ext cx="9976200" cy="59100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None/>
            </a:pPr>
            <a:r>
              <a:rPr lang="en-US"/>
              <a:t>Interoperability for the Win</a:t>
            </a:r>
            <a:endParaRPr/>
          </a:p>
        </p:txBody>
      </p:sp>
      <p:sp>
        <p:nvSpPr>
          <p:cNvPr id="1005" name="Google Shape;1005;p120"/>
          <p:cNvSpPr txBox="1"/>
          <p:nvPr>
            <p:ph idx="2" type="body"/>
          </p:nvPr>
        </p:nvSpPr>
        <p:spPr>
          <a:xfrm>
            <a:off x="498348" y="1249805"/>
            <a:ext cx="9976200" cy="52560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SzPts val="2000"/>
              <a:buFont typeface="Trebuchet MS"/>
              <a:buNone/>
            </a:pPr>
            <a:r>
              <a:rPr lang="en-US"/>
              <a:t>DLPack and </a:t>
            </a:r>
            <a:r>
              <a:rPr lang="en-US">
                <a:solidFill>
                  <a:srgbClr val="FDB42B"/>
                </a:solidFill>
              </a:rPr>
              <a:t>__cuda_array_interface__</a:t>
            </a:r>
            <a:endParaRPr>
              <a:solidFill>
                <a:srgbClr val="FDB42B"/>
              </a:solidFill>
            </a:endParaRPr>
          </a:p>
        </p:txBody>
      </p:sp>
      <p:pic>
        <p:nvPicPr>
          <p:cNvPr id="1006" name="Google Shape;1006;p120"/>
          <p:cNvPicPr preferRelativeResize="0"/>
          <p:nvPr/>
        </p:nvPicPr>
        <p:blipFill rotWithShape="1">
          <a:blip r:embed="rId4">
            <a:alphaModFix/>
          </a:blip>
          <a:srcRect b="0" l="0" r="0" t="0"/>
          <a:stretch/>
        </p:blipFill>
        <p:spPr>
          <a:xfrm>
            <a:off x="6829515" y="4591579"/>
            <a:ext cx="2799934" cy="1198373"/>
          </a:xfrm>
          <a:prstGeom prst="rect">
            <a:avLst/>
          </a:prstGeom>
          <a:noFill/>
          <a:ln>
            <a:noFill/>
          </a:ln>
        </p:spPr>
      </p:pic>
      <p:pic>
        <p:nvPicPr>
          <p:cNvPr id="1007" name="Google Shape;1007;p120"/>
          <p:cNvPicPr preferRelativeResize="0"/>
          <p:nvPr/>
        </p:nvPicPr>
        <p:blipFill rotWithShape="1">
          <a:blip r:embed="rId5">
            <a:alphaModFix/>
          </a:blip>
          <a:srcRect b="0" l="0" r="0" t="0"/>
          <a:stretch/>
        </p:blipFill>
        <p:spPr>
          <a:xfrm>
            <a:off x="8659829" y="2804768"/>
            <a:ext cx="1471871" cy="1478006"/>
          </a:xfrm>
          <a:prstGeom prst="rect">
            <a:avLst/>
          </a:prstGeom>
          <a:noFill/>
          <a:ln>
            <a:noFill/>
          </a:ln>
        </p:spPr>
      </p:pic>
      <p:pic>
        <p:nvPicPr>
          <p:cNvPr id="1008" name="Google Shape;1008;p120"/>
          <p:cNvPicPr preferRelativeResize="0"/>
          <p:nvPr/>
        </p:nvPicPr>
        <p:blipFill rotWithShape="1">
          <a:blip r:embed="rId6">
            <a:alphaModFix/>
          </a:blip>
          <a:srcRect b="0" l="0" r="0" t="0"/>
          <a:stretch/>
        </p:blipFill>
        <p:spPr>
          <a:xfrm>
            <a:off x="2979876" y="1837450"/>
            <a:ext cx="2616617" cy="523324"/>
          </a:xfrm>
          <a:prstGeom prst="rect">
            <a:avLst/>
          </a:prstGeom>
          <a:noFill/>
          <a:ln>
            <a:noFill/>
          </a:ln>
        </p:spPr>
      </p:pic>
      <p:pic>
        <p:nvPicPr>
          <p:cNvPr id="1009" name="Google Shape;1009;p120"/>
          <p:cNvPicPr preferRelativeResize="0"/>
          <p:nvPr/>
        </p:nvPicPr>
        <p:blipFill rotWithShape="1">
          <a:blip r:embed="rId7">
            <a:alphaModFix/>
          </a:blip>
          <a:srcRect b="0" l="0" r="0" t="0"/>
          <a:stretch/>
        </p:blipFill>
        <p:spPr>
          <a:xfrm>
            <a:off x="3275424" y="4996575"/>
            <a:ext cx="3159925" cy="662175"/>
          </a:xfrm>
          <a:prstGeom prst="rect">
            <a:avLst/>
          </a:prstGeom>
          <a:noFill/>
          <a:ln>
            <a:noFill/>
          </a:ln>
        </p:spPr>
      </p:pic>
      <p:pic>
        <p:nvPicPr>
          <p:cNvPr id="1010" name="Google Shape;1010;p120"/>
          <p:cNvPicPr preferRelativeResize="0"/>
          <p:nvPr/>
        </p:nvPicPr>
        <p:blipFill rotWithShape="1">
          <a:blip r:embed="rId8">
            <a:alphaModFix/>
          </a:blip>
          <a:srcRect b="0" l="0" r="0" t="0"/>
          <a:stretch/>
        </p:blipFill>
        <p:spPr>
          <a:xfrm>
            <a:off x="1122177" y="2942036"/>
            <a:ext cx="2194875" cy="746275"/>
          </a:xfrm>
          <a:prstGeom prst="rect">
            <a:avLst/>
          </a:prstGeom>
          <a:noFill/>
          <a:ln>
            <a:noFill/>
          </a:ln>
        </p:spPr>
      </p:pic>
      <p:sp>
        <p:nvSpPr>
          <p:cNvPr id="1011" name="Google Shape;1011;p120"/>
          <p:cNvSpPr txBox="1"/>
          <p:nvPr/>
        </p:nvSpPr>
        <p:spPr>
          <a:xfrm>
            <a:off x="6677126" y="1785913"/>
            <a:ext cx="1947600" cy="62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3500">
                <a:latin typeface="Trebuchet MS"/>
                <a:ea typeface="Trebuchet MS"/>
                <a:cs typeface="Trebuchet MS"/>
                <a:sym typeface="Trebuchet MS"/>
              </a:rPr>
              <a:t>mpi4py</a:t>
            </a:r>
            <a:endParaRPr b="1" sz="3500">
              <a:latin typeface="Trebuchet MS"/>
              <a:ea typeface="Trebuchet MS"/>
              <a:cs typeface="Trebuchet MS"/>
              <a:sym typeface="Trebuchet MS"/>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6" name="Shape 1016"/>
        <p:cNvGrpSpPr/>
        <p:nvPr/>
      </p:nvGrpSpPr>
      <p:grpSpPr>
        <a:xfrm>
          <a:off x="0" y="0"/>
          <a:ext cx="0" cy="0"/>
          <a:chOff x="0" y="0"/>
          <a:chExt cx="0" cy="0"/>
        </a:xfrm>
      </p:grpSpPr>
      <p:sp>
        <p:nvSpPr>
          <p:cNvPr id="1017" name="Google Shape;1017;p121"/>
          <p:cNvSpPr txBox="1"/>
          <p:nvPr>
            <p:ph type="title"/>
          </p:nvPr>
        </p:nvSpPr>
        <p:spPr>
          <a:xfrm>
            <a:off x="498348" y="737426"/>
            <a:ext cx="9976104" cy="590931"/>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None/>
            </a:pPr>
            <a:r>
              <a:rPr lang="en-US"/>
              <a:t>ETL: Arrays and DataFrames</a:t>
            </a:r>
            <a:endParaRPr/>
          </a:p>
        </p:txBody>
      </p:sp>
      <p:sp>
        <p:nvSpPr>
          <p:cNvPr id="1018" name="Google Shape;1018;p121"/>
          <p:cNvSpPr txBox="1"/>
          <p:nvPr>
            <p:ph idx="2" type="body"/>
          </p:nvPr>
        </p:nvSpPr>
        <p:spPr>
          <a:xfrm>
            <a:off x="498348" y="1259533"/>
            <a:ext cx="9976104" cy="525463"/>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SzPts val="2000"/>
              <a:buFont typeface="Trebuchet MS"/>
              <a:buNone/>
            </a:pPr>
            <a:r>
              <a:rPr lang="en-US"/>
              <a:t>Dask and CUDA Python arrays</a:t>
            </a:r>
            <a:endParaRPr/>
          </a:p>
        </p:txBody>
      </p:sp>
      <p:pic>
        <p:nvPicPr>
          <p:cNvPr id="1019" name="Google Shape;1019;p121"/>
          <p:cNvPicPr preferRelativeResize="0"/>
          <p:nvPr/>
        </p:nvPicPr>
        <p:blipFill rotWithShape="1">
          <a:blip r:embed="rId3">
            <a:alphaModFix/>
          </a:blip>
          <a:srcRect b="0" l="0" r="0" t="0"/>
          <a:stretch/>
        </p:blipFill>
        <p:spPr>
          <a:xfrm>
            <a:off x="4953526" y="2038240"/>
            <a:ext cx="2497051" cy="1068744"/>
          </a:xfrm>
          <a:prstGeom prst="rect">
            <a:avLst/>
          </a:prstGeom>
          <a:noFill/>
          <a:ln>
            <a:noFill/>
          </a:ln>
        </p:spPr>
      </p:pic>
      <p:pic>
        <p:nvPicPr>
          <p:cNvPr id="1020" name="Google Shape;1020;p121"/>
          <p:cNvPicPr preferRelativeResize="0"/>
          <p:nvPr/>
        </p:nvPicPr>
        <p:blipFill rotWithShape="1">
          <a:blip r:embed="rId4">
            <a:alphaModFix/>
          </a:blip>
          <a:srcRect b="0" l="0" r="0" t="0"/>
          <a:stretch/>
        </p:blipFill>
        <p:spPr>
          <a:xfrm>
            <a:off x="1814862" y="2277151"/>
            <a:ext cx="2819961" cy="590925"/>
          </a:xfrm>
          <a:prstGeom prst="rect">
            <a:avLst/>
          </a:prstGeom>
          <a:noFill/>
          <a:ln>
            <a:noFill/>
          </a:ln>
        </p:spPr>
      </p:pic>
      <p:pic>
        <p:nvPicPr>
          <p:cNvPr id="1021" name="Google Shape;1021;p121"/>
          <p:cNvPicPr preferRelativeResize="0"/>
          <p:nvPr/>
        </p:nvPicPr>
        <p:blipFill rotWithShape="1">
          <a:blip r:embed="rId5">
            <a:alphaModFix/>
          </a:blip>
          <a:srcRect b="0" l="0" r="0" t="0"/>
          <a:stretch/>
        </p:blipFill>
        <p:spPr>
          <a:xfrm>
            <a:off x="7850980" y="1914800"/>
            <a:ext cx="1310157" cy="1315625"/>
          </a:xfrm>
          <a:prstGeom prst="rect">
            <a:avLst/>
          </a:prstGeom>
          <a:noFill/>
          <a:ln>
            <a:noFill/>
          </a:ln>
        </p:spPr>
      </p:pic>
      <p:pic>
        <p:nvPicPr>
          <p:cNvPr id="1022" name="Google Shape;1022;p121"/>
          <p:cNvPicPr preferRelativeResize="0"/>
          <p:nvPr/>
        </p:nvPicPr>
        <p:blipFill rotWithShape="1">
          <a:blip r:embed="rId6">
            <a:alphaModFix/>
          </a:blip>
          <a:srcRect b="0" l="0" r="0" t="0"/>
          <a:stretch/>
        </p:blipFill>
        <p:spPr>
          <a:xfrm>
            <a:off x="236086" y="3552819"/>
            <a:ext cx="4406900" cy="2311400"/>
          </a:xfrm>
          <a:prstGeom prst="rect">
            <a:avLst/>
          </a:prstGeom>
          <a:noFill/>
          <a:ln>
            <a:noFill/>
          </a:ln>
        </p:spPr>
      </p:pic>
      <p:sp>
        <p:nvSpPr>
          <p:cNvPr id="1023" name="Google Shape;1023;p121"/>
          <p:cNvSpPr/>
          <p:nvPr/>
        </p:nvSpPr>
        <p:spPr>
          <a:xfrm>
            <a:off x="5114441" y="4108354"/>
            <a:ext cx="5486400" cy="1200329"/>
          </a:xfrm>
          <a:prstGeom prst="rect">
            <a:avLst/>
          </a:prstGeom>
          <a:noFill/>
          <a:ln>
            <a:noFill/>
          </a:ln>
        </p:spPr>
        <p:txBody>
          <a:bodyPr anchorCtr="0" anchor="t" bIns="45700" lIns="91425" spcFirstLastPara="1" rIns="91425" wrap="square" tIns="45700">
            <a:noAutofit/>
          </a:bodyPr>
          <a:lstStyle/>
          <a:p>
            <a:pPr indent="-285750" lvl="0" marL="285750" marR="0" rtl="0" algn="l">
              <a:spcBef>
                <a:spcPts val="0"/>
              </a:spcBef>
              <a:spcAft>
                <a:spcPts val="0"/>
              </a:spcAft>
              <a:buClr>
                <a:schemeClr val="dk2"/>
              </a:buClr>
              <a:buSzPts val="1800"/>
              <a:buFont typeface="Arial"/>
              <a:buChar char="•"/>
            </a:pPr>
            <a:r>
              <a:rPr lang="en-US" sz="1800">
                <a:solidFill>
                  <a:schemeClr val="dk2"/>
                </a:solidFill>
                <a:latin typeface="Trebuchet MS"/>
                <a:ea typeface="Trebuchet MS"/>
                <a:cs typeface="Trebuchet MS"/>
                <a:sym typeface="Trebuchet MS"/>
              </a:rPr>
              <a:t>Scales NumPy to distributed clusters</a:t>
            </a:r>
            <a:endParaRPr/>
          </a:p>
          <a:p>
            <a:pPr indent="-285750" lvl="0" marL="285750" marR="0" rtl="0" algn="l">
              <a:spcBef>
                <a:spcPts val="0"/>
              </a:spcBef>
              <a:spcAft>
                <a:spcPts val="0"/>
              </a:spcAft>
              <a:buClr>
                <a:schemeClr val="dk2"/>
              </a:buClr>
              <a:buSzPts val="1800"/>
              <a:buFont typeface="Arial"/>
              <a:buChar char="•"/>
            </a:pPr>
            <a:r>
              <a:rPr lang="en-US" sz="1800">
                <a:solidFill>
                  <a:schemeClr val="dk2"/>
                </a:solidFill>
                <a:latin typeface="Trebuchet MS"/>
                <a:ea typeface="Trebuchet MS"/>
                <a:cs typeface="Trebuchet MS"/>
                <a:sym typeface="Trebuchet MS"/>
              </a:rPr>
              <a:t>Used in climate science, imaging, HPC analysis up to 100TB size</a:t>
            </a:r>
            <a:endParaRPr/>
          </a:p>
          <a:p>
            <a:pPr indent="-285750" lvl="0" marL="285750" marR="0" rtl="0" algn="l">
              <a:spcBef>
                <a:spcPts val="0"/>
              </a:spcBef>
              <a:spcAft>
                <a:spcPts val="0"/>
              </a:spcAft>
              <a:buClr>
                <a:schemeClr val="dk2"/>
              </a:buClr>
              <a:buSzPts val="1800"/>
              <a:buFont typeface="Arial"/>
              <a:buChar char="•"/>
            </a:pPr>
            <a:r>
              <a:rPr lang="en-US" sz="1800">
                <a:solidFill>
                  <a:schemeClr val="dk2"/>
                </a:solidFill>
                <a:latin typeface="Trebuchet MS"/>
                <a:ea typeface="Trebuchet MS"/>
                <a:cs typeface="Trebuchet MS"/>
                <a:sym typeface="Trebuchet MS"/>
              </a:rPr>
              <a:t>Now seamlessly accelerated with GPUs</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8" name="Shape 1028"/>
        <p:cNvGrpSpPr/>
        <p:nvPr/>
      </p:nvGrpSpPr>
      <p:grpSpPr>
        <a:xfrm>
          <a:off x="0" y="0"/>
          <a:ext cx="0" cy="0"/>
          <a:chOff x="0" y="0"/>
          <a:chExt cx="0" cy="0"/>
        </a:xfrm>
      </p:grpSpPr>
      <p:sp>
        <p:nvSpPr>
          <p:cNvPr id="1029" name="Google Shape;1029;p122"/>
          <p:cNvSpPr txBox="1"/>
          <p:nvPr>
            <p:ph type="title"/>
          </p:nvPr>
        </p:nvSpPr>
        <p:spPr>
          <a:xfrm>
            <a:off x="498348" y="737426"/>
            <a:ext cx="9976200" cy="59100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Clr>
                <a:srgbClr val="4C4C4C"/>
              </a:buClr>
              <a:buSzPts val="1400"/>
              <a:buFont typeface="Trebuchet MS"/>
              <a:buNone/>
            </a:pPr>
            <a:r>
              <a:rPr lang="en-US">
                <a:solidFill>
                  <a:srgbClr val="4C4C4C"/>
                </a:solidFill>
              </a:rPr>
              <a:t>Benchmark: single-GPU CuPy vs NumPy</a:t>
            </a:r>
            <a:endParaRPr>
              <a:solidFill>
                <a:srgbClr val="4C4C4C"/>
              </a:solidFill>
            </a:endParaRPr>
          </a:p>
        </p:txBody>
      </p:sp>
      <p:sp>
        <p:nvSpPr>
          <p:cNvPr id="1030" name="Google Shape;1030;p122"/>
          <p:cNvSpPr txBox="1"/>
          <p:nvPr>
            <p:ph idx="1" type="body"/>
          </p:nvPr>
        </p:nvSpPr>
        <p:spPr>
          <a:xfrm>
            <a:off x="516750" y="2103035"/>
            <a:ext cx="9948600" cy="37188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900"/>
              </a:spcBef>
              <a:spcAft>
                <a:spcPts val="0"/>
              </a:spcAft>
              <a:buSzPts val="1800"/>
              <a:buNone/>
            </a:pPr>
            <a:r>
              <a:t/>
            </a:r>
            <a:endParaRPr/>
          </a:p>
          <a:p>
            <a:pPr indent="0" lvl="0" marL="0" rtl="0" algn="l">
              <a:lnSpc>
                <a:spcPct val="90000"/>
              </a:lnSpc>
              <a:spcBef>
                <a:spcPts val="900"/>
              </a:spcBef>
              <a:spcAft>
                <a:spcPts val="0"/>
              </a:spcAft>
              <a:buSzPts val="1800"/>
              <a:buNone/>
            </a:pPr>
            <a:r>
              <a:t/>
            </a:r>
            <a:endParaRPr/>
          </a:p>
          <a:p>
            <a:pPr indent="0" lvl="0" marL="0" rtl="0" algn="l">
              <a:lnSpc>
                <a:spcPct val="90000"/>
              </a:lnSpc>
              <a:spcBef>
                <a:spcPts val="900"/>
              </a:spcBef>
              <a:spcAft>
                <a:spcPts val="0"/>
              </a:spcAft>
              <a:buSzPts val="1800"/>
              <a:buNone/>
            </a:pPr>
            <a:r>
              <a:t/>
            </a:r>
            <a:endParaRPr/>
          </a:p>
          <a:p>
            <a:pPr indent="0" lvl="0" marL="0" rtl="0" algn="l">
              <a:lnSpc>
                <a:spcPct val="90000"/>
              </a:lnSpc>
              <a:spcBef>
                <a:spcPts val="900"/>
              </a:spcBef>
              <a:spcAft>
                <a:spcPts val="0"/>
              </a:spcAft>
              <a:buSzPts val="1800"/>
              <a:buNone/>
            </a:pPr>
            <a:r>
              <a:t/>
            </a:r>
            <a:endParaRPr/>
          </a:p>
          <a:p>
            <a:pPr indent="0" lvl="0" marL="0" rtl="0" algn="l">
              <a:lnSpc>
                <a:spcPct val="90000"/>
              </a:lnSpc>
              <a:spcBef>
                <a:spcPts val="900"/>
              </a:spcBef>
              <a:spcAft>
                <a:spcPts val="0"/>
              </a:spcAft>
              <a:buSzPts val="1800"/>
              <a:buNone/>
            </a:pPr>
            <a:r>
              <a:t/>
            </a:r>
            <a:endParaRPr/>
          </a:p>
          <a:p>
            <a:pPr indent="0" lvl="0" marL="0" rtl="0" algn="l">
              <a:lnSpc>
                <a:spcPct val="90000"/>
              </a:lnSpc>
              <a:spcBef>
                <a:spcPts val="900"/>
              </a:spcBef>
              <a:spcAft>
                <a:spcPts val="0"/>
              </a:spcAft>
              <a:buSzPts val="1800"/>
              <a:buNone/>
            </a:pPr>
            <a:r>
              <a:t/>
            </a:r>
            <a:endParaRPr/>
          </a:p>
          <a:p>
            <a:pPr indent="0" lvl="0" marL="0" rtl="0" algn="l">
              <a:lnSpc>
                <a:spcPct val="90000"/>
              </a:lnSpc>
              <a:spcBef>
                <a:spcPts val="900"/>
              </a:spcBef>
              <a:spcAft>
                <a:spcPts val="0"/>
              </a:spcAft>
              <a:buSzPts val="1800"/>
              <a:buNone/>
            </a:pPr>
            <a:r>
              <a:t/>
            </a:r>
            <a:endParaRPr/>
          </a:p>
          <a:p>
            <a:pPr indent="0" lvl="0" marL="0" rtl="0" algn="l">
              <a:lnSpc>
                <a:spcPct val="90000"/>
              </a:lnSpc>
              <a:spcBef>
                <a:spcPts val="900"/>
              </a:spcBef>
              <a:spcAft>
                <a:spcPts val="0"/>
              </a:spcAft>
              <a:buSzPts val="1800"/>
              <a:buNone/>
            </a:pPr>
            <a:r>
              <a:t/>
            </a:r>
            <a:endParaRPr/>
          </a:p>
          <a:p>
            <a:pPr indent="0" lvl="0" marL="0" rtl="0" algn="l">
              <a:lnSpc>
                <a:spcPct val="90000"/>
              </a:lnSpc>
              <a:spcBef>
                <a:spcPts val="900"/>
              </a:spcBef>
              <a:spcAft>
                <a:spcPts val="0"/>
              </a:spcAft>
              <a:buSzPts val="1800"/>
              <a:buNone/>
            </a:pPr>
            <a:r>
              <a:t/>
            </a:r>
            <a:endParaRPr/>
          </a:p>
          <a:p>
            <a:pPr indent="0" lvl="0" marL="0" rtl="0" algn="l">
              <a:lnSpc>
                <a:spcPct val="90000"/>
              </a:lnSpc>
              <a:spcBef>
                <a:spcPts val="900"/>
              </a:spcBef>
              <a:spcAft>
                <a:spcPts val="0"/>
              </a:spcAft>
              <a:buSzPts val="1800"/>
              <a:buNone/>
            </a:pPr>
            <a:r>
              <a:rPr lang="en-US"/>
              <a:t>More details: </a:t>
            </a:r>
            <a:r>
              <a:rPr lang="en-US" u="sng">
                <a:solidFill>
                  <a:schemeClr val="hlink"/>
                </a:solidFill>
                <a:hlinkClick r:id="rId3"/>
              </a:rPr>
              <a:t>https://blog.dask.org/2019/06/27/single-gpu-cupy-benchmarks</a:t>
            </a:r>
            <a:endParaRPr/>
          </a:p>
        </p:txBody>
      </p:sp>
      <p:pic>
        <p:nvPicPr>
          <p:cNvPr id="1031" name="Google Shape;1031;p122"/>
          <p:cNvPicPr preferRelativeResize="0"/>
          <p:nvPr/>
        </p:nvPicPr>
        <p:blipFill rotWithShape="1">
          <a:blip r:embed="rId4">
            <a:alphaModFix/>
          </a:blip>
          <a:srcRect b="0" l="0" r="0" t="0"/>
          <a:stretch/>
        </p:blipFill>
        <p:spPr>
          <a:xfrm>
            <a:off x="2328050" y="1281874"/>
            <a:ext cx="8128000" cy="41529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6" name="Shape 1036"/>
        <p:cNvGrpSpPr/>
        <p:nvPr/>
      </p:nvGrpSpPr>
      <p:grpSpPr>
        <a:xfrm>
          <a:off x="0" y="0"/>
          <a:ext cx="0" cy="0"/>
          <a:chOff x="0" y="0"/>
          <a:chExt cx="0" cy="0"/>
        </a:xfrm>
      </p:grpSpPr>
      <p:sp>
        <p:nvSpPr>
          <p:cNvPr id="1037" name="Google Shape;1037;p123"/>
          <p:cNvSpPr txBox="1"/>
          <p:nvPr>
            <p:ph type="title"/>
          </p:nvPr>
        </p:nvSpPr>
        <p:spPr>
          <a:xfrm>
            <a:off x="498348" y="737426"/>
            <a:ext cx="9976200" cy="59100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Clr>
                <a:srgbClr val="4C4C4C"/>
              </a:buClr>
              <a:buSzPts val="1400"/>
              <a:buFont typeface="Trebuchet MS"/>
              <a:buNone/>
            </a:pPr>
            <a:r>
              <a:rPr lang="en-US">
                <a:solidFill>
                  <a:srgbClr val="4C4C4C"/>
                </a:solidFill>
              </a:rPr>
              <a:t>SVD Benchmark</a:t>
            </a:r>
            <a:endParaRPr>
              <a:solidFill>
                <a:srgbClr val="4C4C4C"/>
              </a:solidFill>
            </a:endParaRPr>
          </a:p>
        </p:txBody>
      </p:sp>
      <p:pic>
        <p:nvPicPr>
          <p:cNvPr id="1038" name="Google Shape;1038;p123"/>
          <p:cNvPicPr preferRelativeResize="0"/>
          <p:nvPr/>
        </p:nvPicPr>
        <p:blipFill rotWithShape="1">
          <a:blip r:embed="rId3">
            <a:alphaModFix/>
          </a:blip>
          <a:srcRect b="0" l="0" r="0" t="0"/>
          <a:stretch/>
        </p:blipFill>
        <p:spPr>
          <a:xfrm>
            <a:off x="1603827" y="1919852"/>
            <a:ext cx="7131956" cy="3901983"/>
          </a:xfrm>
          <a:prstGeom prst="rect">
            <a:avLst/>
          </a:prstGeom>
          <a:noFill/>
          <a:ln>
            <a:noFill/>
          </a:ln>
        </p:spPr>
      </p:pic>
      <p:sp>
        <p:nvSpPr>
          <p:cNvPr id="1039" name="Google Shape;1039;p123"/>
          <p:cNvSpPr txBox="1"/>
          <p:nvPr>
            <p:ph idx="2" type="body"/>
          </p:nvPr>
        </p:nvSpPr>
        <p:spPr>
          <a:xfrm>
            <a:off x="498348" y="1259533"/>
            <a:ext cx="9976200" cy="52560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SzPts val="2000"/>
              <a:buFont typeface="Trebuchet MS"/>
              <a:buNone/>
            </a:pPr>
            <a:r>
              <a:rPr lang="en-US"/>
              <a:t>Dask and CuPy Doing Complex Workflows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9" name="Shape 409"/>
        <p:cNvGrpSpPr/>
        <p:nvPr/>
      </p:nvGrpSpPr>
      <p:grpSpPr>
        <a:xfrm>
          <a:off x="0" y="0"/>
          <a:ext cx="0" cy="0"/>
          <a:chOff x="0" y="0"/>
          <a:chExt cx="0" cy="0"/>
        </a:xfrm>
      </p:grpSpPr>
      <p:sp>
        <p:nvSpPr>
          <p:cNvPr id="410" name="Google Shape;410;p88"/>
          <p:cNvSpPr/>
          <p:nvPr/>
        </p:nvSpPr>
        <p:spPr>
          <a:xfrm>
            <a:off x="7396650" y="2324323"/>
            <a:ext cx="1664100" cy="2814900"/>
          </a:xfrm>
          <a:prstGeom prst="rect">
            <a:avLst/>
          </a:prstGeom>
          <a:solidFill>
            <a:srgbClr val="76B900">
              <a:alpha val="69800"/>
            </a:srgbClr>
          </a:solidFill>
          <a:ln>
            <a:noFill/>
          </a:ln>
        </p:spPr>
        <p:txBody>
          <a:bodyPr anchorCtr="0" anchor="b" bIns="91425" lIns="91425" spcFirstLastPara="1" rIns="91425" wrap="square" tIns="91425">
            <a:noAutofit/>
          </a:bodyPr>
          <a:lstStyle/>
          <a:p>
            <a:pPr indent="0" lvl="0" marL="0" marR="0" rtl="0" algn="r">
              <a:lnSpc>
                <a:spcPct val="100000"/>
              </a:lnSpc>
              <a:spcBef>
                <a:spcPts val="0"/>
              </a:spcBef>
              <a:spcAft>
                <a:spcPts val="0"/>
              </a:spcAft>
              <a:buClr>
                <a:srgbClr val="FFFFFF"/>
              </a:buClr>
              <a:buSzPts val="1200"/>
              <a:buFont typeface="Trebuchet MS"/>
              <a:buNone/>
            </a:pPr>
            <a:r>
              <a:rPr b="1" i="0" lang="en-US" sz="1200" u="none" cap="none" strike="noStrike">
                <a:latin typeface="Trebuchet MS"/>
                <a:ea typeface="Trebuchet MS"/>
                <a:cs typeface="Trebuchet MS"/>
                <a:sym typeface="Trebuchet MS"/>
              </a:rPr>
              <a:t>APP A</a:t>
            </a:r>
            <a:endParaRPr/>
          </a:p>
        </p:txBody>
      </p:sp>
      <p:sp>
        <p:nvSpPr>
          <p:cNvPr id="411" name="Google Shape;411;p88"/>
          <p:cNvSpPr txBox="1"/>
          <p:nvPr>
            <p:ph type="title"/>
          </p:nvPr>
        </p:nvSpPr>
        <p:spPr>
          <a:xfrm>
            <a:off x="498348" y="737426"/>
            <a:ext cx="9976200" cy="591000"/>
          </a:xfrm>
          <a:prstGeom prst="rect">
            <a:avLst/>
          </a:prstGeom>
          <a:solidFill>
            <a:srgbClr val="FFFFFF"/>
          </a:solid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None/>
            </a:pPr>
            <a:r>
              <a:rPr lang="en-US">
                <a:solidFill>
                  <a:schemeClr val="lt1"/>
                </a:solidFill>
              </a:rPr>
              <a:t>Data Movement and Transformation</a:t>
            </a:r>
            <a:endParaRPr/>
          </a:p>
        </p:txBody>
      </p:sp>
      <p:sp>
        <p:nvSpPr>
          <p:cNvPr id="412" name="Google Shape;412;p88"/>
          <p:cNvSpPr txBox="1"/>
          <p:nvPr>
            <p:ph type="title"/>
          </p:nvPr>
        </p:nvSpPr>
        <p:spPr>
          <a:xfrm>
            <a:off x="498348" y="602526"/>
            <a:ext cx="9976200" cy="59100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None/>
            </a:pPr>
            <a:r>
              <a:rPr lang="en-US"/>
              <a:t>Data Movement and Transformation</a:t>
            </a:r>
            <a:endParaRPr/>
          </a:p>
        </p:txBody>
      </p:sp>
      <p:sp>
        <p:nvSpPr>
          <p:cNvPr id="413" name="Google Shape;413;p88"/>
          <p:cNvSpPr txBox="1"/>
          <p:nvPr>
            <p:ph idx="2" type="body"/>
          </p:nvPr>
        </p:nvSpPr>
        <p:spPr>
          <a:xfrm>
            <a:off x="711973" y="1135858"/>
            <a:ext cx="9976200" cy="5256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SzPts val="2000"/>
              <a:buFont typeface="Trebuchet MS"/>
              <a:buNone/>
            </a:pPr>
            <a:r>
              <a:rPr lang="en-US"/>
              <a:t>The bane of productivity and performance</a:t>
            </a:r>
            <a:endParaRPr/>
          </a:p>
        </p:txBody>
      </p:sp>
      <p:grpSp>
        <p:nvGrpSpPr>
          <p:cNvPr id="414" name="Google Shape;414;p88"/>
          <p:cNvGrpSpPr/>
          <p:nvPr/>
        </p:nvGrpSpPr>
        <p:grpSpPr>
          <a:xfrm>
            <a:off x="898366" y="1547823"/>
            <a:ext cx="8988156" cy="4381567"/>
            <a:chOff x="362478" y="1664948"/>
            <a:chExt cx="8988156" cy="4381567"/>
          </a:xfrm>
        </p:grpSpPr>
        <p:grpSp>
          <p:nvGrpSpPr>
            <p:cNvPr id="415" name="Google Shape;415;p88"/>
            <p:cNvGrpSpPr/>
            <p:nvPr/>
          </p:nvGrpSpPr>
          <p:grpSpPr>
            <a:xfrm>
              <a:off x="1036950" y="2233382"/>
              <a:ext cx="3197575" cy="3196981"/>
              <a:chOff x="1270481" y="2254961"/>
              <a:chExt cx="3197575" cy="3196981"/>
            </a:xfrm>
          </p:grpSpPr>
          <p:pic>
            <p:nvPicPr>
              <p:cNvPr id="416" name="Google Shape;416;p88"/>
              <p:cNvPicPr preferRelativeResize="0"/>
              <p:nvPr/>
            </p:nvPicPr>
            <p:blipFill rotWithShape="1">
              <a:blip r:embed="rId3">
                <a:alphaModFix/>
              </a:blip>
              <a:srcRect b="0" l="0" r="0" t="0"/>
              <a:stretch/>
            </p:blipFill>
            <p:spPr>
              <a:xfrm>
                <a:off x="1270481" y="2254961"/>
                <a:ext cx="3197575" cy="3196981"/>
              </a:xfrm>
              <a:prstGeom prst="rect">
                <a:avLst/>
              </a:prstGeom>
              <a:noFill/>
              <a:ln>
                <a:noFill/>
              </a:ln>
            </p:spPr>
          </p:pic>
          <p:sp>
            <p:nvSpPr>
              <p:cNvPr id="417" name="Google Shape;417;p88"/>
              <p:cNvSpPr/>
              <p:nvPr/>
            </p:nvSpPr>
            <p:spPr>
              <a:xfrm>
                <a:off x="1837038" y="2812926"/>
                <a:ext cx="2067600" cy="20433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Trebuchet MS"/>
                  <a:ea typeface="Trebuchet MS"/>
                  <a:cs typeface="Trebuchet MS"/>
                  <a:sym typeface="Trebuchet MS"/>
                </a:endParaRPr>
              </a:p>
            </p:txBody>
          </p:sp>
        </p:grpSp>
        <p:sp>
          <p:nvSpPr>
            <p:cNvPr id="418" name="Google Shape;418;p88"/>
            <p:cNvSpPr txBox="1"/>
            <p:nvPr/>
          </p:nvSpPr>
          <p:spPr>
            <a:xfrm>
              <a:off x="362478" y="3656435"/>
              <a:ext cx="617400" cy="3417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1" lang="en-US" sz="1800">
                  <a:latin typeface="Trebuchet MS"/>
                  <a:ea typeface="Trebuchet MS"/>
                  <a:cs typeface="Trebuchet MS"/>
                  <a:sym typeface="Trebuchet MS"/>
                </a:rPr>
                <a:t>CPU</a:t>
              </a:r>
              <a:endParaRPr/>
            </a:p>
          </p:txBody>
        </p:sp>
        <p:sp>
          <p:nvSpPr>
            <p:cNvPr id="419" name="Google Shape;419;p88"/>
            <p:cNvSpPr/>
            <p:nvPr/>
          </p:nvSpPr>
          <p:spPr>
            <a:xfrm>
              <a:off x="6860756" y="2441438"/>
              <a:ext cx="1664100" cy="13314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FFFFFF"/>
                </a:buClr>
                <a:buSzPts val="1200"/>
                <a:buFont typeface="Trebuchet MS"/>
                <a:buNone/>
              </a:pPr>
              <a:r>
                <a:rPr b="1" i="0" lang="en-US" sz="1200" u="none" cap="none" strike="noStrike">
                  <a:latin typeface="Trebuchet MS"/>
                  <a:ea typeface="Trebuchet MS"/>
                  <a:cs typeface="Trebuchet MS"/>
                  <a:sym typeface="Trebuchet MS"/>
                </a:rPr>
                <a:t>APP B</a:t>
              </a:r>
              <a:endParaRPr/>
            </a:p>
          </p:txBody>
        </p:sp>
        <p:cxnSp>
          <p:nvCxnSpPr>
            <p:cNvPr id="420" name="Google Shape;420;p88"/>
            <p:cNvCxnSpPr/>
            <p:nvPr/>
          </p:nvCxnSpPr>
          <p:spPr>
            <a:xfrm>
              <a:off x="3322355" y="3208639"/>
              <a:ext cx="3928200" cy="1800"/>
            </a:xfrm>
            <a:prstGeom prst="bentConnector3">
              <a:avLst>
                <a:gd fmla="val 50000" name="adj1"/>
              </a:avLst>
            </a:prstGeom>
            <a:noFill/>
            <a:ln cap="flat" cmpd="sng" w="114300">
              <a:solidFill>
                <a:srgbClr val="969696"/>
              </a:solidFill>
              <a:prstDash val="solid"/>
              <a:round/>
              <a:headEnd len="sm" w="sm" type="none"/>
              <a:tailEnd len="med" w="med" type="triangle"/>
            </a:ln>
            <a:effectLst>
              <a:outerShdw blurRad="50800" rotWithShape="0" algn="tl" dir="2700000" dist="76200">
                <a:srgbClr val="000000">
                  <a:alpha val="40000"/>
                </a:srgbClr>
              </a:outerShdw>
            </a:effectLst>
          </p:spPr>
        </p:cxnSp>
        <p:sp>
          <p:nvSpPr>
            <p:cNvPr id="421" name="Google Shape;421;p88"/>
            <p:cNvSpPr/>
            <p:nvPr/>
          </p:nvSpPr>
          <p:spPr>
            <a:xfrm>
              <a:off x="4666940" y="3321257"/>
              <a:ext cx="1376700" cy="222600"/>
            </a:xfrm>
            <a:prstGeom prst="rect">
              <a:avLst/>
            </a:prstGeom>
            <a:no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b="1" lang="en-US" sz="1200">
                  <a:latin typeface="Trebuchet MS"/>
                  <a:ea typeface="Trebuchet MS"/>
                  <a:cs typeface="Trebuchet MS"/>
                  <a:sym typeface="Trebuchet MS"/>
                </a:rPr>
                <a:t>Copy &amp; Convert</a:t>
              </a:r>
              <a:endParaRPr/>
            </a:p>
          </p:txBody>
        </p:sp>
        <p:cxnSp>
          <p:nvCxnSpPr>
            <p:cNvPr id="422" name="Google Shape;422;p88"/>
            <p:cNvCxnSpPr/>
            <p:nvPr/>
          </p:nvCxnSpPr>
          <p:spPr>
            <a:xfrm>
              <a:off x="3330592" y="4481384"/>
              <a:ext cx="3928200" cy="1800"/>
            </a:xfrm>
            <a:prstGeom prst="bentConnector3">
              <a:avLst>
                <a:gd fmla="val 50000" name="adj1"/>
              </a:avLst>
            </a:prstGeom>
            <a:noFill/>
            <a:ln cap="flat" cmpd="sng" w="114300">
              <a:solidFill>
                <a:srgbClr val="969696"/>
              </a:solidFill>
              <a:prstDash val="solid"/>
              <a:round/>
              <a:headEnd len="med" w="med" type="triangle"/>
              <a:tailEnd len="sm" w="sm" type="none"/>
            </a:ln>
            <a:effectLst>
              <a:outerShdw blurRad="50800" rotWithShape="0" algn="tl" dir="2700000" dist="76200">
                <a:srgbClr val="000000">
                  <a:alpha val="40000"/>
                </a:srgbClr>
              </a:outerShdw>
            </a:effectLst>
          </p:spPr>
        </p:cxnSp>
        <p:sp>
          <p:nvSpPr>
            <p:cNvPr id="423" name="Google Shape;423;p88"/>
            <p:cNvSpPr/>
            <p:nvPr/>
          </p:nvSpPr>
          <p:spPr>
            <a:xfrm>
              <a:off x="4664459" y="4200329"/>
              <a:ext cx="1376700" cy="222600"/>
            </a:xfrm>
            <a:prstGeom prst="rect">
              <a:avLst/>
            </a:prstGeom>
            <a:no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b="1" lang="en-US" sz="1200">
                  <a:latin typeface="Trebuchet MS"/>
                  <a:ea typeface="Trebuchet MS"/>
                  <a:cs typeface="Trebuchet MS"/>
                  <a:sym typeface="Trebuchet MS"/>
                </a:rPr>
                <a:t>Copy &amp; Convert</a:t>
              </a:r>
              <a:endParaRPr/>
            </a:p>
          </p:txBody>
        </p:sp>
        <p:cxnSp>
          <p:nvCxnSpPr>
            <p:cNvPr id="424" name="Google Shape;424;p88"/>
            <p:cNvCxnSpPr/>
            <p:nvPr/>
          </p:nvCxnSpPr>
          <p:spPr>
            <a:xfrm rot="10800000">
              <a:off x="2641480" y="3426680"/>
              <a:ext cx="0" cy="844500"/>
            </a:xfrm>
            <a:prstGeom prst="straightConnector1">
              <a:avLst/>
            </a:prstGeom>
            <a:noFill/>
            <a:ln cap="flat" cmpd="sng" w="38100">
              <a:solidFill>
                <a:srgbClr val="969696"/>
              </a:solidFill>
              <a:prstDash val="solid"/>
              <a:round/>
              <a:headEnd len="sm" w="sm" type="none"/>
              <a:tailEnd len="med" w="med" type="triangle"/>
            </a:ln>
            <a:effectLst>
              <a:outerShdw blurRad="63500" sx="102000" rotWithShape="0" algn="ctr" sy="102000">
                <a:srgbClr val="000000">
                  <a:alpha val="40000"/>
                </a:srgbClr>
              </a:outerShdw>
            </a:effectLst>
          </p:spPr>
        </p:cxnSp>
        <p:sp>
          <p:nvSpPr>
            <p:cNvPr id="425" name="Google Shape;425;p88"/>
            <p:cNvSpPr/>
            <p:nvPr/>
          </p:nvSpPr>
          <p:spPr>
            <a:xfrm>
              <a:off x="1952368" y="3828517"/>
              <a:ext cx="1378200" cy="220800"/>
            </a:xfrm>
            <a:prstGeom prst="rect">
              <a:avLst/>
            </a:prstGeom>
            <a:solidFill>
              <a:srgbClr val="00000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FFFFFF"/>
                </a:buClr>
                <a:buSzPts val="1200"/>
                <a:buFont typeface="Trebuchet MS"/>
                <a:buNone/>
              </a:pPr>
              <a:r>
                <a:rPr b="1" i="0" lang="en-US" sz="1200" u="none" cap="none" strike="noStrike">
                  <a:solidFill>
                    <a:srgbClr val="FFFFFF"/>
                  </a:solidFill>
                  <a:latin typeface="Trebuchet MS"/>
                  <a:ea typeface="Trebuchet MS"/>
                  <a:cs typeface="Trebuchet MS"/>
                  <a:sym typeface="Trebuchet MS"/>
                </a:rPr>
                <a:t>Copy &amp; Convert</a:t>
              </a:r>
              <a:endParaRPr/>
            </a:p>
          </p:txBody>
        </p:sp>
        <p:sp>
          <p:nvSpPr>
            <p:cNvPr id="426" name="Google Shape;426;p88"/>
            <p:cNvSpPr/>
            <p:nvPr/>
          </p:nvSpPr>
          <p:spPr>
            <a:xfrm>
              <a:off x="1952368" y="4271181"/>
              <a:ext cx="1378200" cy="434100"/>
            </a:xfrm>
            <a:prstGeom prst="rect">
              <a:avLst/>
            </a:prstGeom>
            <a:solidFill>
              <a:srgbClr val="76B9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FFFFFF"/>
                </a:buClr>
                <a:buSzPts val="1200"/>
                <a:buFont typeface="Trebuchet MS"/>
                <a:buNone/>
              </a:pPr>
              <a:r>
                <a:rPr b="1" i="0" lang="en-US" sz="1200" u="none" cap="none" strike="noStrike">
                  <a:latin typeface="Trebuchet MS"/>
                  <a:ea typeface="Trebuchet MS"/>
                  <a:cs typeface="Trebuchet MS"/>
                  <a:sym typeface="Trebuchet MS"/>
                </a:rPr>
                <a:t>APP A</a:t>
              </a:r>
              <a:endParaRPr/>
            </a:p>
          </p:txBody>
        </p:sp>
        <p:cxnSp>
          <p:nvCxnSpPr>
            <p:cNvPr id="427" name="Google Shape;427;p88"/>
            <p:cNvCxnSpPr>
              <a:stCxn id="428" idx="3"/>
            </p:cNvCxnSpPr>
            <p:nvPr/>
          </p:nvCxnSpPr>
          <p:spPr>
            <a:xfrm flipH="1" rot="10800000">
              <a:off x="3558356" y="4917465"/>
              <a:ext cx="4134300" cy="912000"/>
            </a:xfrm>
            <a:prstGeom prst="bentConnector3">
              <a:avLst>
                <a:gd fmla="val 100056" name="adj1"/>
              </a:avLst>
            </a:prstGeom>
            <a:noFill/>
            <a:ln cap="flat" cmpd="sng" w="114300">
              <a:solidFill>
                <a:schemeClr val="accent3"/>
              </a:solidFill>
              <a:prstDash val="solid"/>
              <a:round/>
              <a:headEnd len="sm" w="sm" type="none"/>
              <a:tailEnd len="med" w="med" type="triangle"/>
            </a:ln>
            <a:effectLst>
              <a:outerShdw blurRad="50800" rotWithShape="0" algn="tl" dir="2700000" dist="76200">
                <a:srgbClr val="000000">
                  <a:alpha val="40000"/>
                </a:srgbClr>
              </a:outerShdw>
            </a:effectLst>
          </p:spPr>
        </p:cxnSp>
        <p:sp>
          <p:nvSpPr>
            <p:cNvPr id="429" name="Google Shape;429;p88"/>
            <p:cNvSpPr/>
            <p:nvPr/>
          </p:nvSpPr>
          <p:spPr>
            <a:xfrm>
              <a:off x="7258792" y="4049321"/>
              <a:ext cx="867972" cy="867972"/>
            </a:xfrm>
            <a:prstGeom prst="flowChartInternalStorage">
              <a:avLst/>
            </a:prstGeom>
            <a:solidFill>
              <a:srgbClr val="76B900"/>
            </a:solidFill>
            <a:ln cap="flat" cmpd="sng" w="38100">
              <a:solidFill>
                <a:srgbClr val="FFFF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Trebuchet MS"/>
                <a:buNone/>
              </a:pPr>
              <a:r>
                <a:rPr b="0" i="0" lang="en-US" sz="1800" u="none" cap="none" strike="noStrike">
                  <a:solidFill>
                    <a:srgbClr val="FFFFFF"/>
                  </a:solidFill>
                  <a:latin typeface="Trebuchet MS"/>
                  <a:ea typeface="Trebuchet MS"/>
                  <a:cs typeface="Trebuchet MS"/>
                  <a:sym typeface="Trebuchet MS"/>
                </a:rPr>
                <a:t>GPU Data</a:t>
              </a:r>
              <a:endParaRPr/>
            </a:p>
          </p:txBody>
        </p:sp>
        <p:sp>
          <p:nvSpPr>
            <p:cNvPr id="430" name="Google Shape;430;p88"/>
            <p:cNvSpPr/>
            <p:nvPr/>
          </p:nvSpPr>
          <p:spPr>
            <a:xfrm>
              <a:off x="1952368" y="2992548"/>
              <a:ext cx="1378200" cy="434100"/>
            </a:xfrm>
            <a:prstGeom prst="rect">
              <a:avLst/>
            </a:prstGeom>
            <a:solidFill>
              <a:srgbClr val="76B9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FFFFFF"/>
                </a:buClr>
                <a:buSzPts val="1200"/>
                <a:buFont typeface="Trebuchet MS"/>
                <a:buNone/>
              </a:pPr>
              <a:r>
                <a:rPr b="1" i="0" lang="en-US" sz="1200" u="none" cap="none" strike="noStrike">
                  <a:latin typeface="Trebuchet MS"/>
                  <a:ea typeface="Trebuchet MS"/>
                  <a:cs typeface="Trebuchet MS"/>
                  <a:sym typeface="Trebuchet MS"/>
                </a:rPr>
                <a:t>APP B</a:t>
              </a:r>
              <a:endParaRPr/>
            </a:p>
          </p:txBody>
        </p:sp>
        <p:cxnSp>
          <p:nvCxnSpPr>
            <p:cNvPr id="431" name="Google Shape;431;p88"/>
            <p:cNvCxnSpPr>
              <a:stCxn id="432" idx="3"/>
            </p:cNvCxnSpPr>
            <p:nvPr/>
          </p:nvCxnSpPr>
          <p:spPr>
            <a:xfrm>
              <a:off x="3558356" y="1881998"/>
              <a:ext cx="4134300" cy="1186800"/>
            </a:xfrm>
            <a:prstGeom prst="bentConnector3">
              <a:avLst>
                <a:gd fmla="val 99823" name="adj1"/>
              </a:avLst>
            </a:prstGeom>
            <a:noFill/>
            <a:ln cap="flat" cmpd="sng" w="114300">
              <a:solidFill>
                <a:schemeClr val="accent3"/>
              </a:solidFill>
              <a:prstDash val="solid"/>
              <a:round/>
              <a:headEnd len="med" w="med" type="triangle"/>
              <a:tailEnd len="sm" w="sm" type="none"/>
            </a:ln>
            <a:effectLst>
              <a:outerShdw blurRad="50800" rotWithShape="0" algn="tl" dir="2700000" dist="76200">
                <a:srgbClr val="000000">
                  <a:alpha val="40000"/>
                </a:srgbClr>
              </a:outerShdw>
            </a:effectLst>
          </p:spPr>
        </p:cxnSp>
        <p:sp>
          <p:nvSpPr>
            <p:cNvPr id="433" name="Google Shape;433;p88"/>
            <p:cNvSpPr/>
            <p:nvPr/>
          </p:nvSpPr>
          <p:spPr>
            <a:xfrm>
              <a:off x="7258792" y="2776576"/>
              <a:ext cx="867972" cy="867972"/>
            </a:xfrm>
            <a:prstGeom prst="flowChartPredefinedProcess">
              <a:avLst/>
            </a:prstGeom>
            <a:solidFill>
              <a:srgbClr val="76B900"/>
            </a:solidFill>
            <a:ln cap="flat" cmpd="sng" w="38100">
              <a:solidFill>
                <a:srgbClr val="FFFFFF"/>
              </a:solidFill>
              <a:prstDash val="solid"/>
              <a:round/>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Trebuchet MS"/>
                <a:buNone/>
              </a:pPr>
              <a:r>
                <a:rPr b="0" i="0" lang="en-US" sz="1800" u="none" cap="none" strike="noStrike">
                  <a:solidFill>
                    <a:srgbClr val="FFFFFF"/>
                  </a:solidFill>
                  <a:latin typeface="Trebuchet MS"/>
                  <a:ea typeface="Trebuchet MS"/>
                  <a:cs typeface="Trebuchet MS"/>
                  <a:sym typeface="Trebuchet MS"/>
                </a:rPr>
                <a:t>GPU Data</a:t>
              </a:r>
              <a:endParaRPr/>
            </a:p>
          </p:txBody>
        </p:sp>
        <p:sp>
          <p:nvSpPr>
            <p:cNvPr id="434" name="Google Shape;434;p88"/>
            <p:cNvSpPr/>
            <p:nvPr/>
          </p:nvSpPr>
          <p:spPr>
            <a:xfrm>
              <a:off x="4664457" y="1983679"/>
              <a:ext cx="1376700" cy="222600"/>
            </a:xfrm>
            <a:prstGeom prst="rect">
              <a:avLst/>
            </a:prstGeom>
            <a:no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b="1" lang="en-US" sz="1200">
                  <a:latin typeface="Trebuchet MS"/>
                  <a:ea typeface="Trebuchet MS"/>
                  <a:cs typeface="Trebuchet MS"/>
                  <a:sym typeface="Trebuchet MS"/>
                </a:rPr>
                <a:t>Read Data</a:t>
              </a:r>
              <a:endParaRPr/>
            </a:p>
          </p:txBody>
        </p:sp>
        <p:sp>
          <p:nvSpPr>
            <p:cNvPr id="435" name="Google Shape;435;p88"/>
            <p:cNvSpPr/>
            <p:nvPr/>
          </p:nvSpPr>
          <p:spPr>
            <a:xfrm>
              <a:off x="4664457" y="5554454"/>
              <a:ext cx="1376700" cy="222600"/>
            </a:xfrm>
            <a:prstGeom prst="rect">
              <a:avLst/>
            </a:prstGeom>
            <a:no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b="1" lang="en-US" sz="1200">
                  <a:latin typeface="Trebuchet MS"/>
                  <a:ea typeface="Trebuchet MS"/>
                  <a:cs typeface="Trebuchet MS"/>
                  <a:sym typeface="Trebuchet MS"/>
                </a:rPr>
                <a:t>Load Data</a:t>
              </a:r>
              <a:endParaRPr/>
            </a:p>
          </p:txBody>
        </p:sp>
        <p:sp>
          <p:nvSpPr>
            <p:cNvPr id="432" name="Google Shape;432;p88"/>
            <p:cNvSpPr/>
            <p:nvPr/>
          </p:nvSpPr>
          <p:spPr>
            <a:xfrm>
              <a:off x="2180156" y="1664948"/>
              <a:ext cx="1378200" cy="434100"/>
            </a:xfrm>
            <a:prstGeom prst="rect">
              <a:avLst/>
            </a:prstGeom>
            <a:solidFill>
              <a:srgbClr val="76B9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FFFFFF"/>
                </a:buClr>
                <a:buSzPts val="1200"/>
                <a:buFont typeface="Trebuchet MS"/>
                <a:buNone/>
              </a:pPr>
              <a:r>
                <a:rPr b="1" i="0" lang="en-US" sz="1200" u="none" cap="none" strike="noStrike">
                  <a:latin typeface="Trebuchet MS"/>
                  <a:ea typeface="Trebuchet MS"/>
                  <a:cs typeface="Trebuchet MS"/>
                  <a:sym typeface="Trebuchet MS"/>
                </a:rPr>
                <a:t>APP B</a:t>
              </a:r>
              <a:endParaRPr/>
            </a:p>
          </p:txBody>
        </p:sp>
        <p:sp>
          <p:nvSpPr>
            <p:cNvPr id="428" name="Google Shape;428;p88"/>
            <p:cNvSpPr/>
            <p:nvPr/>
          </p:nvSpPr>
          <p:spPr>
            <a:xfrm>
              <a:off x="2180156" y="5612415"/>
              <a:ext cx="1378200" cy="434100"/>
            </a:xfrm>
            <a:prstGeom prst="rect">
              <a:avLst/>
            </a:prstGeom>
            <a:solidFill>
              <a:srgbClr val="76B9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FFFFFF"/>
                </a:buClr>
                <a:buSzPts val="1200"/>
                <a:buFont typeface="Trebuchet MS"/>
                <a:buNone/>
              </a:pPr>
              <a:r>
                <a:rPr b="1" i="0" lang="en-US" sz="1200" u="none" cap="none" strike="noStrike">
                  <a:latin typeface="Trebuchet MS"/>
                  <a:ea typeface="Trebuchet MS"/>
                  <a:cs typeface="Trebuchet MS"/>
                  <a:sym typeface="Trebuchet MS"/>
                </a:rPr>
                <a:t>APP A</a:t>
              </a:r>
              <a:endParaRPr/>
            </a:p>
          </p:txBody>
        </p:sp>
        <p:sp>
          <p:nvSpPr>
            <p:cNvPr id="436" name="Google Shape;436;p88"/>
            <p:cNvSpPr txBox="1"/>
            <p:nvPr/>
          </p:nvSpPr>
          <p:spPr>
            <a:xfrm>
              <a:off x="8717034" y="3656426"/>
              <a:ext cx="633600" cy="3417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r">
                <a:lnSpc>
                  <a:spcPct val="90000"/>
                </a:lnSpc>
                <a:spcBef>
                  <a:spcPts val="0"/>
                </a:spcBef>
                <a:spcAft>
                  <a:spcPts val="0"/>
                </a:spcAft>
                <a:buNone/>
              </a:pPr>
              <a:r>
                <a:rPr b="1" lang="en-US" sz="1800">
                  <a:latin typeface="Trebuchet MS"/>
                  <a:ea typeface="Trebuchet MS"/>
                  <a:cs typeface="Trebuchet MS"/>
                  <a:sym typeface="Trebuchet MS"/>
                </a:rPr>
                <a:t>GPU</a:t>
              </a:r>
              <a:endParaRPr b="1" sz="1800">
                <a:latin typeface="Trebuchet MS"/>
                <a:ea typeface="Trebuchet MS"/>
                <a:cs typeface="Trebuchet MS"/>
                <a:sym typeface="Trebuchet MS"/>
              </a:endParaRPr>
            </a:p>
          </p:txBody>
        </p:sp>
      </p:grpSp>
    </p:spTree>
  </p:cSld>
  <p:clrMapOvr>
    <a:masterClrMapping/>
  </p:clrMapOvr>
  <mc:AlternateContent>
    <mc:Choice Requires="p14">
      <p:transition spd="slow" p14:dur="700">
        <p:fade/>
      </p:transition>
    </mc:Choice>
    <mc:Fallback>
      <p:transition spd="slow">
        <p:fade/>
      </p:transition>
    </mc:Fallback>
  </mc:AlternateContent>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4" name="Shape 1044"/>
        <p:cNvGrpSpPr/>
        <p:nvPr/>
      </p:nvGrpSpPr>
      <p:grpSpPr>
        <a:xfrm>
          <a:off x="0" y="0"/>
          <a:ext cx="0" cy="0"/>
          <a:chOff x="0" y="0"/>
          <a:chExt cx="0" cy="0"/>
        </a:xfrm>
      </p:grpSpPr>
      <p:graphicFrame>
        <p:nvGraphicFramePr>
          <p:cNvPr id="1045" name="Google Shape;1045;p124"/>
          <p:cNvGraphicFramePr/>
          <p:nvPr/>
        </p:nvGraphicFramePr>
        <p:xfrm>
          <a:off x="960325" y="2105100"/>
          <a:ext cx="3000000" cy="3000000"/>
        </p:xfrm>
        <a:graphic>
          <a:graphicData uri="http://schemas.openxmlformats.org/drawingml/2006/table">
            <a:tbl>
              <a:tblPr>
                <a:noFill/>
                <a:tableStyleId>{79637E92-A4CD-44F7-BF84-1ADB3616E0B6}</a:tableStyleId>
              </a:tblPr>
              <a:tblGrid>
                <a:gridCol w="1658325"/>
                <a:gridCol w="1010075"/>
              </a:tblGrid>
              <a:tr h="562550">
                <a:tc>
                  <a:txBody>
                    <a:bodyPr/>
                    <a:lstStyle/>
                    <a:p>
                      <a:pPr indent="0" lvl="0" marL="0" rtl="0" algn="l">
                        <a:spcBef>
                          <a:spcPts val="0"/>
                        </a:spcBef>
                        <a:spcAft>
                          <a:spcPts val="0"/>
                        </a:spcAft>
                        <a:buNone/>
                      </a:pPr>
                      <a:r>
                        <a:rPr b="1" lang="en-US"/>
                        <a:t>Architecture</a:t>
                      </a:r>
                      <a:endParaRPr b="1"/>
                    </a:p>
                  </a:txBody>
                  <a:tcPr marT="91425" marB="91425" marR="91425" marL="91425">
                    <a:solidFill>
                      <a:srgbClr val="D9D9D9"/>
                    </a:solidFill>
                  </a:tcPr>
                </a:tc>
                <a:tc>
                  <a:txBody>
                    <a:bodyPr/>
                    <a:lstStyle/>
                    <a:p>
                      <a:pPr indent="0" lvl="0" marL="0" rtl="0" algn="l">
                        <a:spcBef>
                          <a:spcPts val="0"/>
                        </a:spcBef>
                        <a:spcAft>
                          <a:spcPts val="0"/>
                        </a:spcAft>
                        <a:buNone/>
                      </a:pPr>
                      <a:r>
                        <a:rPr b="1" lang="en-US"/>
                        <a:t>Time</a:t>
                      </a:r>
                      <a:endParaRPr b="1"/>
                    </a:p>
                  </a:txBody>
                  <a:tcPr marT="91425" marB="91425" marR="91425" marL="91425">
                    <a:solidFill>
                      <a:srgbClr val="D9D9D9"/>
                    </a:solidFill>
                  </a:tcPr>
                </a:tc>
              </a:tr>
              <a:tr h="562550">
                <a:tc>
                  <a:txBody>
                    <a:bodyPr/>
                    <a:lstStyle/>
                    <a:p>
                      <a:pPr indent="0" lvl="0" marL="0" rtl="0" algn="l">
                        <a:spcBef>
                          <a:spcPts val="0"/>
                        </a:spcBef>
                        <a:spcAft>
                          <a:spcPts val="0"/>
                        </a:spcAft>
                        <a:buNone/>
                      </a:pPr>
                      <a:r>
                        <a:rPr b="1" lang="en-US"/>
                        <a:t>Single CPU Core</a:t>
                      </a:r>
                      <a:endParaRPr b="1"/>
                    </a:p>
                  </a:txBody>
                  <a:tcPr marT="91425" marB="91425" marR="91425" marL="91425">
                    <a:solidFill>
                      <a:srgbClr val="D9D9D9"/>
                    </a:solidFill>
                  </a:tcPr>
                </a:tc>
                <a:tc>
                  <a:txBody>
                    <a:bodyPr/>
                    <a:lstStyle/>
                    <a:p>
                      <a:pPr indent="0" lvl="0" marL="0" rtl="0" algn="l">
                        <a:spcBef>
                          <a:spcPts val="0"/>
                        </a:spcBef>
                        <a:spcAft>
                          <a:spcPts val="0"/>
                        </a:spcAft>
                        <a:buNone/>
                      </a:pPr>
                      <a:r>
                        <a:rPr lang="en-US"/>
                        <a:t>2hr 39min</a:t>
                      </a:r>
                      <a:endParaRPr/>
                    </a:p>
                  </a:txBody>
                  <a:tcPr marT="91425" marB="91425" marR="91425" marL="91425">
                    <a:solidFill>
                      <a:srgbClr val="F3F3F3"/>
                    </a:solidFill>
                  </a:tcPr>
                </a:tc>
              </a:tr>
              <a:tr h="562550">
                <a:tc>
                  <a:txBody>
                    <a:bodyPr/>
                    <a:lstStyle/>
                    <a:p>
                      <a:pPr indent="0" lvl="0" marL="0" rtl="0" algn="l">
                        <a:spcBef>
                          <a:spcPts val="0"/>
                        </a:spcBef>
                        <a:spcAft>
                          <a:spcPts val="0"/>
                        </a:spcAft>
                        <a:buNone/>
                      </a:pPr>
                      <a:r>
                        <a:rPr b="1" lang="en-US"/>
                        <a:t>Forty CPU Cores</a:t>
                      </a:r>
                      <a:endParaRPr b="1"/>
                    </a:p>
                  </a:txBody>
                  <a:tcPr marT="91425" marB="91425" marR="91425" marL="91425">
                    <a:solidFill>
                      <a:srgbClr val="D9D9D9"/>
                    </a:solidFill>
                  </a:tcPr>
                </a:tc>
                <a:tc>
                  <a:txBody>
                    <a:bodyPr/>
                    <a:lstStyle/>
                    <a:p>
                      <a:pPr indent="0" lvl="0" marL="0" rtl="0" algn="l">
                        <a:spcBef>
                          <a:spcPts val="0"/>
                        </a:spcBef>
                        <a:spcAft>
                          <a:spcPts val="0"/>
                        </a:spcAft>
                        <a:buNone/>
                      </a:pPr>
                      <a:r>
                        <a:rPr lang="en-US"/>
                        <a:t>11min 30s</a:t>
                      </a:r>
                      <a:endParaRPr/>
                    </a:p>
                  </a:txBody>
                  <a:tcPr marT="91425" marB="91425" marR="91425" marL="91425">
                    <a:solidFill>
                      <a:srgbClr val="F3F3F3"/>
                    </a:solidFill>
                  </a:tcPr>
                </a:tc>
              </a:tr>
              <a:tr h="562550">
                <a:tc>
                  <a:txBody>
                    <a:bodyPr/>
                    <a:lstStyle/>
                    <a:p>
                      <a:pPr indent="0" lvl="0" marL="0" rtl="0" algn="l">
                        <a:spcBef>
                          <a:spcPts val="0"/>
                        </a:spcBef>
                        <a:spcAft>
                          <a:spcPts val="0"/>
                        </a:spcAft>
                        <a:buNone/>
                      </a:pPr>
                      <a:r>
                        <a:rPr b="1" lang="en-US"/>
                        <a:t>One GPU</a:t>
                      </a:r>
                      <a:endParaRPr b="1"/>
                    </a:p>
                  </a:txBody>
                  <a:tcPr marT="91425" marB="91425" marR="91425" marL="91425">
                    <a:solidFill>
                      <a:srgbClr val="D9D9D9"/>
                    </a:solidFill>
                  </a:tcPr>
                </a:tc>
                <a:tc>
                  <a:txBody>
                    <a:bodyPr/>
                    <a:lstStyle/>
                    <a:p>
                      <a:pPr indent="0" lvl="0" marL="0" rtl="0" algn="l">
                        <a:spcBef>
                          <a:spcPts val="0"/>
                        </a:spcBef>
                        <a:spcAft>
                          <a:spcPts val="0"/>
                        </a:spcAft>
                        <a:buNone/>
                      </a:pPr>
                      <a:r>
                        <a:rPr lang="en-US"/>
                        <a:t>1min 37s</a:t>
                      </a:r>
                      <a:endParaRPr/>
                    </a:p>
                  </a:txBody>
                  <a:tcPr marT="91425" marB="91425" marR="91425" marL="91425">
                    <a:solidFill>
                      <a:srgbClr val="F3F3F3"/>
                    </a:solidFill>
                  </a:tcPr>
                </a:tc>
              </a:tr>
              <a:tr h="562550">
                <a:tc>
                  <a:txBody>
                    <a:bodyPr/>
                    <a:lstStyle/>
                    <a:p>
                      <a:pPr indent="0" lvl="0" marL="0" rtl="0" algn="l">
                        <a:spcBef>
                          <a:spcPts val="0"/>
                        </a:spcBef>
                        <a:spcAft>
                          <a:spcPts val="0"/>
                        </a:spcAft>
                        <a:buNone/>
                      </a:pPr>
                      <a:r>
                        <a:rPr b="1" lang="en-US"/>
                        <a:t>Eight GPUs</a:t>
                      </a:r>
                      <a:endParaRPr b="1"/>
                    </a:p>
                  </a:txBody>
                  <a:tcPr marT="91425" marB="91425" marR="91425" marL="91425">
                    <a:solidFill>
                      <a:srgbClr val="D9D9D9"/>
                    </a:solidFill>
                  </a:tcPr>
                </a:tc>
                <a:tc>
                  <a:txBody>
                    <a:bodyPr/>
                    <a:lstStyle/>
                    <a:p>
                      <a:pPr indent="0" lvl="0" marL="0" rtl="0" algn="l">
                        <a:spcBef>
                          <a:spcPts val="0"/>
                        </a:spcBef>
                        <a:spcAft>
                          <a:spcPts val="0"/>
                        </a:spcAft>
                        <a:buNone/>
                      </a:pPr>
                      <a:r>
                        <a:rPr lang="en-US"/>
                        <a:t>19s</a:t>
                      </a:r>
                      <a:endParaRPr/>
                    </a:p>
                  </a:txBody>
                  <a:tcPr marT="91425" marB="91425" marR="91425" marL="91425">
                    <a:solidFill>
                      <a:srgbClr val="F3F3F3"/>
                    </a:solidFill>
                  </a:tcPr>
                </a:tc>
              </a:tr>
            </a:tbl>
          </a:graphicData>
        </a:graphic>
      </p:graphicFrame>
      <p:sp>
        <p:nvSpPr>
          <p:cNvPr id="1046" name="Google Shape;1046;p124"/>
          <p:cNvSpPr txBox="1"/>
          <p:nvPr>
            <p:ph type="title"/>
          </p:nvPr>
        </p:nvSpPr>
        <p:spPr>
          <a:xfrm>
            <a:off x="498348" y="737426"/>
            <a:ext cx="9976200" cy="59100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None/>
            </a:pPr>
            <a:r>
              <a:rPr lang="en-US"/>
              <a:t>Petabyte Scale Analytics with Dask and CuPy</a:t>
            </a:r>
            <a:endParaRPr/>
          </a:p>
        </p:txBody>
      </p:sp>
      <p:pic>
        <p:nvPicPr>
          <p:cNvPr id="1047" name="Google Shape;1047;p124"/>
          <p:cNvPicPr preferRelativeResize="0"/>
          <p:nvPr/>
        </p:nvPicPr>
        <p:blipFill rotWithShape="1">
          <a:blip r:embed="rId3">
            <a:alphaModFix/>
          </a:blip>
          <a:srcRect b="0" l="0" r="0" t="0"/>
          <a:stretch/>
        </p:blipFill>
        <p:spPr>
          <a:xfrm>
            <a:off x="6110393" y="1944817"/>
            <a:ext cx="4461120" cy="1774628"/>
          </a:xfrm>
          <a:prstGeom prst="rect">
            <a:avLst/>
          </a:prstGeom>
          <a:noFill/>
          <a:ln>
            <a:noFill/>
          </a:ln>
        </p:spPr>
      </p:pic>
      <p:sp>
        <p:nvSpPr>
          <p:cNvPr id="1048" name="Google Shape;1048;p124"/>
          <p:cNvSpPr/>
          <p:nvPr/>
        </p:nvSpPr>
        <p:spPr>
          <a:xfrm>
            <a:off x="6487268" y="3868829"/>
            <a:ext cx="3735300" cy="17544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200">
                <a:solidFill>
                  <a:srgbClr val="000000"/>
                </a:solidFill>
                <a:latin typeface="Trebuchet MS"/>
                <a:ea typeface="Trebuchet MS"/>
                <a:cs typeface="Trebuchet MS"/>
                <a:sym typeface="Trebuchet MS"/>
              </a:rPr>
              <a:t>Cluster configuration</a:t>
            </a:r>
            <a:r>
              <a:rPr lang="en-US" sz="1200">
                <a:solidFill>
                  <a:srgbClr val="000000"/>
                </a:solidFill>
                <a:latin typeface="Trebuchet MS"/>
                <a:ea typeface="Trebuchet MS"/>
                <a:cs typeface="Trebuchet MS"/>
                <a:sym typeface="Trebuchet MS"/>
              </a:rPr>
              <a:t>: 20x GCP instances, each instance has:</a:t>
            </a:r>
            <a:endParaRPr sz="1200">
              <a:solidFill>
                <a:schemeClr val="lt1"/>
              </a:solidFill>
              <a:latin typeface="Trebuchet MS"/>
              <a:ea typeface="Trebuchet MS"/>
              <a:cs typeface="Trebuchet MS"/>
              <a:sym typeface="Trebuchet MS"/>
            </a:endParaRPr>
          </a:p>
          <a:p>
            <a:pPr indent="0" lvl="0" marL="0" marR="0" rtl="0" algn="l">
              <a:spcBef>
                <a:spcPts val="0"/>
              </a:spcBef>
              <a:spcAft>
                <a:spcPts val="0"/>
              </a:spcAft>
              <a:buNone/>
            </a:pPr>
            <a:r>
              <a:rPr b="1" lang="en-US" sz="1200">
                <a:solidFill>
                  <a:srgbClr val="000000"/>
                </a:solidFill>
                <a:latin typeface="Trebuchet MS"/>
                <a:ea typeface="Trebuchet MS"/>
                <a:cs typeface="Trebuchet MS"/>
                <a:sym typeface="Trebuchet MS"/>
              </a:rPr>
              <a:t>CPU</a:t>
            </a:r>
            <a:r>
              <a:rPr lang="en-US" sz="1200">
                <a:solidFill>
                  <a:srgbClr val="000000"/>
                </a:solidFill>
                <a:latin typeface="Trebuchet MS"/>
                <a:ea typeface="Trebuchet MS"/>
                <a:cs typeface="Trebuchet MS"/>
                <a:sym typeface="Trebuchet MS"/>
              </a:rPr>
              <a:t>: 1 VM socket (Intel Xeon CPU @ 2.30GHz), 2-core, 2 threads/core, 132GB mem, GbE ethernet, 950 GB disk</a:t>
            </a:r>
            <a:endParaRPr b="1" sz="1200">
              <a:solidFill>
                <a:srgbClr val="000000"/>
              </a:solidFill>
              <a:latin typeface="Trebuchet MS"/>
              <a:ea typeface="Trebuchet MS"/>
              <a:cs typeface="Trebuchet MS"/>
              <a:sym typeface="Trebuchet MS"/>
            </a:endParaRPr>
          </a:p>
          <a:p>
            <a:pPr indent="0" lvl="0" marL="0" marR="0" rtl="0" algn="l">
              <a:spcBef>
                <a:spcPts val="0"/>
              </a:spcBef>
              <a:spcAft>
                <a:spcPts val="0"/>
              </a:spcAft>
              <a:buNone/>
            </a:pPr>
            <a:r>
              <a:rPr b="1" lang="en-US" sz="1200">
                <a:solidFill>
                  <a:srgbClr val="000000"/>
                </a:solidFill>
                <a:latin typeface="Trebuchet MS"/>
                <a:ea typeface="Trebuchet MS"/>
                <a:cs typeface="Trebuchet MS"/>
                <a:sym typeface="Trebuchet MS"/>
              </a:rPr>
              <a:t>GPU</a:t>
            </a:r>
            <a:r>
              <a:rPr lang="en-US" sz="1200">
                <a:solidFill>
                  <a:srgbClr val="000000"/>
                </a:solidFill>
                <a:latin typeface="Trebuchet MS"/>
                <a:ea typeface="Trebuchet MS"/>
                <a:cs typeface="Trebuchet MS"/>
                <a:sym typeface="Trebuchet MS"/>
              </a:rPr>
              <a:t>: 4x NVIDIA Tesla P100-16GB-PCIe (total GPU DRAM across nodes 1.22 TB)</a:t>
            </a:r>
            <a:endParaRPr b="1" sz="1200">
              <a:solidFill>
                <a:srgbClr val="000000"/>
              </a:solidFill>
              <a:latin typeface="Trebuchet MS"/>
              <a:ea typeface="Trebuchet MS"/>
              <a:cs typeface="Trebuchet MS"/>
              <a:sym typeface="Trebuchet MS"/>
            </a:endParaRPr>
          </a:p>
          <a:p>
            <a:pPr indent="0" lvl="0" marL="0" marR="0" rtl="0" algn="l">
              <a:spcBef>
                <a:spcPts val="0"/>
              </a:spcBef>
              <a:spcAft>
                <a:spcPts val="0"/>
              </a:spcAft>
              <a:buNone/>
            </a:pPr>
            <a:r>
              <a:rPr b="1" lang="en-US" sz="1200">
                <a:solidFill>
                  <a:srgbClr val="000000"/>
                </a:solidFill>
                <a:latin typeface="Trebuchet MS"/>
                <a:ea typeface="Trebuchet MS"/>
                <a:cs typeface="Trebuchet MS"/>
                <a:sym typeface="Trebuchet MS"/>
              </a:rPr>
              <a:t>Software</a:t>
            </a:r>
            <a:r>
              <a:rPr lang="en-US" sz="1200">
                <a:solidFill>
                  <a:srgbClr val="000000"/>
                </a:solidFill>
                <a:latin typeface="Trebuchet MS"/>
                <a:ea typeface="Trebuchet MS"/>
                <a:cs typeface="Trebuchet MS"/>
                <a:sym typeface="Trebuchet MS"/>
              </a:rPr>
              <a:t>: Ubuntu 18.04, RAPIDS 0.5.1, Dask=1.1.1, Dask-Distributed=1.1.1, CuPY=5.2.0, CUDA 10.0.130</a:t>
            </a:r>
            <a:endParaRPr b="1" i="0" sz="1200" u="none" strike="noStrike">
              <a:solidFill>
                <a:srgbClr val="000000"/>
              </a:solidFill>
              <a:latin typeface="Trebuchet MS"/>
              <a:ea typeface="Trebuchet MS"/>
              <a:cs typeface="Trebuchet MS"/>
              <a:sym typeface="Trebuchet MS"/>
            </a:endParaRPr>
          </a:p>
        </p:txBody>
      </p:sp>
      <p:sp>
        <p:nvSpPr>
          <p:cNvPr id="1049" name="Google Shape;1049;p124"/>
          <p:cNvSpPr/>
          <p:nvPr/>
        </p:nvSpPr>
        <p:spPr>
          <a:xfrm>
            <a:off x="3970308" y="3086100"/>
            <a:ext cx="2140200" cy="933900"/>
          </a:xfrm>
          <a:prstGeom prst="rightArrow">
            <a:avLst>
              <a:gd fmla="val 50000" name="adj1"/>
              <a:gd fmla="val 50000" name="adj2"/>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050" name="Google Shape;1050;p124"/>
          <p:cNvSpPr txBox="1"/>
          <p:nvPr/>
        </p:nvSpPr>
        <p:spPr>
          <a:xfrm>
            <a:off x="699883" y="4999807"/>
            <a:ext cx="3189300" cy="249900"/>
          </a:xfrm>
          <a:prstGeom prst="rect">
            <a:avLst/>
          </a:prstGeom>
          <a:noFill/>
          <a:ln>
            <a:noFill/>
          </a:ln>
        </p:spPr>
        <p:txBody>
          <a:bodyPr anchorCtr="0" anchor="t" bIns="91425" lIns="91425" spcFirstLastPara="1" rIns="91425" wrap="square" tIns="91425">
            <a:noAutofit/>
          </a:bodyPr>
          <a:lstStyle/>
          <a:p>
            <a:pPr indent="0" lvl="0" marL="0" marR="0" rtl="0" algn="ctr">
              <a:spcBef>
                <a:spcPts val="0"/>
              </a:spcBef>
              <a:spcAft>
                <a:spcPts val="0"/>
              </a:spcAft>
              <a:buClr>
                <a:schemeClr val="dk2"/>
              </a:buClr>
              <a:buSzPts val="800"/>
              <a:buFont typeface="Trebuchet MS"/>
              <a:buNone/>
            </a:pPr>
            <a:r>
              <a:rPr lang="en-US" sz="800">
                <a:solidFill>
                  <a:schemeClr val="dk2"/>
                </a:solidFill>
                <a:latin typeface="Trebuchet MS"/>
                <a:ea typeface="Trebuchet MS"/>
                <a:cs typeface="Trebuchet MS"/>
                <a:sym typeface="Trebuchet MS"/>
              </a:rPr>
              <a:t>https://blog.dask.org/2019/01/03/dask-array-gpus-first-steps</a:t>
            </a:r>
            <a:endParaRPr sz="800">
              <a:solidFill>
                <a:schemeClr val="dk2"/>
              </a:solidFill>
              <a:latin typeface="Trebuchet MS"/>
              <a:ea typeface="Trebuchet MS"/>
              <a:cs typeface="Trebuchet MS"/>
              <a:sym typeface="Trebuchet MS"/>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5" name="Shape 1055"/>
        <p:cNvGrpSpPr/>
        <p:nvPr/>
      </p:nvGrpSpPr>
      <p:grpSpPr>
        <a:xfrm>
          <a:off x="0" y="0"/>
          <a:ext cx="0" cy="0"/>
          <a:chOff x="0" y="0"/>
          <a:chExt cx="0" cy="0"/>
        </a:xfrm>
      </p:grpSpPr>
      <p:sp>
        <p:nvSpPr>
          <p:cNvPr id="1056" name="Google Shape;1056;p125"/>
          <p:cNvSpPr txBox="1"/>
          <p:nvPr>
            <p:ph type="title"/>
          </p:nvPr>
        </p:nvSpPr>
        <p:spPr>
          <a:xfrm>
            <a:off x="498348" y="737426"/>
            <a:ext cx="9976104" cy="590931"/>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None/>
            </a:pPr>
            <a:r>
              <a:rPr lang="en-US"/>
              <a:t>ETL: Arrays and DataFrames</a:t>
            </a:r>
            <a:endParaRPr/>
          </a:p>
        </p:txBody>
      </p:sp>
      <p:sp>
        <p:nvSpPr>
          <p:cNvPr id="1057" name="Google Shape;1057;p125"/>
          <p:cNvSpPr txBox="1"/>
          <p:nvPr>
            <p:ph idx="2" type="body"/>
          </p:nvPr>
        </p:nvSpPr>
        <p:spPr>
          <a:xfrm>
            <a:off x="498348" y="1259533"/>
            <a:ext cx="9976104" cy="525463"/>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SzPts val="2000"/>
              <a:buFont typeface="Trebuchet MS"/>
              <a:buNone/>
            </a:pPr>
            <a:r>
              <a:rPr lang="en-US"/>
              <a:t>More Dask Awesomeness from RAPIDS</a:t>
            </a:r>
            <a:endParaRPr/>
          </a:p>
        </p:txBody>
      </p:sp>
      <p:sp>
        <p:nvSpPr>
          <p:cNvPr id="1058" name="Google Shape;1058;p125"/>
          <p:cNvSpPr/>
          <p:nvPr/>
        </p:nvSpPr>
        <p:spPr>
          <a:xfrm>
            <a:off x="1232251" y="4912667"/>
            <a:ext cx="3440365"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2"/>
                </a:solidFill>
                <a:latin typeface="Trebuchet MS"/>
                <a:ea typeface="Trebuchet MS"/>
                <a:cs typeface="Trebuchet MS"/>
                <a:sym typeface="Trebuchet MS"/>
              </a:rPr>
              <a:t>https://youtu.be/gV0cykgsTPM</a:t>
            </a:r>
            <a:endParaRPr/>
          </a:p>
        </p:txBody>
      </p:sp>
      <p:sp>
        <p:nvSpPr>
          <p:cNvPr id="1059" name="Google Shape;1059;p125"/>
          <p:cNvSpPr/>
          <p:nvPr/>
        </p:nvSpPr>
        <p:spPr>
          <a:xfrm>
            <a:off x="6426823" y="4912667"/>
            <a:ext cx="3428183"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2"/>
                </a:solidFill>
                <a:latin typeface="Trebuchet MS"/>
                <a:ea typeface="Trebuchet MS"/>
                <a:cs typeface="Trebuchet MS"/>
                <a:sym typeface="Trebuchet MS"/>
              </a:rPr>
              <a:t>https://youtu.be/R5CiXti_MWo</a:t>
            </a:r>
            <a:endParaRPr/>
          </a:p>
        </p:txBody>
      </p:sp>
      <p:pic>
        <p:nvPicPr>
          <p:cNvPr id="1060" name="Google Shape;1060;p125"/>
          <p:cNvPicPr preferRelativeResize="0"/>
          <p:nvPr/>
        </p:nvPicPr>
        <p:blipFill rotWithShape="1">
          <a:blip r:embed="rId3">
            <a:alphaModFix/>
          </a:blip>
          <a:srcRect b="0" l="0" r="0" t="0"/>
          <a:stretch/>
        </p:blipFill>
        <p:spPr>
          <a:xfrm>
            <a:off x="6004719" y="2013710"/>
            <a:ext cx="4272389" cy="2670243"/>
          </a:xfrm>
          <a:prstGeom prst="rect">
            <a:avLst/>
          </a:prstGeom>
          <a:noFill/>
          <a:ln>
            <a:noFill/>
          </a:ln>
        </p:spPr>
      </p:pic>
      <p:pic>
        <p:nvPicPr>
          <p:cNvPr id="1061" name="Google Shape;1061;p125"/>
          <p:cNvPicPr preferRelativeResize="0"/>
          <p:nvPr/>
        </p:nvPicPr>
        <p:blipFill rotWithShape="1">
          <a:blip r:embed="rId4">
            <a:alphaModFix/>
          </a:blip>
          <a:srcRect b="0" l="0" r="0" t="0"/>
          <a:stretch/>
        </p:blipFill>
        <p:spPr>
          <a:xfrm>
            <a:off x="822152" y="2013710"/>
            <a:ext cx="4272389" cy="2670243"/>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5" name="Shape 1065"/>
        <p:cNvGrpSpPr/>
        <p:nvPr/>
      </p:nvGrpSpPr>
      <p:grpSpPr>
        <a:xfrm>
          <a:off x="0" y="0"/>
          <a:ext cx="0" cy="0"/>
          <a:chOff x="0" y="0"/>
          <a:chExt cx="0" cy="0"/>
        </a:xfrm>
      </p:grpSpPr>
      <p:sp>
        <p:nvSpPr>
          <p:cNvPr id="1066" name="Google Shape;1066;p126"/>
          <p:cNvSpPr txBox="1"/>
          <p:nvPr>
            <p:ph type="title"/>
          </p:nvPr>
        </p:nvSpPr>
        <p:spPr>
          <a:xfrm>
            <a:off x="1864071" y="2399131"/>
            <a:ext cx="7244658" cy="1373939"/>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None/>
            </a:pPr>
            <a:r>
              <a:rPr lang="en-US"/>
              <a:t>cuML</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1" name="Shape 1071"/>
        <p:cNvGrpSpPr/>
        <p:nvPr/>
      </p:nvGrpSpPr>
      <p:grpSpPr>
        <a:xfrm>
          <a:off x="0" y="0"/>
          <a:ext cx="0" cy="0"/>
          <a:chOff x="0" y="0"/>
          <a:chExt cx="0" cy="0"/>
        </a:xfrm>
      </p:grpSpPr>
      <p:cxnSp>
        <p:nvCxnSpPr>
          <p:cNvPr id="1072" name="Google Shape;1072;p127"/>
          <p:cNvCxnSpPr/>
          <p:nvPr/>
        </p:nvCxnSpPr>
        <p:spPr>
          <a:xfrm rot="-5400000">
            <a:off x="7264281" y="4039866"/>
            <a:ext cx="365760" cy="0"/>
          </a:xfrm>
          <a:prstGeom prst="straightConnector1">
            <a:avLst/>
          </a:prstGeom>
          <a:noFill/>
          <a:ln cap="flat" cmpd="sng" w="12700">
            <a:solidFill>
              <a:srgbClr val="595959"/>
            </a:solidFill>
            <a:prstDash val="solid"/>
            <a:round/>
            <a:headEnd len="med" w="med" type="triangle"/>
            <a:tailEnd len="med" w="med" type="triangle"/>
          </a:ln>
        </p:spPr>
      </p:cxnSp>
      <p:sp>
        <p:nvSpPr>
          <p:cNvPr id="1073" name="Google Shape;1073;p127"/>
          <p:cNvSpPr/>
          <p:nvPr/>
        </p:nvSpPr>
        <p:spPr>
          <a:xfrm>
            <a:off x="664029" y="4301564"/>
            <a:ext cx="9633517" cy="457201"/>
          </a:xfrm>
          <a:prstGeom prst="rect">
            <a:avLst/>
          </a:prstGeom>
          <a:solidFill>
            <a:schemeClr val="accent4"/>
          </a:solidFill>
          <a:ln cap="flat" cmpd="sng" w="9525">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lang="en-US" sz="1200">
                <a:solidFill>
                  <a:schemeClr val="lt1"/>
                </a:solidFill>
                <a:latin typeface="Trebuchet MS"/>
                <a:ea typeface="Trebuchet MS"/>
                <a:cs typeface="Trebuchet MS"/>
                <a:sym typeface="Trebuchet MS"/>
              </a:rPr>
              <a:t>							        GPU Memory</a:t>
            </a:r>
            <a:endParaRPr/>
          </a:p>
        </p:txBody>
      </p:sp>
      <p:sp>
        <p:nvSpPr>
          <p:cNvPr id="1074" name="Google Shape;1074;p127"/>
          <p:cNvSpPr/>
          <p:nvPr/>
        </p:nvSpPr>
        <p:spPr>
          <a:xfrm>
            <a:off x="664029" y="2272953"/>
            <a:ext cx="2834640" cy="457201"/>
          </a:xfrm>
          <a:prstGeom prst="rect">
            <a:avLst/>
          </a:prstGeom>
          <a:solidFill>
            <a:srgbClr val="868686"/>
          </a:solidFill>
          <a:ln cap="flat" cmpd="sng" w="9525">
            <a:solidFill>
              <a:srgbClr val="86868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lang="en-US" sz="1200">
                <a:solidFill>
                  <a:schemeClr val="lt1"/>
                </a:solidFill>
                <a:latin typeface="Trebuchet MS"/>
                <a:ea typeface="Trebuchet MS"/>
                <a:cs typeface="Trebuchet MS"/>
                <a:sym typeface="Trebuchet MS"/>
              </a:rPr>
              <a:t>Data Preparation</a:t>
            </a:r>
            <a:endParaRPr/>
          </a:p>
        </p:txBody>
      </p:sp>
      <p:sp>
        <p:nvSpPr>
          <p:cNvPr id="1075" name="Google Shape;1075;p127"/>
          <p:cNvSpPr/>
          <p:nvPr/>
        </p:nvSpPr>
        <p:spPr>
          <a:xfrm>
            <a:off x="7462906" y="2272953"/>
            <a:ext cx="2834640" cy="457201"/>
          </a:xfrm>
          <a:prstGeom prst="rect">
            <a:avLst/>
          </a:prstGeom>
          <a:solidFill>
            <a:srgbClr val="868686"/>
          </a:solidFill>
          <a:ln cap="flat" cmpd="sng" w="9525">
            <a:solidFill>
              <a:srgbClr val="86868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lang="en-US" sz="1200">
                <a:solidFill>
                  <a:schemeClr val="lt1"/>
                </a:solidFill>
                <a:latin typeface="Trebuchet MS"/>
                <a:ea typeface="Trebuchet MS"/>
                <a:cs typeface="Trebuchet MS"/>
                <a:sym typeface="Trebuchet MS"/>
              </a:rPr>
              <a:t>Visualization</a:t>
            </a:r>
            <a:endParaRPr/>
          </a:p>
        </p:txBody>
      </p:sp>
      <p:sp>
        <p:nvSpPr>
          <p:cNvPr id="1076" name="Google Shape;1076;p127"/>
          <p:cNvSpPr/>
          <p:nvPr/>
        </p:nvSpPr>
        <p:spPr>
          <a:xfrm>
            <a:off x="4063468" y="2272953"/>
            <a:ext cx="2834640" cy="457201"/>
          </a:xfrm>
          <a:prstGeom prst="rect">
            <a:avLst/>
          </a:prstGeom>
          <a:solidFill>
            <a:srgbClr val="868686"/>
          </a:solidFill>
          <a:ln cap="flat" cmpd="sng" w="9525">
            <a:solidFill>
              <a:srgbClr val="86868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lang="en-US" sz="1200">
                <a:solidFill>
                  <a:schemeClr val="lt1"/>
                </a:solidFill>
                <a:latin typeface="Trebuchet MS"/>
                <a:ea typeface="Trebuchet MS"/>
                <a:cs typeface="Trebuchet MS"/>
                <a:sym typeface="Trebuchet MS"/>
              </a:rPr>
              <a:t>Model Training</a:t>
            </a:r>
            <a:endParaRPr/>
          </a:p>
        </p:txBody>
      </p:sp>
      <p:cxnSp>
        <p:nvCxnSpPr>
          <p:cNvPr id="1077" name="Google Shape;1077;p127"/>
          <p:cNvCxnSpPr>
            <a:endCxn id="1076" idx="1"/>
          </p:cNvCxnSpPr>
          <p:nvPr/>
        </p:nvCxnSpPr>
        <p:spPr>
          <a:xfrm flipH="1" rot="10800000">
            <a:off x="3505168" y="2501553"/>
            <a:ext cx="558300" cy="15600"/>
          </a:xfrm>
          <a:prstGeom prst="straightConnector1">
            <a:avLst/>
          </a:prstGeom>
          <a:noFill/>
          <a:ln cap="flat" cmpd="sng" w="12700">
            <a:solidFill>
              <a:srgbClr val="595959"/>
            </a:solidFill>
            <a:prstDash val="solid"/>
            <a:round/>
            <a:headEnd len="sm" w="sm" type="none"/>
            <a:tailEnd len="med" w="med" type="triangle"/>
          </a:ln>
        </p:spPr>
      </p:cxnSp>
      <p:cxnSp>
        <p:nvCxnSpPr>
          <p:cNvPr id="1078" name="Google Shape;1078;p127"/>
          <p:cNvCxnSpPr>
            <a:endCxn id="1075" idx="1"/>
          </p:cNvCxnSpPr>
          <p:nvPr/>
        </p:nvCxnSpPr>
        <p:spPr>
          <a:xfrm flipH="1" rot="10800000">
            <a:off x="6898006" y="2501553"/>
            <a:ext cx="564900" cy="15600"/>
          </a:xfrm>
          <a:prstGeom prst="straightConnector1">
            <a:avLst/>
          </a:prstGeom>
          <a:noFill/>
          <a:ln cap="flat" cmpd="sng" w="12700">
            <a:solidFill>
              <a:srgbClr val="595959"/>
            </a:solidFill>
            <a:prstDash val="solid"/>
            <a:round/>
            <a:headEnd len="sm" w="sm" type="none"/>
            <a:tailEnd len="med" w="med" type="triangle"/>
          </a:ln>
        </p:spPr>
      </p:cxnSp>
      <p:cxnSp>
        <p:nvCxnSpPr>
          <p:cNvPr id="1079" name="Google Shape;1079;p127"/>
          <p:cNvCxnSpPr/>
          <p:nvPr/>
        </p:nvCxnSpPr>
        <p:spPr>
          <a:xfrm rot="-5400000">
            <a:off x="9233430" y="4039866"/>
            <a:ext cx="365760" cy="0"/>
          </a:xfrm>
          <a:prstGeom prst="straightConnector1">
            <a:avLst/>
          </a:prstGeom>
          <a:noFill/>
          <a:ln cap="flat" cmpd="sng" w="12700">
            <a:solidFill>
              <a:srgbClr val="595959"/>
            </a:solidFill>
            <a:prstDash val="solid"/>
            <a:round/>
            <a:headEnd len="med" w="med" type="triangle"/>
            <a:tailEnd len="med" w="med" type="triangle"/>
          </a:ln>
        </p:spPr>
      </p:cxnSp>
      <p:cxnSp>
        <p:nvCxnSpPr>
          <p:cNvPr id="1080" name="Google Shape;1080;p127"/>
          <p:cNvCxnSpPr/>
          <p:nvPr/>
        </p:nvCxnSpPr>
        <p:spPr>
          <a:xfrm rot="-5400000">
            <a:off x="5297907" y="4039866"/>
            <a:ext cx="365760" cy="0"/>
          </a:xfrm>
          <a:prstGeom prst="straightConnector1">
            <a:avLst/>
          </a:prstGeom>
          <a:noFill/>
          <a:ln cap="flat" cmpd="sng" w="12700">
            <a:solidFill>
              <a:srgbClr val="595959"/>
            </a:solidFill>
            <a:prstDash val="solid"/>
            <a:round/>
            <a:headEnd len="med" w="med" type="triangle"/>
            <a:tailEnd len="med" w="med" type="triangle"/>
          </a:ln>
        </p:spPr>
      </p:cxnSp>
      <p:cxnSp>
        <p:nvCxnSpPr>
          <p:cNvPr id="1081" name="Google Shape;1081;p127"/>
          <p:cNvCxnSpPr/>
          <p:nvPr/>
        </p:nvCxnSpPr>
        <p:spPr>
          <a:xfrm rot="-5400000">
            <a:off x="3331533" y="4039866"/>
            <a:ext cx="365760" cy="0"/>
          </a:xfrm>
          <a:prstGeom prst="straightConnector1">
            <a:avLst/>
          </a:prstGeom>
          <a:noFill/>
          <a:ln cap="flat" cmpd="sng" w="12700">
            <a:solidFill>
              <a:srgbClr val="595959"/>
            </a:solidFill>
            <a:prstDash val="solid"/>
            <a:round/>
            <a:headEnd len="med" w="med" type="triangle"/>
            <a:tailEnd len="med" w="med" type="triangle"/>
          </a:ln>
        </p:spPr>
      </p:cxnSp>
      <p:cxnSp>
        <p:nvCxnSpPr>
          <p:cNvPr id="1082" name="Google Shape;1082;p127"/>
          <p:cNvCxnSpPr/>
          <p:nvPr/>
        </p:nvCxnSpPr>
        <p:spPr>
          <a:xfrm rot="-5400000">
            <a:off x="1365158" y="4039866"/>
            <a:ext cx="365760" cy="0"/>
          </a:xfrm>
          <a:prstGeom prst="straightConnector1">
            <a:avLst/>
          </a:prstGeom>
          <a:noFill/>
          <a:ln cap="flat" cmpd="sng" w="12700">
            <a:solidFill>
              <a:srgbClr val="595959"/>
            </a:solidFill>
            <a:prstDash val="solid"/>
            <a:round/>
            <a:headEnd len="med" w="med" type="triangle"/>
            <a:tailEnd len="med" w="med" type="triangle"/>
          </a:ln>
        </p:spPr>
      </p:cxnSp>
      <p:pic>
        <p:nvPicPr>
          <p:cNvPr id="1083" name="Google Shape;1083;p127"/>
          <p:cNvPicPr preferRelativeResize="0"/>
          <p:nvPr/>
        </p:nvPicPr>
        <p:blipFill rotWithShape="1">
          <a:blip r:embed="rId3">
            <a:alphaModFix/>
          </a:blip>
          <a:srcRect b="0" l="0" r="0" t="0"/>
          <a:stretch/>
        </p:blipFill>
        <p:spPr>
          <a:xfrm>
            <a:off x="6013265" y="4350445"/>
            <a:ext cx="886435" cy="359439"/>
          </a:xfrm>
          <a:prstGeom prst="rect">
            <a:avLst/>
          </a:prstGeom>
          <a:noFill/>
          <a:ln>
            <a:noFill/>
          </a:ln>
        </p:spPr>
      </p:pic>
      <p:sp>
        <p:nvSpPr>
          <p:cNvPr id="1084" name="Google Shape;1084;p127"/>
          <p:cNvSpPr/>
          <p:nvPr/>
        </p:nvSpPr>
        <p:spPr>
          <a:xfrm>
            <a:off x="654635" y="2865695"/>
            <a:ext cx="5700768" cy="278969"/>
          </a:xfrm>
          <a:prstGeom prst="rect">
            <a:avLst/>
          </a:prstGeom>
          <a:solidFill>
            <a:srgbClr val="EB893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chemeClr val="lt1"/>
                </a:solidFill>
                <a:latin typeface="Arial"/>
                <a:ea typeface="Arial"/>
                <a:cs typeface="Arial"/>
                <a:sym typeface="Arial"/>
              </a:rPr>
              <a:t>Dask</a:t>
            </a:r>
            <a:endParaRPr/>
          </a:p>
        </p:txBody>
      </p:sp>
      <p:sp>
        <p:nvSpPr>
          <p:cNvPr id="1085" name="Google Shape;1085;p127"/>
          <p:cNvSpPr txBox="1"/>
          <p:nvPr>
            <p:ph type="title"/>
          </p:nvPr>
        </p:nvSpPr>
        <p:spPr>
          <a:xfrm>
            <a:off x="498348" y="661226"/>
            <a:ext cx="9976103" cy="590931"/>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None/>
            </a:pPr>
            <a:r>
              <a:rPr lang="en-US"/>
              <a:t>Machine Learning</a:t>
            </a:r>
            <a:endParaRPr/>
          </a:p>
        </p:txBody>
      </p:sp>
      <p:sp>
        <p:nvSpPr>
          <p:cNvPr id="1086" name="Google Shape;1086;p127"/>
          <p:cNvSpPr txBox="1"/>
          <p:nvPr/>
        </p:nvSpPr>
        <p:spPr>
          <a:xfrm>
            <a:off x="498348" y="1183333"/>
            <a:ext cx="9976103" cy="525462"/>
          </a:xfrm>
          <a:prstGeom prst="rect">
            <a:avLst/>
          </a:prstGeom>
          <a:noFill/>
          <a:ln>
            <a:noFill/>
          </a:ln>
        </p:spPr>
        <p:txBody>
          <a:bodyPr anchorCtr="0" anchor="t" bIns="45700" lIns="91425" spcFirstLastPara="1" rIns="91425" wrap="square" tIns="45700">
            <a:noAutofit/>
          </a:bodyPr>
          <a:lstStyle/>
          <a:p>
            <a:pPr indent="-308607" lvl="0" marL="308607" marR="0" rtl="0" algn="ctr">
              <a:lnSpc>
                <a:spcPct val="90000"/>
              </a:lnSpc>
              <a:spcBef>
                <a:spcPts val="0"/>
              </a:spcBef>
              <a:spcAft>
                <a:spcPts val="0"/>
              </a:spcAft>
              <a:buNone/>
            </a:pPr>
            <a:r>
              <a:rPr lang="en-US" sz="2400">
                <a:solidFill>
                  <a:schemeClr val="lt2"/>
                </a:solidFill>
                <a:latin typeface="Trebuchet MS"/>
                <a:ea typeface="Trebuchet MS"/>
                <a:cs typeface="Trebuchet MS"/>
                <a:sym typeface="Trebuchet MS"/>
              </a:rPr>
              <a:t>More models more problems</a:t>
            </a:r>
            <a:endParaRPr/>
          </a:p>
        </p:txBody>
      </p:sp>
      <p:sp>
        <p:nvSpPr>
          <p:cNvPr id="1087" name="Google Shape;1087;p127"/>
          <p:cNvSpPr/>
          <p:nvPr/>
        </p:nvSpPr>
        <p:spPr>
          <a:xfrm>
            <a:off x="664029" y="3330971"/>
            <a:ext cx="1767900" cy="457200"/>
          </a:xfrm>
          <a:prstGeom prst="rect">
            <a:avLst/>
          </a:prstGeom>
          <a:solidFill>
            <a:schemeClr val="lt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lang="en-US" sz="1200">
                <a:solidFill>
                  <a:schemeClr val="lt1"/>
                </a:solidFill>
                <a:latin typeface="Trebuchet MS"/>
                <a:ea typeface="Trebuchet MS"/>
                <a:cs typeface="Trebuchet MS"/>
                <a:sym typeface="Trebuchet MS"/>
              </a:rPr>
              <a:t>cuDF cuIO</a:t>
            </a:r>
            <a:endParaRPr sz="1200">
              <a:solidFill>
                <a:schemeClr val="lt1"/>
              </a:solidFill>
              <a:latin typeface="Trebuchet MS"/>
              <a:ea typeface="Trebuchet MS"/>
              <a:cs typeface="Trebuchet MS"/>
              <a:sym typeface="Trebuchet MS"/>
            </a:endParaRPr>
          </a:p>
          <a:p>
            <a:pPr indent="0" lvl="0" marL="0" marR="0" rtl="0" algn="ctr">
              <a:lnSpc>
                <a:spcPct val="90000"/>
              </a:lnSpc>
              <a:spcBef>
                <a:spcPts val="0"/>
              </a:spcBef>
              <a:spcAft>
                <a:spcPts val="0"/>
              </a:spcAft>
              <a:buNone/>
            </a:pPr>
            <a:r>
              <a:rPr lang="en-US" sz="1200">
                <a:solidFill>
                  <a:srgbClr val="D1D1D1"/>
                </a:solidFill>
                <a:latin typeface="Trebuchet MS"/>
                <a:ea typeface="Trebuchet MS"/>
                <a:cs typeface="Trebuchet MS"/>
                <a:sym typeface="Trebuchet MS"/>
              </a:rPr>
              <a:t>Analytics</a:t>
            </a:r>
            <a:endParaRPr/>
          </a:p>
        </p:txBody>
      </p:sp>
      <p:sp>
        <p:nvSpPr>
          <p:cNvPr id="1088" name="Google Shape;1088;p127"/>
          <p:cNvSpPr/>
          <p:nvPr/>
        </p:nvSpPr>
        <p:spPr>
          <a:xfrm>
            <a:off x="2630404" y="3330971"/>
            <a:ext cx="1767900" cy="457200"/>
          </a:xfrm>
          <a:prstGeom prst="rect">
            <a:avLst/>
          </a:prstGeom>
          <a:solidFill>
            <a:schemeClr val="lt2"/>
          </a:solidFill>
          <a:ln cap="flat" cmpd="sng" w="381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lang="en-US" sz="1200">
                <a:solidFill>
                  <a:schemeClr val="lt1"/>
                </a:solidFill>
                <a:latin typeface="Trebuchet MS"/>
                <a:ea typeface="Trebuchet MS"/>
                <a:cs typeface="Trebuchet MS"/>
                <a:sym typeface="Trebuchet MS"/>
              </a:rPr>
              <a:t>cuML</a:t>
            </a:r>
            <a:endParaRPr sz="1200">
              <a:solidFill>
                <a:schemeClr val="lt1"/>
              </a:solidFill>
              <a:latin typeface="Trebuchet MS"/>
              <a:ea typeface="Trebuchet MS"/>
              <a:cs typeface="Trebuchet MS"/>
              <a:sym typeface="Trebuchet MS"/>
            </a:endParaRPr>
          </a:p>
          <a:p>
            <a:pPr indent="0" lvl="0" marL="0" marR="0" rtl="0" algn="ctr">
              <a:lnSpc>
                <a:spcPct val="90000"/>
              </a:lnSpc>
              <a:spcBef>
                <a:spcPts val="0"/>
              </a:spcBef>
              <a:spcAft>
                <a:spcPts val="0"/>
              </a:spcAft>
              <a:buNone/>
            </a:pPr>
            <a:r>
              <a:rPr lang="en-US" sz="1200">
                <a:solidFill>
                  <a:srgbClr val="D1D1D1"/>
                </a:solidFill>
                <a:latin typeface="Trebuchet MS"/>
                <a:ea typeface="Trebuchet MS"/>
                <a:cs typeface="Trebuchet MS"/>
                <a:sym typeface="Trebuchet MS"/>
              </a:rPr>
              <a:t>Machine Learning</a:t>
            </a:r>
            <a:endParaRPr/>
          </a:p>
        </p:txBody>
      </p:sp>
      <p:sp>
        <p:nvSpPr>
          <p:cNvPr id="1089" name="Google Shape;1089;p127"/>
          <p:cNvSpPr/>
          <p:nvPr/>
        </p:nvSpPr>
        <p:spPr>
          <a:xfrm>
            <a:off x="4596778" y="3330971"/>
            <a:ext cx="1767900" cy="4572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lang="en-US" sz="1200">
                <a:solidFill>
                  <a:schemeClr val="lt1"/>
                </a:solidFill>
                <a:latin typeface="Trebuchet MS"/>
                <a:ea typeface="Trebuchet MS"/>
                <a:cs typeface="Trebuchet MS"/>
                <a:sym typeface="Trebuchet MS"/>
              </a:rPr>
              <a:t>cuGraph</a:t>
            </a:r>
            <a:endParaRPr sz="1200">
              <a:solidFill>
                <a:schemeClr val="lt1"/>
              </a:solidFill>
              <a:latin typeface="Trebuchet MS"/>
              <a:ea typeface="Trebuchet MS"/>
              <a:cs typeface="Trebuchet MS"/>
              <a:sym typeface="Trebuchet MS"/>
            </a:endParaRPr>
          </a:p>
          <a:p>
            <a:pPr indent="0" lvl="0" marL="0" marR="0" rtl="0" algn="ctr">
              <a:lnSpc>
                <a:spcPct val="90000"/>
              </a:lnSpc>
              <a:spcBef>
                <a:spcPts val="0"/>
              </a:spcBef>
              <a:spcAft>
                <a:spcPts val="0"/>
              </a:spcAft>
              <a:buNone/>
            </a:pPr>
            <a:r>
              <a:rPr lang="en-US" sz="1200">
                <a:solidFill>
                  <a:srgbClr val="D1D1D1"/>
                </a:solidFill>
                <a:latin typeface="Trebuchet MS"/>
                <a:ea typeface="Trebuchet MS"/>
                <a:cs typeface="Trebuchet MS"/>
                <a:sym typeface="Trebuchet MS"/>
              </a:rPr>
              <a:t>Graph Analytics</a:t>
            </a:r>
            <a:endParaRPr/>
          </a:p>
        </p:txBody>
      </p:sp>
      <p:sp>
        <p:nvSpPr>
          <p:cNvPr id="1090" name="Google Shape;1090;p127"/>
          <p:cNvSpPr/>
          <p:nvPr/>
        </p:nvSpPr>
        <p:spPr>
          <a:xfrm>
            <a:off x="6563152" y="3330971"/>
            <a:ext cx="1767900" cy="457200"/>
          </a:xfrm>
          <a:prstGeom prst="rect">
            <a:avLst/>
          </a:prstGeom>
          <a:solidFill>
            <a:schemeClr val="lt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lang="en-US" sz="1200">
                <a:solidFill>
                  <a:schemeClr val="lt1"/>
                </a:solidFill>
                <a:latin typeface="Trebuchet MS"/>
                <a:ea typeface="Trebuchet MS"/>
                <a:cs typeface="Trebuchet MS"/>
                <a:sym typeface="Trebuchet MS"/>
              </a:rPr>
              <a:t>PyTorch Chainer MxNet</a:t>
            </a:r>
            <a:endParaRPr sz="1200">
              <a:solidFill>
                <a:schemeClr val="lt1"/>
              </a:solidFill>
              <a:latin typeface="Trebuchet MS"/>
              <a:ea typeface="Trebuchet MS"/>
              <a:cs typeface="Trebuchet MS"/>
              <a:sym typeface="Trebuchet MS"/>
            </a:endParaRPr>
          </a:p>
          <a:p>
            <a:pPr indent="0" lvl="0" marL="0" marR="0" rtl="0" algn="ctr">
              <a:lnSpc>
                <a:spcPct val="90000"/>
              </a:lnSpc>
              <a:spcBef>
                <a:spcPts val="0"/>
              </a:spcBef>
              <a:spcAft>
                <a:spcPts val="0"/>
              </a:spcAft>
              <a:buNone/>
            </a:pPr>
            <a:r>
              <a:rPr lang="en-US" sz="1200">
                <a:solidFill>
                  <a:srgbClr val="D1D1D1"/>
                </a:solidFill>
                <a:latin typeface="Trebuchet MS"/>
                <a:ea typeface="Trebuchet MS"/>
                <a:cs typeface="Trebuchet MS"/>
                <a:sym typeface="Trebuchet MS"/>
              </a:rPr>
              <a:t>Deep Learning</a:t>
            </a:r>
            <a:endParaRPr/>
          </a:p>
        </p:txBody>
      </p:sp>
      <p:sp>
        <p:nvSpPr>
          <p:cNvPr id="1091" name="Google Shape;1091;p127"/>
          <p:cNvSpPr/>
          <p:nvPr/>
        </p:nvSpPr>
        <p:spPr>
          <a:xfrm>
            <a:off x="8529527" y="3330971"/>
            <a:ext cx="1767900" cy="457200"/>
          </a:xfrm>
          <a:prstGeom prst="rect">
            <a:avLst/>
          </a:prstGeom>
          <a:solidFill>
            <a:schemeClr val="lt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lang="en-US" sz="1200">
                <a:solidFill>
                  <a:schemeClr val="lt1"/>
                </a:solidFill>
                <a:latin typeface="Trebuchet MS"/>
                <a:ea typeface="Trebuchet MS"/>
                <a:cs typeface="Trebuchet MS"/>
                <a:sym typeface="Trebuchet MS"/>
              </a:rPr>
              <a:t>cuxfilter</a:t>
            </a:r>
            <a:r>
              <a:rPr lang="en-US" sz="1200">
                <a:solidFill>
                  <a:schemeClr val="lt1"/>
                </a:solidFill>
                <a:latin typeface="Trebuchet MS"/>
                <a:ea typeface="Trebuchet MS"/>
                <a:cs typeface="Trebuchet MS"/>
                <a:sym typeface="Trebuchet MS"/>
              </a:rPr>
              <a:t> &lt;&gt; pyViz</a:t>
            </a:r>
            <a:endParaRPr sz="1200">
              <a:solidFill>
                <a:schemeClr val="lt1"/>
              </a:solidFill>
              <a:latin typeface="Trebuchet MS"/>
              <a:ea typeface="Trebuchet MS"/>
              <a:cs typeface="Trebuchet MS"/>
              <a:sym typeface="Trebuchet MS"/>
            </a:endParaRPr>
          </a:p>
          <a:p>
            <a:pPr indent="0" lvl="0" marL="0" marR="0" rtl="0" algn="ctr">
              <a:lnSpc>
                <a:spcPct val="90000"/>
              </a:lnSpc>
              <a:spcBef>
                <a:spcPts val="0"/>
              </a:spcBef>
              <a:spcAft>
                <a:spcPts val="0"/>
              </a:spcAft>
              <a:buNone/>
            </a:pPr>
            <a:r>
              <a:rPr lang="en-US" sz="1200">
                <a:solidFill>
                  <a:srgbClr val="D1D1D1"/>
                </a:solidFill>
                <a:latin typeface="Trebuchet MS"/>
                <a:ea typeface="Trebuchet MS"/>
                <a:cs typeface="Trebuchet MS"/>
                <a:sym typeface="Trebuchet MS"/>
              </a:rPr>
              <a:t>Visualization</a:t>
            </a:r>
            <a:endParaRPr/>
          </a:p>
        </p:txBody>
      </p:sp>
      <p:cxnSp>
        <p:nvCxnSpPr>
          <p:cNvPr id="1092" name="Google Shape;1092;p127"/>
          <p:cNvCxnSpPr/>
          <p:nvPr/>
        </p:nvCxnSpPr>
        <p:spPr>
          <a:xfrm rot="5400000">
            <a:off x="5480506" y="-1126197"/>
            <a:ext cx="600" cy="6798900"/>
          </a:xfrm>
          <a:prstGeom prst="bentConnector3">
            <a:avLst>
              <a:gd fmla="val -93492155" name="adj1"/>
            </a:avLst>
          </a:prstGeom>
          <a:noFill/>
          <a:ln cap="flat" cmpd="sng" w="9525">
            <a:solidFill>
              <a:schemeClr val="dk2"/>
            </a:solidFill>
            <a:prstDash val="solid"/>
            <a:round/>
            <a:headEnd len="med" w="med" type="none"/>
            <a:tailEnd len="med" w="med" type="triangle"/>
          </a:ln>
        </p:spPr>
      </p:cxnSp>
    </p:spTree>
  </p:cSld>
  <p:clrMapOvr>
    <a:masterClrMapping/>
  </p:clrMapOvr>
  <mc:AlternateContent>
    <mc:Choice Requires="p14">
      <p:transition spd="slow" p14:dur="700">
        <p:fade/>
      </p:transition>
    </mc:Choice>
    <mc:Fallback>
      <p:transition spd="slow">
        <p:fade/>
      </p:transition>
    </mc:Fallback>
  </mc:AlternateContent>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7" name="Shape 1097"/>
        <p:cNvGrpSpPr/>
        <p:nvPr/>
      </p:nvGrpSpPr>
      <p:grpSpPr>
        <a:xfrm>
          <a:off x="0" y="0"/>
          <a:ext cx="0" cy="0"/>
          <a:chOff x="0" y="0"/>
          <a:chExt cx="0" cy="0"/>
        </a:xfrm>
      </p:grpSpPr>
      <p:sp>
        <p:nvSpPr>
          <p:cNvPr id="1098" name="Google Shape;1098;p128"/>
          <p:cNvSpPr txBox="1"/>
          <p:nvPr>
            <p:ph type="title"/>
          </p:nvPr>
        </p:nvSpPr>
        <p:spPr>
          <a:xfrm>
            <a:off x="498348" y="737426"/>
            <a:ext cx="9976104" cy="590931"/>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None/>
            </a:pPr>
            <a:r>
              <a:rPr lang="en-US">
                <a:latin typeface="Trebuchet MS"/>
                <a:ea typeface="Trebuchet MS"/>
                <a:cs typeface="Trebuchet MS"/>
                <a:sym typeface="Trebuchet MS"/>
              </a:rPr>
              <a:t>Problem</a:t>
            </a:r>
            <a:endParaRPr/>
          </a:p>
        </p:txBody>
      </p:sp>
      <p:sp>
        <p:nvSpPr>
          <p:cNvPr id="1099" name="Google Shape;1099;p128"/>
          <p:cNvSpPr txBox="1"/>
          <p:nvPr>
            <p:ph idx="2" type="body"/>
          </p:nvPr>
        </p:nvSpPr>
        <p:spPr>
          <a:xfrm>
            <a:off x="498348" y="1259533"/>
            <a:ext cx="9976104" cy="525463"/>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SzPts val="2000"/>
              <a:buFont typeface="Trebuchet MS"/>
              <a:buNone/>
            </a:pPr>
            <a:r>
              <a:rPr lang="en-US">
                <a:latin typeface="Trebuchet MS"/>
                <a:ea typeface="Trebuchet MS"/>
                <a:cs typeface="Trebuchet MS"/>
                <a:sym typeface="Trebuchet MS"/>
              </a:rPr>
              <a:t>Data sizes continue to grow</a:t>
            </a:r>
            <a:endParaRPr/>
          </a:p>
        </p:txBody>
      </p:sp>
      <p:pic>
        <p:nvPicPr>
          <p:cNvPr descr="A close up of a map&#10;&#10;Description generated with high confidence" id="1100" name="Google Shape;1100;p128"/>
          <p:cNvPicPr preferRelativeResize="0"/>
          <p:nvPr/>
        </p:nvPicPr>
        <p:blipFill rotWithShape="1">
          <a:blip r:embed="rId3">
            <a:alphaModFix/>
          </a:blip>
          <a:srcRect b="-1339" l="0" r="0" t="0"/>
          <a:stretch/>
        </p:blipFill>
        <p:spPr>
          <a:xfrm>
            <a:off x="2369740" y="2216833"/>
            <a:ext cx="6440893" cy="3404466"/>
          </a:xfrm>
          <a:prstGeom prst="rect">
            <a:avLst/>
          </a:prstGeom>
          <a:noFill/>
          <a:ln>
            <a:noFill/>
          </a:ln>
        </p:spPr>
      </p:pic>
      <p:sp>
        <p:nvSpPr>
          <p:cNvPr id="1101" name="Google Shape;1101;p128"/>
          <p:cNvSpPr txBox="1"/>
          <p:nvPr/>
        </p:nvSpPr>
        <p:spPr>
          <a:xfrm>
            <a:off x="4291873" y="2646277"/>
            <a:ext cx="2596625" cy="263149"/>
          </a:xfrm>
          <a:prstGeom prst="rect">
            <a:avLst/>
          </a:prstGeom>
          <a:noFill/>
          <a:ln>
            <a:noFill/>
          </a:ln>
        </p:spPr>
        <p:txBody>
          <a:bodyPr anchorCtr="0" anchor="ctr" bIns="34275" lIns="68575" spcFirstLastPara="1" rIns="68575" wrap="square" tIns="34275">
            <a:noAutofit/>
          </a:bodyPr>
          <a:lstStyle/>
          <a:p>
            <a:pPr indent="0" lvl="0" marL="0" marR="0" rtl="0" algn="ctr">
              <a:lnSpc>
                <a:spcPct val="90000"/>
              </a:lnSpc>
              <a:spcBef>
                <a:spcPts val="0"/>
              </a:spcBef>
              <a:spcAft>
                <a:spcPts val="0"/>
              </a:spcAft>
              <a:buClr>
                <a:srgbClr val="000000"/>
              </a:buClr>
              <a:buSzPts val="1400"/>
              <a:buFont typeface="Trebuchet MS"/>
              <a:buNone/>
            </a:pPr>
            <a:r>
              <a:rPr b="0" i="0" lang="en-US" sz="1400" u="none" cap="none" strike="noStrike">
                <a:solidFill>
                  <a:srgbClr val="000000"/>
                </a:solidFill>
                <a:latin typeface="Trebuchet MS"/>
                <a:ea typeface="Trebuchet MS"/>
                <a:cs typeface="Trebuchet MS"/>
                <a:sym typeface="Trebuchet MS"/>
              </a:rPr>
              <a:t>Histograms / Distributions</a:t>
            </a:r>
            <a:endParaRPr/>
          </a:p>
        </p:txBody>
      </p:sp>
      <p:sp>
        <p:nvSpPr>
          <p:cNvPr id="1102" name="Google Shape;1102;p128"/>
          <p:cNvSpPr txBox="1"/>
          <p:nvPr/>
        </p:nvSpPr>
        <p:spPr>
          <a:xfrm>
            <a:off x="4466079" y="3278907"/>
            <a:ext cx="2248211" cy="457048"/>
          </a:xfrm>
          <a:prstGeom prst="rect">
            <a:avLst/>
          </a:prstGeom>
          <a:noFill/>
          <a:ln>
            <a:noFill/>
          </a:ln>
        </p:spPr>
        <p:txBody>
          <a:bodyPr anchorCtr="0" anchor="ctr" bIns="34275" lIns="68575" spcFirstLastPara="1" rIns="68575" wrap="square" tIns="34275">
            <a:noAutofit/>
          </a:bodyPr>
          <a:lstStyle/>
          <a:p>
            <a:pPr indent="0" lvl="0" marL="0" marR="0" rtl="0" algn="ctr">
              <a:lnSpc>
                <a:spcPct val="90000"/>
              </a:lnSpc>
              <a:spcBef>
                <a:spcPts val="0"/>
              </a:spcBef>
              <a:spcAft>
                <a:spcPts val="0"/>
              </a:spcAft>
              <a:buClr>
                <a:srgbClr val="000000"/>
              </a:buClr>
              <a:buSzPts val="1400"/>
              <a:buFont typeface="Trebuchet MS"/>
              <a:buNone/>
            </a:pPr>
            <a:r>
              <a:rPr b="0" i="0" lang="en-US" sz="1400" u="none" cap="none" strike="noStrike">
                <a:solidFill>
                  <a:srgbClr val="000000"/>
                </a:solidFill>
                <a:latin typeface="Trebuchet MS"/>
                <a:ea typeface="Trebuchet MS"/>
                <a:cs typeface="Trebuchet MS"/>
                <a:sym typeface="Trebuchet MS"/>
              </a:rPr>
              <a:t>Dimension Reduction</a:t>
            </a:r>
            <a:endParaRPr b="0" i="0" sz="1400" u="none" cap="none" strike="noStrike">
              <a:solidFill>
                <a:srgbClr val="FFFFFF"/>
              </a:solidFill>
              <a:latin typeface="Trebuchet MS"/>
              <a:ea typeface="Trebuchet MS"/>
              <a:cs typeface="Trebuchet MS"/>
              <a:sym typeface="Trebuchet MS"/>
            </a:endParaRPr>
          </a:p>
          <a:p>
            <a:pPr indent="0" lvl="0" marL="0" marR="0" rtl="0" algn="ctr">
              <a:lnSpc>
                <a:spcPct val="90000"/>
              </a:lnSpc>
              <a:spcBef>
                <a:spcPts val="0"/>
              </a:spcBef>
              <a:spcAft>
                <a:spcPts val="0"/>
              </a:spcAft>
              <a:buClr>
                <a:srgbClr val="000000"/>
              </a:buClr>
              <a:buSzPts val="1400"/>
              <a:buFont typeface="Trebuchet MS"/>
              <a:buNone/>
            </a:pPr>
            <a:r>
              <a:rPr b="0" i="0" lang="en-US" sz="1400" u="none" cap="none" strike="noStrike">
                <a:solidFill>
                  <a:srgbClr val="000000"/>
                </a:solidFill>
                <a:latin typeface="Trebuchet MS"/>
                <a:ea typeface="Trebuchet MS"/>
                <a:cs typeface="Trebuchet MS"/>
                <a:sym typeface="Trebuchet MS"/>
              </a:rPr>
              <a:t>Feature Selection</a:t>
            </a:r>
            <a:endParaRPr/>
          </a:p>
        </p:txBody>
      </p:sp>
      <p:sp>
        <p:nvSpPr>
          <p:cNvPr id="1103" name="Google Shape;1103;p128"/>
          <p:cNvSpPr txBox="1"/>
          <p:nvPr/>
        </p:nvSpPr>
        <p:spPr>
          <a:xfrm>
            <a:off x="4831612" y="4143708"/>
            <a:ext cx="1497003" cy="263149"/>
          </a:xfrm>
          <a:prstGeom prst="rect">
            <a:avLst/>
          </a:prstGeom>
          <a:noFill/>
          <a:ln>
            <a:noFill/>
          </a:ln>
        </p:spPr>
        <p:txBody>
          <a:bodyPr anchorCtr="0" anchor="ctr" bIns="34275" lIns="68575" spcFirstLastPara="1" rIns="68575" wrap="square" tIns="34275">
            <a:noAutofit/>
          </a:bodyPr>
          <a:lstStyle/>
          <a:p>
            <a:pPr indent="0" lvl="0" marL="0" marR="0" rtl="0" algn="ctr">
              <a:lnSpc>
                <a:spcPct val="90000"/>
              </a:lnSpc>
              <a:spcBef>
                <a:spcPts val="0"/>
              </a:spcBef>
              <a:spcAft>
                <a:spcPts val="0"/>
              </a:spcAft>
              <a:buClr>
                <a:srgbClr val="000000"/>
              </a:buClr>
              <a:buSzPts val="1400"/>
              <a:buFont typeface="Trebuchet MS"/>
              <a:buNone/>
            </a:pPr>
            <a:r>
              <a:rPr b="0" i="0" lang="en-US" sz="1400" u="none" cap="none" strike="noStrike">
                <a:solidFill>
                  <a:srgbClr val="000000"/>
                </a:solidFill>
                <a:latin typeface="Trebuchet MS"/>
                <a:ea typeface="Trebuchet MS"/>
                <a:cs typeface="Trebuchet MS"/>
                <a:sym typeface="Trebuchet MS"/>
              </a:rPr>
              <a:t>Remove Outliers</a:t>
            </a:r>
            <a:endParaRPr/>
          </a:p>
        </p:txBody>
      </p:sp>
      <p:sp>
        <p:nvSpPr>
          <p:cNvPr id="1104" name="Google Shape;1104;p128"/>
          <p:cNvSpPr txBox="1"/>
          <p:nvPr/>
        </p:nvSpPr>
        <p:spPr>
          <a:xfrm>
            <a:off x="5117685" y="4937543"/>
            <a:ext cx="944997" cy="263149"/>
          </a:xfrm>
          <a:prstGeom prst="rect">
            <a:avLst/>
          </a:prstGeom>
          <a:noFill/>
          <a:ln>
            <a:noFill/>
          </a:ln>
        </p:spPr>
        <p:txBody>
          <a:bodyPr anchorCtr="0" anchor="ctr" bIns="34275" lIns="68575" spcFirstLastPara="1" rIns="68575" wrap="square" tIns="34275">
            <a:noAutofit/>
          </a:bodyPr>
          <a:lstStyle/>
          <a:p>
            <a:pPr indent="0" lvl="0" marL="0" marR="0" rtl="0" algn="ctr">
              <a:lnSpc>
                <a:spcPct val="90000"/>
              </a:lnSpc>
              <a:spcBef>
                <a:spcPts val="0"/>
              </a:spcBef>
              <a:spcAft>
                <a:spcPts val="0"/>
              </a:spcAft>
              <a:buClr>
                <a:srgbClr val="000000"/>
              </a:buClr>
              <a:buSzPts val="1400"/>
              <a:buFont typeface="Trebuchet MS"/>
              <a:buNone/>
            </a:pPr>
            <a:r>
              <a:rPr b="0" i="0" lang="en-US" sz="1400" u="none" cap="none" strike="noStrike">
                <a:solidFill>
                  <a:srgbClr val="000000"/>
                </a:solidFill>
                <a:latin typeface="Trebuchet MS"/>
                <a:ea typeface="Trebuchet MS"/>
                <a:cs typeface="Trebuchet MS"/>
                <a:sym typeface="Trebuchet MS"/>
              </a:rPr>
              <a:t>Sampling</a:t>
            </a:r>
            <a:endParaRPr b="0" i="0" sz="1400" u="none" cap="none" strike="noStrike">
              <a:solidFill>
                <a:srgbClr val="FFFFFF"/>
              </a:solidFill>
              <a:latin typeface="Trebuchet MS"/>
              <a:ea typeface="Trebuchet MS"/>
              <a:cs typeface="Trebuchet MS"/>
              <a:sym typeface="Trebuchet MS"/>
            </a:endParaRPr>
          </a:p>
        </p:txBody>
      </p:sp>
      <p:sp>
        <p:nvSpPr>
          <p:cNvPr id="1105" name="Google Shape;1105;p128"/>
          <p:cNvSpPr txBox="1"/>
          <p:nvPr/>
        </p:nvSpPr>
        <p:spPr>
          <a:xfrm>
            <a:off x="4533135" y="1952484"/>
            <a:ext cx="2114096" cy="318549"/>
          </a:xfrm>
          <a:prstGeom prst="rect">
            <a:avLst/>
          </a:prstGeom>
          <a:noFill/>
          <a:ln>
            <a:noFill/>
          </a:ln>
        </p:spPr>
        <p:txBody>
          <a:bodyPr anchorCtr="0" anchor="ctr" bIns="34275" lIns="68575" spcFirstLastPara="1" rIns="68575" wrap="square" tIns="34275">
            <a:noAutofit/>
          </a:bodyPr>
          <a:lstStyle/>
          <a:p>
            <a:pPr indent="0" lvl="0" marL="0" marR="0" rtl="0" algn="ctr">
              <a:lnSpc>
                <a:spcPct val="90000"/>
              </a:lnSpc>
              <a:spcBef>
                <a:spcPts val="0"/>
              </a:spcBef>
              <a:spcAft>
                <a:spcPts val="0"/>
              </a:spcAft>
              <a:buClr>
                <a:srgbClr val="000000"/>
              </a:buClr>
              <a:buSzPts val="1800"/>
              <a:buFont typeface="Trebuchet MS"/>
              <a:buNone/>
            </a:pPr>
            <a:r>
              <a:rPr b="0" i="0" lang="en-US" sz="1800" u="none" cap="none" strike="noStrike">
                <a:solidFill>
                  <a:srgbClr val="000000"/>
                </a:solidFill>
                <a:latin typeface="Trebuchet MS"/>
                <a:ea typeface="Trebuchet MS"/>
                <a:cs typeface="Trebuchet MS"/>
                <a:sym typeface="Trebuchet MS"/>
              </a:rPr>
              <a:t>Massive Dataset</a:t>
            </a:r>
            <a:endParaRPr b="0" i="0" sz="1800" u="none" cap="none" strike="noStrike">
              <a:solidFill>
                <a:srgbClr val="FFFFFF"/>
              </a:solidFill>
              <a:latin typeface="Trebuchet MS"/>
              <a:ea typeface="Trebuchet MS"/>
              <a:cs typeface="Trebuchet MS"/>
              <a:sym typeface="Trebuchet MS"/>
            </a:endParaRPr>
          </a:p>
        </p:txBody>
      </p:sp>
      <p:sp>
        <p:nvSpPr>
          <p:cNvPr id="1106" name="Google Shape;1106;p128"/>
          <p:cNvSpPr txBox="1"/>
          <p:nvPr/>
        </p:nvSpPr>
        <p:spPr>
          <a:xfrm>
            <a:off x="569739" y="3011681"/>
            <a:ext cx="3079920" cy="567848"/>
          </a:xfrm>
          <a:prstGeom prst="rect">
            <a:avLst/>
          </a:prstGeom>
          <a:noFill/>
          <a:ln>
            <a:noFill/>
          </a:ln>
        </p:spPr>
        <p:txBody>
          <a:bodyPr anchorCtr="0" anchor="ctr" bIns="34275" lIns="68575" spcFirstLastPara="1" rIns="68575" wrap="square" tIns="34275">
            <a:noAutofit/>
          </a:bodyPr>
          <a:lstStyle/>
          <a:p>
            <a:pPr indent="0" lvl="0" marL="0" marR="0" rtl="0" algn="l">
              <a:lnSpc>
                <a:spcPct val="90000"/>
              </a:lnSpc>
              <a:spcBef>
                <a:spcPts val="0"/>
              </a:spcBef>
              <a:spcAft>
                <a:spcPts val="0"/>
              </a:spcAft>
              <a:buClr>
                <a:srgbClr val="000000"/>
              </a:buClr>
              <a:buSzPts val="1200"/>
              <a:buFont typeface="Trebuchet MS"/>
              <a:buNone/>
            </a:pPr>
            <a:r>
              <a:rPr b="0" i="0" lang="en-US" sz="1200" u="none" cap="none" strike="noStrike">
                <a:solidFill>
                  <a:srgbClr val="000000"/>
                </a:solidFill>
                <a:latin typeface="Trebuchet MS"/>
                <a:ea typeface="Trebuchet MS"/>
                <a:cs typeface="Trebuchet MS"/>
                <a:sym typeface="Trebuchet MS"/>
              </a:rPr>
              <a:t>Better to start with as much data as</a:t>
            </a:r>
            <a:endParaRPr/>
          </a:p>
          <a:p>
            <a:pPr indent="0" lvl="0" marL="0" marR="0" rtl="0" algn="l">
              <a:lnSpc>
                <a:spcPct val="90000"/>
              </a:lnSpc>
              <a:spcBef>
                <a:spcPts val="0"/>
              </a:spcBef>
              <a:spcAft>
                <a:spcPts val="0"/>
              </a:spcAft>
              <a:buClr>
                <a:srgbClr val="000000"/>
              </a:buClr>
              <a:buSzPts val="1200"/>
              <a:buFont typeface="Trebuchet MS"/>
              <a:buNone/>
            </a:pPr>
            <a:r>
              <a:rPr b="0" i="0" lang="en-US" sz="1200" u="none" cap="none" strike="noStrike">
                <a:solidFill>
                  <a:srgbClr val="000000"/>
                </a:solidFill>
                <a:latin typeface="Trebuchet MS"/>
                <a:ea typeface="Trebuchet MS"/>
                <a:cs typeface="Trebuchet MS"/>
                <a:sym typeface="Trebuchet MS"/>
              </a:rPr>
              <a:t>possible and explore / preprocess to scale</a:t>
            </a:r>
            <a:endParaRPr/>
          </a:p>
          <a:p>
            <a:pPr indent="0" lvl="0" marL="0" marR="0" rtl="0" algn="l">
              <a:lnSpc>
                <a:spcPct val="90000"/>
              </a:lnSpc>
              <a:spcBef>
                <a:spcPts val="0"/>
              </a:spcBef>
              <a:spcAft>
                <a:spcPts val="0"/>
              </a:spcAft>
              <a:buClr>
                <a:srgbClr val="000000"/>
              </a:buClr>
              <a:buSzPts val="1200"/>
              <a:buFont typeface="Trebuchet MS"/>
              <a:buNone/>
            </a:pPr>
            <a:r>
              <a:rPr b="0" i="0" lang="en-US" sz="1200" u="none" cap="none" strike="noStrike">
                <a:solidFill>
                  <a:srgbClr val="000000"/>
                </a:solidFill>
                <a:latin typeface="Trebuchet MS"/>
                <a:ea typeface="Trebuchet MS"/>
                <a:cs typeface="Trebuchet MS"/>
                <a:sym typeface="Trebuchet MS"/>
              </a:rPr>
              <a:t>to performance needs.</a:t>
            </a:r>
            <a:endParaRPr/>
          </a:p>
        </p:txBody>
      </p:sp>
      <p:pic>
        <p:nvPicPr>
          <p:cNvPr descr="Line Arrow: Rotate right" id="1107" name="Google Shape;1107;p128"/>
          <p:cNvPicPr preferRelativeResize="0"/>
          <p:nvPr/>
        </p:nvPicPr>
        <p:blipFill rotWithShape="1">
          <a:blip r:embed="rId4">
            <a:alphaModFix/>
          </a:blip>
          <a:srcRect b="0" l="0" r="0" t="0"/>
          <a:stretch/>
        </p:blipFill>
        <p:spPr>
          <a:xfrm>
            <a:off x="6817168" y="3253557"/>
            <a:ext cx="1525304" cy="1525304"/>
          </a:xfrm>
          <a:prstGeom prst="rect">
            <a:avLst/>
          </a:prstGeom>
          <a:noFill/>
          <a:ln>
            <a:noFill/>
          </a:ln>
        </p:spPr>
      </p:pic>
      <p:sp>
        <p:nvSpPr>
          <p:cNvPr id="1108" name="Google Shape;1108;p128"/>
          <p:cNvSpPr txBox="1"/>
          <p:nvPr/>
        </p:nvSpPr>
        <p:spPr>
          <a:xfrm>
            <a:off x="7262146" y="4436199"/>
            <a:ext cx="2821654" cy="235449"/>
          </a:xfrm>
          <a:prstGeom prst="rect">
            <a:avLst/>
          </a:prstGeom>
          <a:noFill/>
          <a:ln>
            <a:noFill/>
          </a:ln>
        </p:spPr>
        <p:txBody>
          <a:bodyPr anchorCtr="0" anchor="ctr" bIns="34275" lIns="68575" spcFirstLastPara="1" rIns="68575" wrap="square" tIns="34275">
            <a:noAutofit/>
          </a:bodyPr>
          <a:lstStyle/>
          <a:p>
            <a:pPr indent="0" lvl="0" marL="0" marR="0" rtl="0" algn="l">
              <a:lnSpc>
                <a:spcPct val="90000"/>
              </a:lnSpc>
              <a:spcBef>
                <a:spcPts val="0"/>
              </a:spcBef>
              <a:spcAft>
                <a:spcPts val="0"/>
              </a:spcAft>
              <a:buClr>
                <a:srgbClr val="000000"/>
              </a:buClr>
              <a:buSzPts val="1200"/>
              <a:buFont typeface="Trebuchet MS"/>
              <a:buNone/>
            </a:pPr>
            <a:r>
              <a:rPr b="0" i="0" lang="en-US" sz="1200" u="none" cap="none" strike="noStrike">
                <a:solidFill>
                  <a:srgbClr val="000000"/>
                </a:solidFill>
                <a:latin typeface="Trebuchet MS"/>
                <a:ea typeface="Trebuchet MS"/>
                <a:cs typeface="Trebuchet MS"/>
                <a:sym typeface="Trebuchet MS"/>
              </a:rPr>
              <a:t>Iterate. Cross Validate &amp; Grid Search.</a:t>
            </a:r>
            <a:endParaRPr b="0" i="0" sz="1200" u="none" cap="none" strike="noStrike">
              <a:solidFill>
                <a:srgbClr val="000000"/>
              </a:solidFill>
              <a:latin typeface="Trebuchet MS"/>
              <a:ea typeface="Trebuchet MS"/>
              <a:cs typeface="Trebuchet MS"/>
              <a:sym typeface="Trebuchet MS"/>
            </a:endParaRPr>
          </a:p>
        </p:txBody>
      </p:sp>
      <p:sp>
        <p:nvSpPr>
          <p:cNvPr id="1109" name="Google Shape;1109;p128"/>
          <p:cNvSpPr txBox="1"/>
          <p:nvPr/>
        </p:nvSpPr>
        <p:spPr>
          <a:xfrm>
            <a:off x="7331709" y="4682070"/>
            <a:ext cx="1736967" cy="235449"/>
          </a:xfrm>
          <a:prstGeom prst="rect">
            <a:avLst/>
          </a:prstGeom>
          <a:noFill/>
          <a:ln>
            <a:noFill/>
          </a:ln>
        </p:spPr>
        <p:txBody>
          <a:bodyPr anchorCtr="0" anchor="ctr" bIns="34275" lIns="68575" spcFirstLastPara="1" rIns="68575" wrap="square" tIns="34275">
            <a:noAutofit/>
          </a:bodyPr>
          <a:lstStyle/>
          <a:p>
            <a:pPr indent="0" lvl="0" marL="0" marR="0" rtl="0" algn="l">
              <a:lnSpc>
                <a:spcPct val="90000"/>
              </a:lnSpc>
              <a:spcBef>
                <a:spcPts val="0"/>
              </a:spcBef>
              <a:spcAft>
                <a:spcPts val="0"/>
              </a:spcAft>
              <a:buClr>
                <a:srgbClr val="000000"/>
              </a:buClr>
              <a:buSzPts val="1200"/>
              <a:buFont typeface="Trebuchet MS"/>
              <a:buNone/>
            </a:pPr>
            <a:r>
              <a:rPr b="0" i="0" lang="en-US" sz="1200" u="none" cap="none" strike="noStrike">
                <a:solidFill>
                  <a:srgbClr val="000000"/>
                </a:solidFill>
                <a:latin typeface="Trebuchet MS"/>
                <a:ea typeface="Trebuchet MS"/>
                <a:cs typeface="Trebuchet MS"/>
                <a:sym typeface="Trebuchet MS"/>
              </a:rPr>
              <a:t>Iterate some more.</a:t>
            </a:r>
            <a:endParaRPr/>
          </a:p>
        </p:txBody>
      </p:sp>
      <p:sp>
        <p:nvSpPr>
          <p:cNvPr id="1110" name="Google Shape;1110;p128"/>
          <p:cNvSpPr txBox="1"/>
          <p:nvPr/>
        </p:nvSpPr>
        <p:spPr>
          <a:xfrm>
            <a:off x="3753442" y="5550279"/>
            <a:ext cx="3673481" cy="263149"/>
          </a:xfrm>
          <a:prstGeom prst="rect">
            <a:avLst/>
          </a:prstGeom>
          <a:noFill/>
          <a:ln>
            <a:noFill/>
          </a:ln>
        </p:spPr>
        <p:txBody>
          <a:bodyPr anchorCtr="0" anchor="ctr" bIns="34275" lIns="68575" spcFirstLastPara="1" rIns="68575" wrap="square" tIns="34275">
            <a:noAutofit/>
          </a:bodyPr>
          <a:lstStyle/>
          <a:p>
            <a:pPr indent="0" lvl="0" marL="0" marR="0" rtl="0" algn="l">
              <a:lnSpc>
                <a:spcPct val="90000"/>
              </a:lnSpc>
              <a:spcBef>
                <a:spcPts val="0"/>
              </a:spcBef>
              <a:spcAft>
                <a:spcPts val="0"/>
              </a:spcAft>
              <a:buClr>
                <a:srgbClr val="000000"/>
              </a:buClr>
              <a:buSzPts val="1400"/>
              <a:buFont typeface="Trebuchet MS"/>
              <a:buNone/>
            </a:pPr>
            <a:r>
              <a:rPr b="0" i="0" lang="en-US" sz="1400" u="none" cap="none" strike="noStrike">
                <a:solidFill>
                  <a:srgbClr val="000000"/>
                </a:solidFill>
                <a:latin typeface="Trebuchet MS"/>
                <a:ea typeface="Trebuchet MS"/>
                <a:cs typeface="Trebuchet MS"/>
                <a:sym typeface="Trebuchet MS"/>
              </a:rPr>
              <a:t>Meet reasonable speed vs accuracy tradeoff</a:t>
            </a:r>
            <a:endParaRPr/>
          </a:p>
        </p:txBody>
      </p:sp>
      <p:sp>
        <p:nvSpPr>
          <p:cNvPr id="1111" name="Google Shape;1111;p128"/>
          <p:cNvSpPr txBox="1"/>
          <p:nvPr/>
        </p:nvSpPr>
        <p:spPr>
          <a:xfrm>
            <a:off x="2632292" y="4819819"/>
            <a:ext cx="1271797" cy="235449"/>
          </a:xfrm>
          <a:prstGeom prst="rect">
            <a:avLst/>
          </a:prstGeom>
          <a:noFill/>
          <a:ln>
            <a:noFill/>
          </a:ln>
        </p:spPr>
        <p:txBody>
          <a:bodyPr anchorCtr="0" anchor="ctr" bIns="34275" lIns="68575" spcFirstLastPara="1" rIns="68575" wrap="square" tIns="34275">
            <a:noAutofit/>
          </a:bodyPr>
          <a:lstStyle/>
          <a:p>
            <a:pPr indent="0" lvl="0" marL="0" marR="0" rtl="0" algn="l">
              <a:lnSpc>
                <a:spcPct val="90000"/>
              </a:lnSpc>
              <a:spcBef>
                <a:spcPts val="0"/>
              </a:spcBef>
              <a:spcAft>
                <a:spcPts val="0"/>
              </a:spcAft>
              <a:buClr>
                <a:srgbClr val="000000"/>
              </a:buClr>
              <a:buSzPts val="1200"/>
              <a:buFont typeface="Trebuchet MS"/>
              <a:buNone/>
            </a:pPr>
            <a:r>
              <a:rPr b="0" i="0" lang="en-US" sz="1200" u="none" cap="none" strike="noStrike">
                <a:solidFill>
                  <a:srgbClr val="000000"/>
                </a:solidFill>
                <a:latin typeface="Trebuchet MS"/>
                <a:ea typeface="Trebuchet MS"/>
                <a:cs typeface="Trebuchet MS"/>
                <a:sym typeface="Trebuchet MS"/>
              </a:rPr>
              <a:t>Hours? Days?</a:t>
            </a:r>
            <a:endParaRPr b="0" i="0" sz="1200" u="none" cap="none" strike="noStrike">
              <a:solidFill>
                <a:srgbClr val="FFFFFF"/>
              </a:solidFill>
              <a:latin typeface="Trebuchet MS"/>
              <a:ea typeface="Trebuchet MS"/>
              <a:cs typeface="Trebuchet MS"/>
              <a:sym typeface="Trebuchet MS"/>
            </a:endParaRPr>
          </a:p>
        </p:txBody>
      </p:sp>
      <p:pic>
        <p:nvPicPr>
          <p:cNvPr id="1112" name="Google Shape;1112;p128"/>
          <p:cNvPicPr preferRelativeResize="0"/>
          <p:nvPr/>
        </p:nvPicPr>
        <p:blipFill rotWithShape="1">
          <a:blip r:embed="rId5">
            <a:alphaModFix/>
          </a:blip>
          <a:srcRect b="0" l="0" r="0" t="0"/>
          <a:stretch/>
        </p:blipFill>
        <p:spPr>
          <a:xfrm>
            <a:off x="7177109" y="3732419"/>
            <a:ext cx="706430" cy="766793"/>
          </a:xfrm>
          <a:prstGeom prst="rect">
            <a:avLst/>
          </a:prstGeom>
          <a:noFill/>
          <a:ln>
            <a:noFill/>
          </a:ln>
        </p:spPr>
      </p:pic>
      <p:sp>
        <p:nvSpPr>
          <p:cNvPr id="1113" name="Google Shape;1113;p128"/>
          <p:cNvSpPr/>
          <p:nvPr/>
        </p:nvSpPr>
        <p:spPr>
          <a:xfrm>
            <a:off x="2482561" y="3790208"/>
            <a:ext cx="1328612" cy="927160"/>
          </a:xfrm>
          <a:prstGeom prst="downArrow">
            <a:avLst>
              <a:gd fmla="val 50000" name="adj1"/>
              <a:gd fmla="val 50000" name="adj2"/>
            </a:avLst>
          </a:prstGeom>
          <a:solidFill>
            <a:schemeClr val="lt1"/>
          </a:solidFill>
          <a:ln cap="flat" cmpd="sng" w="254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262626"/>
              </a:buClr>
              <a:buSzPts val="900"/>
              <a:buFont typeface="Trebuchet MS"/>
              <a:buNone/>
            </a:pPr>
            <a:r>
              <a:rPr b="0" i="0" lang="en-US" sz="900" u="none" cap="none" strike="noStrike">
                <a:solidFill>
                  <a:srgbClr val="262626"/>
                </a:solidFill>
                <a:latin typeface="Trebuchet MS"/>
                <a:ea typeface="Trebuchet MS"/>
                <a:cs typeface="Trebuchet MS"/>
                <a:sym typeface="Trebuchet MS"/>
              </a:rPr>
              <a:t>Time</a:t>
            </a:r>
            <a:endParaRPr/>
          </a:p>
          <a:p>
            <a:pPr indent="0" lvl="0" marL="0" marR="0" rtl="0" algn="ctr">
              <a:lnSpc>
                <a:spcPct val="100000"/>
              </a:lnSpc>
              <a:spcBef>
                <a:spcPts val="0"/>
              </a:spcBef>
              <a:spcAft>
                <a:spcPts val="0"/>
              </a:spcAft>
              <a:buClr>
                <a:srgbClr val="262626"/>
              </a:buClr>
              <a:buSzPts val="900"/>
              <a:buFont typeface="Trebuchet MS"/>
              <a:buNone/>
            </a:pPr>
            <a:r>
              <a:rPr b="0" i="0" lang="en-US" sz="900" u="none" cap="none" strike="noStrike">
                <a:solidFill>
                  <a:srgbClr val="262626"/>
                </a:solidFill>
                <a:latin typeface="Trebuchet MS"/>
                <a:ea typeface="Trebuchet MS"/>
                <a:cs typeface="Trebuchet MS"/>
                <a:sym typeface="Trebuchet MS"/>
              </a:rPr>
              <a:t>Increases</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7" name="Shape 1117"/>
        <p:cNvGrpSpPr/>
        <p:nvPr/>
      </p:nvGrpSpPr>
      <p:grpSpPr>
        <a:xfrm>
          <a:off x="0" y="0"/>
          <a:ext cx="0" cy="0"/>
          <a:chOff x="0" y="0"/>
          <a:chExt cx="0" cy="0"/>
        </a:xfrm>
      </p:grpSpPr>
      <p:sp>
        <p:nvSpPr>
          <p:cNvPr id="1118" name="Google Shape;1118;p129"/>
          <p:cNvSpPr txBox="1"/>
          <p:nvPr>
            <p:ph type="title"/>
          </p:nvPr>
        </p:nvSpPr>
        <p:spPr>
          <a:xfrm>
            <a:off x="498348" y="737426"/>
            <a:ext cx="9976104" cy="590931"/>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None/>
            </a:pPr>
            <a:r>
              <a:rPr lang="en-US"/>
              <a:t>ML Technology Stack</a:t>
            </a:r>
            <a:endParaRPr/>
          </a:p>
        </p:txBody>
      </p:sp>
      <p:grpSp>
        <p:nvGrpSpPr>
          <p:cNvPr id="1119" name="Google Shape;1119;p129"/>
          <p:cNvGrpSpPr/>
          <p:nvPr/>
        </p:nvGrpSpPr>
        <p:grpSpPr>
          <a:xfrm>
            <a:off x="954025" y="1685715"/>
            <a:ext cx="5046354" cy="3710254"/>
            <a:chOff x="3465687" y="2035727"/>
            <a:chExt cx="3544783" cy="2272465"/>
          </a:xfrm>
        </p:grpSpPr>
        <p:sp>
          <p:nvSpPr>
            <p:cNvPr id="1120" name="Google Shape;1120;p129"/>
            <p:cNvSpPr/>
            <p:nvPr/>
          </p:nvSpPr>
          <p:spPr>
            <a:xfrm>
              <a:off x="3465688" y="2035727"/>
              <a:ext cx="3544712" cy="316089"/>
            </a:xfrm>
            <a:prstGeom prst="rect">
              <a:avLst/>
            </a:prstGeom>
            <a:solidFill>
              <a:srgbClr val="1155C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Trebuchet MS"/>
                <a:buNone/>
              </a:pPr>
              <a:r>
                <a:rPr b="0" i="0" lang="en-US" sz="1800" u="none" cap="none" strike="noStrike">
                  <a:solidFill>
                    <a:srgbClr val="FFFFFF"/>
                  </a:solidFill>
                  <a:latin typeface="Trebuchet MS"/>
                  <a:ea typeface="Trebuchet MS"/>
                  <a:cs typeface="Trebuchet MS"/>
                  <a:sym typeface="Trebuchet MS"/>
                </a:rPr>
                <a:t>Python</a:t>
              </a:r>
              <a:endParaRPr b="0" i="0" sz="1800" u="none" cap="none" strike="noStrike">
                <a:solidFill>
                  <a:srgbClr val="FFFFFF"/>
                </a:solidFill>
                <a:latin typeface="Trebuchet MS"/>
                <a:ea typeface="Trebuchet MS"/>
                <a:cs typeface="Trebuchet MS"/>
                <a:sym typeface="Trebuchet MS"/>
              </a:endParaRPr>
            </a:p>
          </p:txBody>
        </p:sp>
        <p:sp>
          <p:nvSpPr>
            <p:cNvPr id="1121" name="Google Shape;1121;p129"/>
            <p:cNvSpPr/>
            <p:nvPr/>
          </p:nvSpPr>
          <p:spPr>
            <a:xfrm>
              <a:off x="3465688" y="2427003"/>
              <a:ext cx="3544712" cy="316089"/>
            </a:xfrm>
            <a:prstGeom prst="rect">
              <a:avLst/>
            </a:prstGeom>
            <a:solidFill>
              <a:srgbClr val="3C7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Trebuchet MS"/>
                <a:buNone/>
              </a:pPr>
              <a:r>
                <a:rPr b="0" i="0" lang="en-US" sz="1800" u="none" cap="none" strike="noStrike">
                  <a:solidFill>
                    <a:srgbClr val="FFFFFF"/>
                  </a:solidFill>
                  <a:latin typeface="Trebuchet MS"/>
                  <a:ea typeface="Trebuchet MS"/>
                  <a:cs typeface="Trebuchet MS"/>
                  <a:sym typeface="Trebuchet MS"/>
                </a:rPr>
                <a:t>Cython</a:t>
              </a:r>
              <a:endParaRPr b="0" i="0" sz="1800" u="none" cap="none" strike="noStrike">
                <a:solidFill>
                  <a:srgbClr val="FFFFFF"/>
                </a:solidFill>
                <a:latin typeface="Trebuchet MS"/>
                <a:ea typeface="Trebuchet MS"/>
                <a:cs typeface="Trebuchet MS"/>
                <a:sym typeface="Trebuchet MS"/>
              </a:endParaRPr>
            </a:p>
          </p:txBody>
        </p:sp>
        <p:sp>
          <p:nvSpPr>
            <p:cNvPr id="1122" name="Google Shape;1122;p129"/>
            <p:cNvSpPr/>
            <p:nvPr/>
          </p:nvSpPr>
          <p:spPr>
            <a:xfrm>
              <a:off x="3465688" y="2818279"/>
              <a:ext cx="3544712" cy="316089"/>
            </a:xfrm>
            <a:prstGeom prst="rect">
              <a:avLst/>
            </a:prstGeom>
            <a:solidFill>
              <a:srgbClr val="7400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Trebuchet MS"/>
                <a:buNone/>
              </a:pPr>
              <a:r>
                <a:rPr b="0" i="0" lang="en-US" sz="1800" u="none" cap="none" strike="noStrike">
                  <a:solidFill>
                    <a:srgbClr val="FFFFFF"/>
                  </a:solidFill>
                  <a:latin typeface="Trebuchet MS"/>
                  <a:ea typeface="Trebuchet MS"/>
                  <a:cs typeface="Trebuchet MS"/>
                  <a:sym typeface="Trebuchet MS"/>
                </a:rPr>
                <a:t>cuML Algorithms</a:t>
              </a:r>
              <a:endParaRPr/>
            </a:p>
          </p:txBody>
        </p:sp>
        <p:sp>
          <p:nvSpPr>
            <p:cNvPr id="1123" name="Google Shape;1123;p129"/>
            <p:cNvSpPr/>
            <p:nvPr/>
          </p:nvSpPr>
          <p:spPr>
            <a:xfrm>
              <a:off x="3465688" y="3209555"/>
              <a:ext cx="2111023" cy="316089"/>
            </a:xfrm>
            <a:prstGeom prst="rect">
              <a:avLst/>
            </a:prstGeom>
            <a:solidFill>
              <a:srgbClr val="9237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Trebuchet MS"/>
                <a:buNone/>
              </a:pPr>
              <a:r>
                <a:rPr b="0" i="0" lang="en-US" sz="1800" u="none" cap="none" strike="noStrike">
                  <a:solidFill>
                    <a:srgbClr val="FFFFFF"/>
                  </a:solidFill>
                  <a:latin typeface="Trebuchet MS"/>
                  <a:ea typeface="Trebuchet MS"/>
                  <a:cs typeface="Trebuchet MS"/>
                  <a:sym typeface="Trebuchet MS"/>
                </a:rPr>
                <a:t>cuML Prims</a:t>
              </a:r>
              <a:endParaRPr/>
            </a:p>
          </p:txBody>
        </p:sp>
        <p:sp>
          <p:nvSpPr>
            <p:cNvPr id="1124" name="Google Shape;1124;p129"/>
            <p:cNvSpPr/>
            <p:nvPr/>
          </p:nvSpPr>
          <p:spPr>
            <a:xfrm>
              <a:off x="3465687" y="3499014"/>
              <a:ext cx="1112100" cy="417900"/>
            </a:xfrm>
            <a:prstGeom prst="rect">
              <a:avLst/>
            </a:prstGeom>
            <a:solidFill>
              <a:srgbClr val="9237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Trebuchet MS"/>
                <a:ea typeface="Trebuchet MS"/>
                <a:cs typeface="Trebuchet MS"/>
                <a:sym typeface="Trebuchet MS"/>
              </a:endParaRPr>
            </a:p>
          </p:txBody>
        </p:sp>
        <p:sp>
          <p:nvSpPr>
            <p:cNvPr id="1125" name="Google Shape;1125;p129"/>
            <p:cNvSpPr/>
            <p:nvPr/>
          </p:nvSpPr>
          <p:spPr>
            <a:xfrm>
              <a:off x="5661370" y="3209556"/>
              <a:ext cx="1349100" cy="417900"/>
            </a:xfrm>
            <a:prstGeom prst="rect">
              <a:avLst/>
            </a:prstGeom>
            <a:solidFill>
              <a:srgbClr val="A0D64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Trebuchet MS"/>
                <a:ea typeface="Trebuchet MS"/>
                <a:cs typeface="Trebuchet MS"/>
                <a:sym typeface="Trebuchet MS"/>
              </a:endParaRPr>
            </a:p>
          </p:txBody>
        </p:sp>
        <p:sp>
          <p:nvSpPr>
            <p:cNvPr id="1126" name="Google Shape;1126;p129"/>
            <p:cNvSpPr/>
            <p:nvPr/>
          </p:nvSpPr>
          <p:spPr>
            <a:xfrm>
              <a:off x="4662311" y="3600829"/>
              <a:ext cx="2348089" cy="316089"/>
            </a:xfrm>
            <a:prstGeom prst="rect">
              <a:avLst/>
            </a:prstGeom>
            <a:solidFill>
              <a:srgbClr val="A0D64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Trebuchet MS"/>
                <a:buNone/>
              </a:pPr>
              <a:r>
                <a:rPr b="0" i="0" lang="en-US" sz="1800" u="none" cap="none" strike="noStrike">
                  <a:solidFill>
                    <a:srgbClr val="FFFFFF"/>
                  </a:solidFill>
                  <a:latin typeface="Trebuchet MS"/>
                  <a:ea typeface="Trebuchet MS"/>
                  <a:cs typeface="Trebuchet MS"/>
                  <a:sym typeface="Trebuchet MS"/>
                </a:rPr>
                <a:t>CUDA Libraries</a:t>
              </a:r>
              <a:endParaRPr/>
            </a:p>
          </p:txBody>
        </p:sp>
        <p:sp>
          <p:nvSpPr>
            <p:cNvPr id="1127" name="Google Shape;1127;p129"/>
            <p:cNvSpPr/>
            <p:nvPr/>
          </p:nvSpPr>
          <p:spPr>
            <a:xfrm>
              <a:off x="3465688" y="3992103"/>
              <a:ext cx="3544712" cy="316089"/>
            </a:xfrm>
            <a:prstGeom prst="rect">
              <a:avLst/>
            </a:prstGeom>
            <a:solidFill>
              <a:srgbClr val="73B9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Trebuchet MS"/>
                <a:buNone/>
              </a:pPr>
              <a:r>
                <a:rPr b="0" i="0" lang="en-US" sz="1800" u="none" cap="none" strike="noStrike">
                  <a:solidFill>
                    <a:srgbClr val="FFFFFF"/>
                  </a:solidFill>
                  <a:latin typeface="Trebuchet MS"/>
                  <a:ea typeface="Trebuchet MS"/>
                  <a:cs typeface="Trebuchet MS"/>
                  <a:sym typeface="Trebuchet MS"/>
                </a:rPr>
                <a:t>CUDA</a:t>
              </a:r>
              <a:endParaRPr/>
            </a:p>
          </p:txBody>
        </p:sp>
      </p:grpSp>
      <p:sp>
        <p:nvSpPr>
          <p:cNvPr id="1128" name="Google Shape;1128;p129"/>
          <p:cNvSpPr txBox="1"/>
          <p:nvPr/>
        </p:nvSpPr>
        <p:spPr>
          <a:xfrm>
            <a:off x="7542807" y="1685772"/>
            <a:ext cx="2009422" cy="1200329"/>
          </a:xfrm>
          <a:prstGeom prst="rect">
            <a:avLst/>
          </a:prstGeom>
          <a:noFill/>
          <a:ln cap="flat" cmpd="sng" w="31750">
            <a:solidFill>
              <a:srgbClr val="66666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rgbClr val="000000"/>
              </a:buClr>
              <a:buSzPts val="2000"/>
              <a:buFont typeface="Trebuchet MS"/>
              <a:buNone/>
            </a:pPr>
            <a:r>
              <a:rPr b="0" i="0" lang="en-US" sz="2000" u="none" cap="none" strike="noStrike">
                <a:solidFill>
                  <a:srgbClr val="000000"/>
                </a:solidFill>
                <a:latin typeface="Trebuchet MS"/>
                <a:ea typeface="Trebuchet MS"/>
                <a:cs typeface="Trebuchet MS"/>
                <a:sym typeface="Trebuchet MS"/>
              </a:rPr>
              <a:t>Dask cuML</a:t>
            </a:r>
            <a:br>
              <a:rPr b="0" i="0" lang="en-US" sz="2000" u="none" cap="none" strike="noStrike">
                <a:solidFill>
                  <a:srgbClr val="000000"/>
                </a:solidFill>
                <a:latin typeface="Trebuchet MS"/>
                <a:ea typeface="Trebuchet MS"/>
                <a:cs typeface="Trebuchet MS"/>
                <a:sym typeface="Trebuchet MS"/>
              </a:rPr>
            </a:br>
            <a:r>
              <a:rPr b="0" i="0" lang="en-US" sz="2000" u="none" cap="none" strike="noStrike">
                <a:solidFill>
                  <a:srgbClr val="000000"/>
                </a:solidFill>
                <a:latin typeface="Trebuchet MS"/>
                <a:ea typeface="Trebuchet MS"/>
                <a:cs typeface="Trebuchet MS"/>
                <a:sym typeface="Trebuchet MS"/>
              </a:rPr>
              <a:t>Dask cuDF</a:t>
            </a:r>
            <a:endParaRPr b="0" i="0" sz="2000" u="none" cap="none" strike="noStrike">
              <a:solidFill>
                <a:srgbClr val="000000"/>
              </a:solidFill>
              <a:latin typeface="Trebuchet MS"/>
              <a:ea typeface="Trebuchet MS"/>
              <a:cs typeface="Trebuchet MS"/>
              <a:sym typeface="Trebuchet MS"/>
            </a:endParaRPr>
          </a:p>
          <a:p>
            <a:pPr indent="0" lvl="0" marL="0" marR="0" rtl="0" algn="ctr">
              <a:lnSpc>
                <a:spcPct val="90000"/>
              </a:lnSpc>
              <a:spcBef>
                <a:spcPts val="0"/>
              </a:spcBef>
              <a:spcAft>
                <a:spcPts val="0"/>
              </a:spcAft>
              <a:buClr>
                <a:srgbClr val="000000"/>
              </a:buClr>
              <a:buSzPts val="2000"/>
              <a:buFont typeface="Trebuchet MS"/>
              <a:buNone/>
            </a:pPr>
            <a:r>
              <a:rPr b="0" i="0" lang="en-US" sz="2000" u="none" cap="none" strike="noStrike">
                <a:solidFill>
                  <a:srgbClr val="000000"/>
                </a:solidFill>
                <a:latin typeface="Trebuchet MS"/>
                <a:ea typeface="Trebuchet MS"/>
                <a:cs typeface="Trebuchet MS"/>
                <a:sym typeface="Trebuchet MS"/>
              </a:rPr>
              <a:t>cuDF</a:t>
            </a:r>
            <a:endParaRPr b="0" i="0" sz="2000" u="none" cap="none" strike="noStrike">
              <a:solidFill>
                <a:srgbClr val="000000"/>
              </a:solidFill>
              <a:latin typeface="Trebuchet MS"/>
              <a:ea typeface="Trebuchet MS"/>
              <a:cs typeface="Trebuchet MS"/>
              <a:sym typeface="Trebuchet MS"/>
            </a:endParaRPr>
          </a:p>
          <a:p>
            <a:pPr indent="0" lvl="0" marL="0" marR="0" rtl="0" algn="ctr">
              <a:lnSpc>
                <a:spcPct val="90000"/>
              </a:lnSpc>
              <a:spcBef>
                <a:spcPts val="0"/>
              </a:spcBef>
              <a:spcAft>
                <a:spcPts val="0"/>
              </a:spcAft>
              <a:buClr>
                <a:srgbClr val="000000"/>
              </a:buClr>
              <a:buSzPts val="2000"/>
              <a:buFont typeface="Trebuchet MS"/>
              <a:buNone/>
            </a:pPr>
            <a:r>
              <a:rPr b="0" i="0" lang="en-US" sz="2000" u="none" cap="none" strike="noStrike">
                <a:solidFill>
                  <a:srgbClr val="000000"/>
                </a:solidFill>
                <a:latin typeface="Trebuchet MS"/>
                <a:ea typeface="Trebuchet MS"/>
                <a:cs typeface="Trebuchet MS"/>
                <a:sym typeface="Trebuchet MS"/>
              </a:rPr>
              <a:t>Numpy</a:t>
            </a:r>
            <a:endParaRPr b="0" i="0" sz="2000" u="none" cap="none" strike="noStrike">
              <a:solidFill>
                <a:srgbClr val="000000"/>
              </a:solidFill>
              <a:latin typeface="Trebuchet MS"/>
              <a:ea typeface="Trebuchet MS"/>
              <a:cs typeface="Trebuchet MS"/>
              <a:sym typeface="Trebuchet MS"/>
            </a:endParaRPr>
          </a:p>
        </p:txBody>
      </p:sp>
      <p:sp>
        <p:nvSpPr>
          <p:cNvPr id="1129" name="Google Shape;1129;p129"/>
          <p:cNvSpPr txBox="1"/>
          <p:nvPr/>
        </p:nvSpPr>
        <p:spPr>
          <a:xfrm>
            <a:off x="7542807" y="3087765"/>
            <a:ext cx="1996303" cy="2308324"/>
          </a:xfrm>
          <a:prstGeom prst="rect">
            <a:avLst/>
          </a:prstGeom>
          <a:noFill/>
          <a:ln cap="flat" cmpd="sng" w="31750">
            <a:solidFill>
              <a:srgbClr val="66666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rgbClr val="000000"/>
              </a:buClr>
              <a:buSzPts val="2000"/>
              <a:buFont typeface="Trebuchet MS"/>
              <a:buNone/>
            </a:pPr>
            <a:r>
              <a:rPr b="0" i="0" lang="en-US" sz="2000" u="none" cap="none" strike="noStrike">
                <a:solidFill>
                  <a:srgbClr val="000000"/>
                </a:solidFill>
                <a:latin typeface="Trebuchet MS"/>
                <a:ea typeface="Trebuchet MS"/>
                <a:cs typeface="Trebuchet MS"/>
                <a:sym typeface="Trebuchet MS"/>
              </a:rPr>
              <a:t>Thrust</a:t>
            </a:r>
            <a:endParaRPr/>
          </a:p>
          <a:p>
            <a:pPr indent="0" lvl="0" marL="0" marR="0" rtl="0" algn="ctr">
              <a:lnSpc>
                <a:spcPct val="90000"/>
              </a:lnSpc>
              <a:spcBef>
                <a:spcPts val="0"/>
              </a:spcBef>
              <a:spcAft>
                <a:spcPts val="0"/>
              </a:spcAft>
              <a:buClr>
                <a:srgbClr val="000000"/>
              </a:buClr>
              <a:buSzPts val="2000"/>
              <a:buFont typeface="Trebuchet MS"/>
              <a:buNone/>
            </a:pPr>
            <a:r>
              <a:rPr b="0" i="0" lang="en-US" sz="2000" u="none" cap="none" strike="noStrike">
                <a:solidFill>
                  <a:srgbClr val="000000"/>
                </a:solidFill>
                <a:latin typeface="Trebuchet MS"/>
                <a:ea typeface="Trebuchet MS"/>
                <a:cs typeface="Trebuchet MS"/>
                <a:sym typeface="Trebuchet MS"/>
              </a:rPr>
              <a:t>Cub</a:t>
            </a:r>
            <a:endParaRPr/>
          </a:p>
          <a:p>
            <a:pPr indent="0" lvl="0" marL="0" marR="0" rtl="0" algn="ctr">
              <a:lnSpc>
                <a:spcPct val="90000"/>
              </a:lnSpc>
              <a:spcBef>
                <a:spcPts val="0"/>
              </a:spcBef>
              <a:spcAft>
                <a:spcPts val="0"/>
              </a:spcAft>
              <a:buClr>
                <a:srgbClr val="000000"/>
              </a:buClr>
              <a:buSzPts val="2000"/>
              <a:buFont typeface="Trebuchet MS"/>
              <a:buNone/>
            </a:pPr>
            <a:r>
              <a:rPr b="0" i="0" lang="en-US" sz="2000" u="none" cap="none" strike="noStrike">
                <a:solidFill>
                  <a:srgbClr val="000000"/>
                </a:solidFill>
                <a:latin typeface="Trebuchet MS"/>
                <a:ea typeface="Trebuchet MS"/>
                <a:cs typeface="Trebuchet MS"/>
                <a:sym typeface="Trebuchet MS"/>
              </a:rPr>
              <a:t>cuSolver</a:t>
            </a:r>
            <a:endParaRPr b="0" i="0" sz="2000" u="none" cap="none" strike="noStrike">
              <a:solidFill>
                <a:srgbClr val="000000"/>
              </a:solidFill>
              <a:latin typeface="Trebuchet MS"/>
              <a:ea typeface="Trebuchet MS"/>
              <a:cs typeface="Trebuchet MS"/>
              <a:sym typeface="Trebuchet MS"/>
            </a:endParaRPr>
          </a:p>
          <a:p>
            <a:pPr indent="0" lvl="0" marL="0" marR="0" rtl="0" algn="ctr">
              <a:lnSpc>
                <a:spcPct val="90000"/>
              </a:lnSpc>
              <a:spcBef>
                <a:spcPts val="0"/>
              </a:spcBef>
              <a:spcAft>
                <a:spcPts val="0"/>
              </a:spcAft>
              <a:buClr>
                <a:srgbClr val="000000"/>
              </a:buClr>
              <a:buSzPts val="2000"/>
              <a:buFont typeface="Trebuchet MS"/>
              <a:buNone/>
            </a:pPr>
            <a:r>
              <a:rPr b="0" i="0" lang="en-US" sz="2000" u="none" cap="none" strike="noStrike">
                <a:solidFill>
                  <a:srgbClr val="000000"/>
                </a:solidFill>
                <a:latin typeface="Trebuchet MS"/>
                <a:ea typeface="Trebuchet MS"/>
                <a:cs typeface="Trebuchet MS"/>
                <a:sym typeface="Trebuchet MS"/>
              </a:rPr>
              <a:t>nvGraph</a:t>
            </a:r>
            <a:endParaRPr b="0" i="0" sz="2000" u="none" cap="none" strike="noStrike">
              <a:solidFill>
                <a:srgbClr val="000000"/>
              </a:solidFill>
              <a:latin typeface="Trebuchet MS"/>
              <a:ea typeface="Trebuchet MS"/>
              <a:cs typeface="Trebuchet MS"/>
              <a:sym typeface="Trebuchet MS"/>
            </a:endParaRPr>
          </a:p>
          <a:p>
            <a:pPr indent="0" lvl="0" marL="0" marR="0" rtl="0" algn="ctr">
              <a:lnSpc>
                <a:spcPct val="90000"/>
              </a:lnSpc>
              <a:spcBef>
                <a:spcPts val="0"/>
              </a:spcBef>
              <a:spcAft>
                <a:spcPts val="0"/>
              </a:spcAft>
              <a:buClr>
                <a:srgbClr val="000000"/>
              </a:buClr>
              <a:buSzPts val="2000"/>
              <a:buFont typeface="Trebuchet MS"/>
              <a:buNone/>
            </a:pPr>
            <a:r>
              <a:rPr b="0" i="0" lang="en-US" sz="2000" u="none" cap="none" strike="noStrike">
                <a:solidFill>
                  <a:srgbClr val="000000"/>
                </a:solidFill>
                <a:latin typeface="Trebuchet MS"/>
                <a:ea typeface="Trebuchet MS"/>
                <a:cs typeface="Trebuchet MS"/>
                <a:sym typeface="Trebuchet MS"/>
              </a:rPr>
              <a:t>CUTLASS</a:t>
            </a:r>
            <a:endParaRPr/>
          </a:p>
          <a:p>
            <a:pPr indent="0" lvl="0" marL="0" marR="0" rtl="0" algn="ctr">
              <a:lnSpc>
                <a:spcPct val="90000"/>
              </a:lnSpc>
              <a:spcBef>
                <a:spcPts val="0"/>
              </a:spcBef>
              <a:spcAft>
                <a:spcPts val="0"/>
              </a:spcAft>
              <a:buClr>
                <a:srgbClr val="000000"/>
              </a:buClr>
              <a:buSzPts val="2000"/>
              <a:buFont typeface="Trebuchet MS"/>
              <a:buNone/>
            </a:pPr>
            <a:r>
              <a:rPr b="0" i="0" lang="en-US" sz="2000" u="none" cap="none" strike="noStrike">
                <a:solidFill>
                  <a:srgbClr val="000000"/>
                </a:solidFill>
                <a:latin typeface="Trebuchet MS"/>
                <a:ea typeface="Trebuchet MS"/>
                <a:cs typeface="Trebuchet MS"/>
                <a:sym typeface="Trebuchet MS"/>
              </a:rPr>
              <a:t>cuSparse</a:t>
            </a:r>
            <a:endParaRPr b="0" i="0" sz="2000" u="none" cap="none" strike="noStrike">
              <a:solidFill>
                <a:srgbClr val="000000"/>
              </a:solidFill>
              <a:latin typeface="Trebuchet MS"/>
              <a:ea typeface="Trebuchet MS"/>
              <a:cs typeface="Trebuchet MS"/>
              <a:sym typeface="Trebuchet MS"/>
            </a:endParaRPr>
          </a:p>
          <a:p>
            <a:pPr indent="0" lvl="0" marL="0" marR="0" rtl="0" algn="ctr">
              <a:lnSpc>
                <a:spcPct val="90000"/>
              </a:lnSpc>
              <a:spcBef>
                <a:spcPts val="0"/>
              </a:spcBef>
              <a:spcAft>
                <a:spcPts val="0"/>
              </a:spcAft>
              <a:buClr>
                <a:srgbClr val="000000"/>
              </a:buClr>
              <a:buSzPts val="2000"/>
              <a:buFont typeface="Trebuchet MS"/>
              <a:buNone/>
            </a:pPr>
            <a:r>
              <a:rPr b="0" i="0" lang="en-US" sz="2000" u="none" cap="none" strike="noStrike">
                <a:solidFill>
                  <a:srgbClr val="000000"/>
                </a:solidFill>
                <a:latin typeface="Trebuchet MS"/>
                <a:ea typeface="Trebuchet MS"/>
                <a:cs typeface="Trebuchet MS"/>
                <a:sym typeface="Trebuchet MS"/>
              </a:rPr>
              <a:t>cuRand</a:t>
            </a:r>
            <a:endParaRPr b="0" i="0" sz="2000" u="none" cap="none" strike="noStrike">
              <a:solidFill>
                <a:srgbClr val="000000"/>
              </a:solidFill>
              <a:latin typeface="Trebuchet MS"/>
              <a:ea typeface="Trebuchet MS"/>
              <a:cs typeface="Trebuchet MS"/>
              <a:sym typeface="Trebuchet MS"/>
            </a:endParaRPr>
          </a:p>
          <a:p>
            <a:pPr indent="0" lvl="0" marL="0" marR="0" rtl="0" algn="ctr">
              <a:lnSpc>
                <a:spcPct val="90000"/>
              </a:lnSpc>
              <a:spcBef>
                <a:spcPts val="0"/>
              </a:spcBef>
              <a:spcAft>
                <a:spcPts val="0"/>
              </a:spcAft>
              <a:buClr>
                <a:srgbClr val="000000"/>
              </a:buClr>
              <a:buSzPts val="2000"/>
              <a:buFont typeface="Trebuchet MS"/>
              <a:buNone/>
            </a:pPr>
            <a:r>
              <a:rPr b="0" i="0" lang="en-US" sz="2000" u="none" cap="none" strike="noStrike">
                <a:solidFill>
                  <a:srgbClr val="000000"/>
                </a:solidFill>
                <a:latin typeface="Trebuchet MS"/>
                <a:ea typeface="Trebuchet MS"/>
                <a:cs typeface="Trebuchet MS"/>
                <a:sym typeface="Trebuchet MS"/>
              </a:rPr>
              <a:t>cuBlas</a:t>
            </a:r>
            <a:endParaRPr b="0" i="0" sz="2000" u="none" cap="none" strike="noStrike">
              <a:solidFill>
                <a:srgbClr val="000000"/>
              </a:solidFill>
              <a:latin typeface="Trebuchet MS"/>
              <a:ea typeface="Trebuchet MS"/>
              <a:cs typeface="Trebuchet MS"/>
              <a:sym typeface="Trebuchet MS"/>
            </a:endParaRPr>
          </a:p>
        </p:txBody>
      </p:sp>
      <p:cxnSp>
        <p:nvCxnSpPr>
          <p:cNvPr id="1130" name="Google Shape;1130;p129"/>
          <p:cNvCxnSpPr>
            <a:stCxn id="1120" idx="3"/>
            <a:endCxn id="1128" idx="1"/>
          </p:cNvCxnSpPr>
          <p:nvPr/>
        </p:nvCxnSpPr>
        <p:spPr>
          <a:xfrm>
            <a:off x="6000278" y="1943754"/>
            <a:ext cx="1542600" cy="342300"/>
          </a:xfrm>
          <a:prstGeom prst="bentConnector3">
            <a:avLst>
              <a:gd fmla="val 49998" name="adj1"/>
            </a:avLst>
          </a:prstGeom>
          <a:noFill/>
          <a:ln cap="rnd" cmpd="sng" w="34925">
            <a:solidFill>
              <a:srgbClr val="666666"/>
            </a:solidFill>
            <a:prstDash val="solid"/>
            <a:bevel/>
            <a:headEnd len="lg" w="lg" type="none"/>
            <a:tailEnd len="med" w="med" type="triangle"/>
          </a:ln>
        </p:spPr>
      </p:cxnSp>
      <p:cxnSp>
        <p:nvCxnSpPr>
          <p:cNvPr id="1131" name="Google Shape;1131;p129"/>
          <p:cNvCxnSpPr/>
          <p:nvPr/>
        </p:nvCxnSpPr>
        <p:spPr>
          <a:xfrm>
            <a:off x="6000045" y="4241154"/>
            <a:ext cx="1542900" cy="900"/>
          </a:xfrm>
          <a:prstGeom prst="bentConnector3">
            <a:avLst>
              <a:gd fmla="val 50000" name="adj1"/>
            </a:avLst>
          </a:prstGeom>
          <a:noFill/>
          <a:ln cap="rnd" cmpd="sng" w="34925">
            <a:solidFill>
              <a:srgbClr val="666666"/>
            </a:solidFill>
            <a:prstDash val="solid"/>
            <a:bevel/>
            <a:headEnd len="lg" w="lg" type="none"/>
            <a:tailEnd len="med" w="med" type="triangle"/>
          </a:ln>
        </p:spPr>
      </p:cxnSp>
    </p:spTree>
  </p:cSld>
  <p:clrMapOvr>
    <a:masterClrMapping/>
  </p:clrMapOvr>
  <mc:AlternateContent>
    <mc:Choice Requires="p14">
      <p:transition spd="slow" p14:dur="700">
        <p:fade/>
      </p:transition>
    </mc:Choice>
    <mc:Fallback>
      <p:transition spd="slow">
        <p:fade/>
      </p:transition>
    </mc:Fallback>
  </mc:AlternateContent>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36" name="Shape 1136"/>
        <p:cNvGrpSpPr/>
        <p:nvPr/>
      </p:nvGrpSpPr>
      <p:grpSpPr>
        <a:xfrm>
          <a:off x="0" y="0"/>
          <a:ext cx="0" cy="0"/>
          <a:chOff x="0" y="0"/>
          <a:chExt cx="0" cy="0"/>
        </a:xfrm>
      </p:grpSpPr>
      <p:sp>
        <p:nvSpPr>
          <p:cNvPr id="1137" name="Google Shape;1137;p130"/>
          <p:cNvSpPr txBox="1"/>
          <p:nvPr>
            <p:ph type="title"/>
          </p:nvPr>
        </p:nvSpPr>
        <p:spPr>
          <a:xfrm>
            <a:off x="498348" y="737426"/>
            <a:ext cx="9976104" cy="590931"/>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None/>
            </a:pPr>
            <a:r>
              <a:rPr lang="en-US">
                <a:latin typeface="Trebuchet MS"/>
                <a:ea typeface="Trebuchet MS"/>
                <a:cs typeface="Trebuchet MS"/>
                <a:sym typeface="Trebuchet MS"/>
              </a:rPr>
              <a:t>Algorithms</a:t>
            </a:r>
            <a:endParaRPr/>
          </a:p>
        </p:txBody>
      </p:sp>
      <p:sp>
        <p:nvSpPr>
          <p:cNvPr id="1138" name="Google Shape;1138;p130"/>
          <p:cNvSpPr txBox="1"/>
          <p:nvPr>
            <p:ph idx="2" type="body"/>
          </p:nvPr>
        </p:nvSpPr>
        <p:spPr>
          <a:xfrm>
            <a:off x="498348" y="1259533"/>
            <a:ext cx="9976104" cy="525463"/>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SzPts val="2000"/>
              <a:buFont typeface="Trebuchet MS"/>
              <a:buNone/>
            </a:pPr>
            <a:r>
              <a:rPr lang="en-US">
                <a:latin typeface="Trebuchet MS"/>
                <a:ea typeface="Trebuchet MS"/>
                <a:cs typeface="Trebuchet MS"/>
                <a:sym typeface="Trebuchet MS"/>
              </a:rPr>
              <a:t>GPU-accelerated Scikit-Learn</a:t>
            </a:r>
            <a:endParaRPr/>
          </a:p>
        </p:txBody>
      </p:sp>
      <p:pic>
        <p:nvPicPr>
          <p:cNvPr id="1139" name="Google Shape;1139;p130"/>
          <p:cNvPicPr preferRelativeResize="0"/>
          <p:nvPr/>
        </p:nvPicPr>
        <p:blipFill rotWithShape="1">
          <a:blip r:embed="rId3">
            <a:alphaModFix/>
          </a:blip>
          <a:srcRect b="0" l="0" r="0" t="0"/>
          <a:stretch/>
        </p:blipFill>
        <p:spPr>
          <a:xfrm>
            <a:off x="976045" y="1375142"/>
            <a:ext cx="2979692" cy="3194956"/>
          </a:xfrm>
          <a:prstGeom prst="rect">
            <a:avLst/>
          </a:prstGeom>
          <a:noFill/>
          <a:ln>
            <a:noFill/>
          </a:ln>
        </p:spPr>
      </p:pic>
      <p:sp>
        <p:nvSpPr>
          <p:cNvPr id="1140" name="Google Shape;1140;p130"/>
          <p:cNvSpPr/>
          <p:nvPr/>
        </p:nvSpPr>
        <p:spPr>
          <a:xfrm>
            <a:off x="4044048" y="1905546"/>
            <a:ext cx="3477985" cy="432708"/>
          </a:xfrm>
          <a:prstGeom prst="rect">
            <a:avLst/>
          </a:prstGeom>
          <a:solidFill>
            <a:schemeClr val="lt2"/>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67"/>
              <a:buFont typeface="Trebuchet MS"/>
              <a:buNone/>
            </a:pPr>
            <a:r>
              <a:rPr b="0" i="0" lang="en-US" sz="1200" u="none" cap="none" strike="noStrike">
                <a:solidFill>
                  <a:srgbClr val="FFFFFF"/>
                </a:solidFill>
                <a:latin typeface="Trebuchet MS"/>
                <a:ea typeface="Trebuchet MS"/>
                <a:cs typeface="Trebuchet MS"/>
                <a:sym typeface="Trebuchet MS"/>
              </a:rPr>
              <a:t>Classification / Regression</a:t>
            </a:r>
            <a:endParaRPr sz="1200"/>
          </a:p>
        </p:txBody>
      </p:sp>
      <p:sp>
        <p:nvSpPr>
          <p:cNvPr id="1141" name="Google Shape;1141;p130"/>
          <p:cNvSpPr/>
          <p:nvPr/>
        </p:nvSpPr>
        <p:spPr>
          <a:xfrm>
            <a:off x="4044048" y="2683223"/>
            <a:ext cx="3477900" cy="432600"/>
          </a:xfrm>
          <a:prstGeom prst="rect">
            <a:avLst/>
          </a:prstGeom>
          <a:solidFill>
            <a:schemeClr val="lt2"/>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Trebuchet MS"/>
              <a:buNone/>
            </a:pPr>
            <a:r>
              <a:rPr lang="en-US" sz="1200">
                <a:solidFill>
                  <a:srgbClr val="FFFFFF"/>
                </a:solidFill>
                <a:latin typeface="Trebuchet MS"/>
                <a:ea typeface="Trebuchet MS"/>
                <a:cs typeface="Trebuchet MS"/>
                <a:sym typeface="Trebuchet MS"/>
              </a:rPr>
              <a:t>Inference</a:t>
            </a:r>
            <a:endParaRPr sz="1200"/>
          </a:p>
        </p:txBody>
      </p:sp>
      <p:sp>
        <p:nvSpPr>
          <p:cNvPr id="1142" name="Google Shape;1142;p130"/>
          <p:cNvSpPr/>
          <p:nvPr/>
        </p:nvSpPr>
        <p:spPr>
          <a:xfrm>
            <a:off x="4044048" y="3460900"/>
            <a:ext cx="3477900" cy="432600"/>
          </a:xfrm>
          <a:prstGeom prst="rect">
            <a:avLst/>
          </a:prstGeom>
          <a:solidFill>
            <a:schemeClr val="lt2"/>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Trebuchet MS"/>
              <a:buNone/>
            </a:pPr>
            <a:r>
              <a:rPr b="0" i="0" lang="en-US" sz="1200" u="none" cap="none" strike="noStrike">
                <a:solidFill>
                  <a:srgbClr val="FFFFFF"/>
                </a:solidFill>
                <a:latin typeface="Trebuchet MS"/>
                <a:ea typeface="Trebuchet MS"/>
                <a:cs typeface="Trebuchet MS"/>
                <a:sym typeface="Trebuchet MS"/>
              </a:rPr>
              <a:t>Clustering</a:t>
            </a:r>
            <a:endParaRPr sz="1200"/>
          </a:p>
        </p:txBody>
      </p:sp>
      <p:sp>
        <p:nvSpPr>
          <p:cNvPr id="1143" name="Google Shape;1143;p130"/>
          <p:cNvSpPr/>
          <p:nvPr/>
        </p:nvSpPr>
        <p:spPr>
          <a:xfrm>
            <a:off x="4044048" y="4162377"/>
            <a:ext cx="3477900" cy="432600"/>
          </a:xfrm>
          <a:prstGeom prst="rect">
            <a:avLst/>
          </a:prstGeom>
          <a:solidFill>
            <a:schemeClr val="lt2"/>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200"/>
              <a:buFont typeface="Trebuchet MS"/>
              <a:buNone/>
            </a:pPr>
            <a:r>
              <a:rPr b="0" i="0" lang="en-US" sz="1200" u="none" cap="none" strike="noStrike">
                <a:solidFill>
                  <a:srgbClr val="FFFFFF"/>
                </a:solidFill>
                <a:latin typeface="Trebuchet MS"/>
                <a:ea typeface="Trebuchet MS"/>
                <a:cs typeface="Trebuchet MS"/>
                <a:sym typeface="Trebuchet MS"/>
              </a:rPr>
              <a:t>Decomposition &amp; Dimensionality Reduction</a:t>
            </a:r>
            <a:endParaRPr sz="1200"/>
          </a:p>
        </p:txBody>
      </p:sp>
      <p:sp>
        <p:nvSpPr>
          <p:cNvPr id="1144" name="Google Shape;1144;p130"/>
          <p:cNvSpPr/>
          <p:nvPr/>
        </p:nvSpPr>
        <p:spPr>
          <a:xfrm>
            <a:off x="4044048" y="4940054"/>
            <a:ext cx="3477900" cy="432600"/>
          </a:xfrm>
          <a:prstGeom prst="rect">
            <a:avLst/>
          </a:prstGeom>
          <a:solidFill>
            <a:schemeClr val="lt2"/>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Trebuchet MS"/>
              <a:buNone/>
            </a:pPr>
            <a:r>
              <a:rPr b="0" i="0" lang="en-US" sz="1200" u="none" cap="none" strike="noStrike">
                <a:solidFill>
                  <a:srgbClr val="FFFFFF"/>
                </a:solidFill>
                <a:latin typeface="Trebuchet MS"/>
                <a:ea typeface="Trebuchet MS"/>
                <a:cs typeface="Trebuchet MS"/>
                <a:sym typeface="Trebuchet MS"/>
              </a:rPr>
              <a:t>Time </a:t>
            </a:r>
            <a:r>
              <a:rPr lang="en-US" sz="1200">
                <a:solidFill>
                  <a:srgbClr val="FFFFFF"/>
                </a:solidFill>
                <a:latin typeface="Trebuchet MS"/>
                <a:ea typeface="Trebuchet MS"/>
                <a:cs typeface="Trebuchet MS"/>
                <a:sym typeface="Trebuchet MS"/>
              </a:rPr>
              <a:t>S</a:t>
            </a:r>
            <a:r>
              <a:rPr b="0" i="0" lang="en-US" sz="1200" u="none" cap="none" strike="noStrike">
                <a:solidFill>
                  <a:srgbClr val="FFFFFF"/>
                </a:solidFill>
                <a:latin typeface="Trebuchet MS"/>
                <a:ea typeface="Trebuchet MS"/>
                <a:cs typeface="Trebuchet MS"/>
                <a:sym typeface="Trebuchet MS"/>
              </a:rPr>
              <a:t>eries</a:t>
            </a:r>
            <a:endParaRPr sz="1200"/>
          </a:p>
        </p:txBody>
      </p:sp>
      <p:sp>
        <p:nvSpPr>
          <p:cNvPr id="1145" name="Google Shape;1145;p130"/>
          <p:cNvSpPr txBox="1"/>
          <p:nvPr/>
        </p:nvSpPr>
        <p:spPr>
          <a:xfrm>
            <a:off x="7610350" y="1813825"/>
            <a:ext cx="3065100" cy="7572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rgbClr val="000000"/>
              </a:buClr>
              <a:buSzPts val="1200"/>
              <a:buFont typeface="Trebuchet MS"/>
              <a:buNone/>
            </a:pPr>
            <a:r>
              <a:rPr b="0" i="0" lang="en-US" sz="1200" u="none" cap="none" strike="noStrike">
                <a:solidFill>
                  <a:srgbClr val="000000"/>
                </a:solidFill>
                <a:latin typeface="Trebuchet MS"/>
                <a:ea typeface="Trebuchet MS"/>
                <a:cs typeface="Trebuchet MS"/>
                <a:sym typeface="Trebuchet MS"/>
              </a:rPr>
              <a:t>Decision Trees / </a:t>
            </a:r>
            <a:r>
              <a:rPr b="1" i="0" lang="en-US" sz="1200" u="none" cap="none" strike="noStrike">
                <a:solidFill>
                  <a:srgbClr val="000000"/>
                </a:solidFill>
                <a:latin typeface="Trebuchet MS"/>
                <a:ea typeface="Trebuchet MS"/>
                <a:cs typeface="Trebuchet MS"/>
                <a:sym typeface="Trebuchet MS"/>
              </a:rPr>
              <a:t>Random Forests</a:t>
            </a:r>
            <a:endParaRPr b="1" sz="1200">
              <a:latin typeface="Trebuchet MS"/>
              <a:ea typeface="Trebuchet MS"/>
              <a:cs typeface="Trebuchet MS"/>
              <a:sym typeface="Trebuchet MS"/>
            </a:endParaRPr>
          </a:p>
          <a:p>
            <a:pPr indent="0" lvl="0" marL="0" marR="0" rtl="0" algn="l">
              <a:lnSpc>
                <a:spcPct val="90000"/>
              </a:lnSpc>
              <a:spcBef>
                <a:spcPts val="0"/>
              </a:spcBef>
              <a:spcAft>
                <a:spcPts val="0"/>
              </a:spcAft>
              <a:buClr>
                <a:srgbClr val="000000"/>
              </a:buClr>
              <a:buSzPts val="1200"/>
              <a:buFont typeface="Trebuchet MS"/>
              <a:buNone/>
            </a:pPr>
            <a:r>
              <a:rPr b="1" i="0" lang="en-US" sz="1200" u="none" cap="none" strike="noStrike">
                <a:solidFill>
                  <a:srgbClr val="000000"/>
                </a:solidFill>
                <a:latin typeface="Trebuchet MS"/>
                <a:ea typeface="Trebuchet MS"/>
                <a:cs typeface="Trebuchet MS"/>
                <a:sym typeface="Trebuchet MS"/>
              </a:rPr>
              <a:t>Linear Regression</a:t>
            </a:r>
            <a:endParaRPr b="1"/>
          </a:p>
          <a:p>
            <a:pPr indent="0" lvl="0" marL="0" marR="0" rtl="0" algn="l">
              <a:lnSpc>
                <a:spcPct val="90000"/>
              </a:lnSpc>
              <a:spcBef>
                <a:spcPts val="0"/>
              </a:spcBef>
              <a:spcAft>
                <a:spcPts val="0"/>
              </a:spcAft>
              <a:buClr>
                <a:srgbClr val="000000"/>
              </a:buClr>
              <a:buSzPts val="1200"/>
              <a:buFont typeface="Trebuchet MS"/>
              <a:buNone/>
            </a:pPr>
            <a:r>
              <a:rPr b="0" i="0" lang="en-US" sz="1200" u="none" cap="none" strike="noStrike">
                <a:solidFill>
                  <a:srgbClr val="000000"/>
                </a:solidFill>
                <a:latin typeface="Trebuchet MS"/>
                <a:ea typeface="Trebuchet MS"/>
                <a:cs typeface="Trebuchet MS"/>
                <a:sym typeface="Trebuchet MS"/>
              </a:rPr>
              <a:t>Logistic Regression</a:t>
            </a:r>
            <a:endParaRPr/>
          </a:p>
          <a:p>
            <a:pPr indent="0" lvl="0" marL="0" marR="0" rtl="0" algn="l">
              <a:lnSpc>
                <a:spcPct val="90000"/>
              </a:lnSpc>
              <a:spcBef>
                <a:spcPts val="0"/>
              </a:spcBef>
              <a:spcAft>
                <a:spcPts val="0"/>
              </a:spcAft>
              <a:buClr>
                <a:srgbClr val="000000"/>
              </a:buClr>
              <a:buSzPts val="1200"/>
              <a:buFont typeface="Trebuchet MS"/>
              <a:buNone/>
            </a:pPr>
            <a:r>
              <a:rPr i="0" lang="en-US" sz="1200" u="none" cap="none" strike="noStrike">
                <a:solidFill>
                  <a:srgbClr val="000000"/>
                </a:solidFill>
                <a:latin typeface="Trebuchet MS"/>
                <a:ea typeface="Trebuchet MS"/>
                <a:cs typeface="Trebuchet MS"/>
                <a:sym typeface="Trebuchet MS"/>
              </a:rPr>
              <a:t>K-Nearest Neighbors</a:t>
            </a:r>
            <a:endParaRPr i="0" sz="1200" u="none" cap="none" strike="noStrike">
              <a:solidFill>
                <a:srgbClr val="000000"/>
              </a:solidFill>
              <a:latin typeface="Trebuchet MS"/>
              <a:ea typeface="Trebuchet MS"/>
              <a:cs typeface="Trebuchet MS"/>
              <a:sym typeface="Trebuchet MS"/>
            </a:endParaRPr>
          </a:p>
          <a:p>
            <a:pPr indent="0" lvl="0" marL="0" marR="0" rtl="0" algn="l">
              <a:lnSpc>
                <a:spcPct val="90000"/>
              </a:lnSpc>
              <a:spcBef>
                <a:spcPts val="0"/>
              </a:spcBef>
              <a:spcAft>
                <a:spcPts val="0"/>
              </a:spcAft>
              <a:buClr>
                <a:srgbClr val="000000"/>
              </a:buClr>
              <a:buSzPts val="1200"/>
              <a:buFont typeface="Trebuchet MS"/>
              <a:buNone/>
            </a:pPr>
            <a:r>
              <a:rPr lang="en-US" sz="1200">
                <a:latin typeface="Trebuchet MS"/>
                <a:ea typeface="Trebuchet MS"/>
                <a:cs typeface="Trebuchet MS"/>
                <a:sym typeface="Trebuchet MS"/>
              </a:rPr>
              <a:t>Support Vector Machines</a:t>
            </a:r>
            <a:endParaRPr sz="1200">
              <a:latin typeface="Trebuchet MS"/>
              <a:ea typeface="Trebuchet MS"/>
              <a:cs typeface="Trebuchet MS"/>
              <a:sym typeface="Trebuchet MS"/>
            </a:endParaRPr>
          </a:p>
        </p:txBody>
      </p:sp>
      <p:sp>
        <p:nvSpPr>
          <p:cNvPr id="1146" name="Google Shape;1146;p130"/>
          <p:cNvSpPr txBox="1"/>
          <p:nvPr/>
        </p:nvSpPr>
        <p:spPr>
          <a:xfrm>
            <a:off x="7610275" y="2513950"/>
            <a:ext cx="3065100" cy="7572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rgbClr val="000000"/>
              </a:buClr>
              <a:buSzPts val="1200"/>
              <a:buFont typeface="Trebuchet MS"/>
              <a:buNone/>
            </a:pPr>
            <a:r>
              <a:rPr lang="en-US" sz="1200"/>
              <a:t>Random forest / GBDT inference</a:t>
            </a:r>
            <a:endParaRPr sz="1200"/>
          </a:p>
        </p:txBody>
      </p:sp>
      <p:sp>
        <p:nvSpPr>
          <p:cNvPr id="1147" name="Google Shape;1147;p130"/>
          <p:cNvSpPr txBox="1"/>
          <p:nvPr/>
        </p:nvSpPr>
        <p:spPr>
          <a:xfrm>
            <a:off x="7610269" y="3381701"/>
            <a:ext cx="1980000" cy="5910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rgbClr val="000000"/>
              </a:buClr>
              <a:buSzPts val="1200"/>
              <a:buFont typeface="Trebuchet MS"/>
              <a:buNone/>
            </a:pPr>
            <a:r>
              <a:rPr b="0" i="0" lang="en-US" sz="1200" u="none" cap="none" strike="noStrike">
                <a:solidFill>
                  <a:srgbClr val="000000"/>
                </a:solidFill>
                <a:latin typeface="Trebuchet MS"/>
                <a:ea typeface="Trebuchet MS"/>
                <a:cs typeface="Trebuchet MS"/>
                <a:sym typeface="Trebuchet MS"/>
              </a:rPr>
              <a:t>K-Means</a:t>
            </a:r>
            <a:endParaRPr/>
          </a:p>
          <a:p>
            <a:pPr indent="0" lvl="0" marL="0" marR="0" rtl="0" algn="l">
              <a:lnSpc>
                <a:spcPct val="90000"/>
              </a:lnSpc>
              <a:spcBef>
                <a:spcPts val="0"/>
              </a:spcBef>
              <a:spcAft>
                <a:spcPts val="0"/>
              </a:spcAft>
              <a:buClr>
                <a:srgbClr val="000000"/>
              </a:buClr>
              <a:buSzPts val="1200"/>
              <a:buFont typeface="Trebuchet MS"/>
              <a:buNone/>
            </a:pPr>
            <a:r>
              <a:rPr b="0" i="0" lang="en-US" sz="1200" u="none" cap="none" strike="noStrike">
                <a:solidFill>
                  <a:srgbClr val="000000"/>
                </a:solidFill>
                <a:latin typeface="Trebuchet MS"/>
                <a:ea typeface="Trebuchet MS"/>
                <a:cs typeface="Trebuchet MS"/>
                <a:sym typeface="Trebuchet MS"/>
              </a:rPr>
              <a:t>DBSCAN</a:t>
            </a:r>
            <a:endParaRPr/>
          </a:p>
          <a:p>
            <a:pPr indent="0" lvl="0" marL="0" marR="0" rtl="0" algn="l">
              <a:lnSpc>
                <a:spcPct val="90000"/>
              </a:lnSpc>
              <a:spcBef>
                <a:spcPts val="0"/>
              </a:spcBef>
              <a:spcAft>
                <a:spcPts val="0"/>
              </a:spcAft>
              <a:buClr>
                <a:srgbClr val="000000"/>
              </a:buClr>
              <a:buSzPts val="1200"/>
              <a:buFont typeface="Trebuchet MS"/>
              <a:buNone/>
            </a:pPr>
            <a:r>
              <a:rPr b="0" i="0" lang="en-US" sz="1200" u="none" cap="none" strike="noStrike">
                <a:solidFill>
                  <a:srgbClr val="000000"/>
                </a:solidFill>
                <a:latin typeface="Trebuchet MS"/>
                <a:ea typeface="Trebuchet MS"/>
                <a:cs typeface="Trebuchet MS"/>
                <a:sym typeface="Trebuchet MS"/>
              </a:rPr>
              <a:t>Spectral Clustering</a:t>
            </a:r>
            <a:endParaRPr/>
          </a:p>
        </p:txBody>
      </p:sp>
      <p:sp>
        <p:nvSpPr>
          <p:cNvPr id="1148" name="Google Shape;1148;p130"/>
          <p:cNvSpPr txBox="1"/>
          <p:nvPr/>
        </p:nvSpPr>
        <p:spPr>
          <a:xfrm>
            <a:off x="7610269" y="4036527"/>
            <a:ext cx="2563500" cy="7572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rgbClr val="000000"/>
              </a:buClr>
              <a:buSzPts val="1200"/>
              <a:buFont typeface="Trebuchet MS"/>
              <a:buNone/>
            </a:pPr>
            <a:r>
              <a:rPr i="0" lang="en-US" sz="1200" u="none" cap="none" strike="noStrike">
                <a:solidFill>
                  <a:srgbClr val="000000"/>
                </a:solidFill>
                <a:latin typeface="Trebuchet MS"/>
                <a:ea typeface="Trebuchet MS"/>
                <a:cs typeface="Trebuchet MS"/>
                <a:sym typeface="Trebuchet MS"/>
              </a:rPr>
              <a:t>Principal Components</a:t>
            </a:r>
            <a:endParaRPr/>
          </a:p>
          <a:p>
            <a:pPr indent="0" lvl="0" marL="0" marR="0" rtl="0" algn="l">
              <a:lnSpc>
                <a:spcPct val="90000"/>
              </a:lnSpc>
              <a:spcBef>
                <a:spcPts val="0"/>
              </a:spcBef>
              <a:spcAft>
                <a:spcPts val="0"/>
              </a:spcAft>
              <a:buClr>
                <a:srgbClr val="000000"/>
              </a:buClr>
              <a:buSzPts val="1200"/>
              <a:buFont typeface="Trebuchet MS"/>
              <a:buNone/>
            </a:pPr>
            <a:r>
              <a:rPr i="0" lang="en-US" sz="1200" u="none" cap="none" strike="noStrike">
                <a:solidFill>
                  <a:srgbClr val="000000"/>
                </a:solidFill>
                <a:latin typeface="Trebuchet MS"/>
                <a:ea typeface="Trebuchet MS"/>
                <a:cs typeface="Trebuchet MS"/>
                <a:sym typeface="Trebuchet MS"/>
              </a:rPr>
              <a:t>Singular Value Decomposition</a:t>
            </a:r>
            <a:br>
              <a:rPr b="0" i="0" lang="en-US" sz="1200" u="none" cap="none" strike="noStrike">
                <a:solidFill>
                  <a:srgbClr val="000000"/>
                </a:solidFill>
                <a:latin typeface="Trebuchet MS"/>
                <a:ea typeface="Trebuchet MS"/>
                <a:cs typeface="Trebuchet MS"/>
                <a:sym typeface="Trebuchet MS"/>
              </a:rPr>
            </a:br>
            <a:r>
              <a:rPr b="0" i="0" lang="en-US" sz="1200" u="none" cap="none" strike="noStrike">
                <a:solidFill>
                  <a:srgbClr val="000000"/>
                </a:solidFill>
                <a:latin typeface="Trebuchet MS"/>
                <a:ea typeface="Trebuchet MS"/>
                <a:cs typeface="Trebuchet MS"/>
                <a:sym typeface="Trebuchet MS"/>
              </a:rPr>
              <a:t>UMAP</a:t>
            </a:r>
            <a:endParaRPr/>
          </a:p>
          <a:p>
            <a:pPr indent="0" lvl="0" marL="0" marR="0" rtl="0" algn="l">
              <a:lnSpc>
                <a:spcPct val="90000"/>
              </a:lnSpc>
              <a:spcBef>
                <a:spcPts val="0"/>
              </a:spcBef>
              <a:spcAft>
                <a:spcPts val="0"/>
              </a:spcAft>
              <a:buClr>
                <a:srgbClr val="000000"/>
              </a:buClr>
              <a:buSzPts val="1200"/>
              <a:buFont typeface="Trebuchet MS"/>
              <a:buNone/>
            </a:pPr>
            <a:r>
              <a:rPr b="0" i="0" lang="en-US" sz="1200" u="none" cap="none" strike="noStrike">
                <a:solidFill>
                  <a:srgbClr val="000000"/>
                </a:solidFill>
                <a:latin typeface="Trebuchet MS"/>
                <a:ea typeface="Trebuchet MS"/>
                <a:cs typeface="Trebuchet MS"/>
                <a:sym typeface="Trebuchet MS"/>
              </a:rPr>
              <a:t>Spectral Embedding</a:t>
            </a:r>
            <a:endParaRPr b="0" i="0" sz="1200" u="none" cap="none" strike="noStrike">
              <a:solidFill>
                <a:srgbClr val="000000"/>
              </a:solidFill>
              <a:latin typeface="Trebuchet MS"/>
              <a:ea typeface="Trebuchet MS"/>
              <a:cs typeface="Trebuchet MS"/>
              <a:sym typeface="Trebuchet MS"/>
            </a:endParaRPr>
          </a:p>
          <a:p>
            <a:pPr indent="0" lvl="0" marL="0" marR="0" rtl="0" algn="l">
              <a:lnSpc>
                <a:spcPct val="90000"/>
              </a:lnSpc>
              <a:spcBef>
                <a:spcPts val="0"/>
              </a:spcBef>
              <a:spcAft>
                <a:spcPts val="0"/>
              </a:spcAft>
              <a:buClr>
                <a:srgbClr val="000000"/>
              </a:buClr>
              <a:buSzPts val="1200"/>
              <a:buFont typeface="Trebuchet MS"/>
              <a:buNone/>
            </a:pPr>
            <a:r>
              <a:rPr lang="en-US" sz="1200">
                <a:latin typeface="Trebuchet MS"/>
                <a:ea typeface="Trebuchet MS"/>
                <a:cs typeface="Trebuchet MS"/>
                <a:sym typeface="Trebuchet MS"/>
              </a:rPr>
              <a:t>T-SNE</a:t>
            </a:r>
            <a:endParaRPr sz="1200">
              <a:latin typeface="Trebuchet MS"/>
              <a:ea typeface="Trebuchet MS"/>
              <a:cs typeface="Trebuchet MS"/>
              <a:sym typeface="Trebuchet MS"/>
            </a:endParaRPr>
          </a:p>
        </p:txBody>
      </p:sp>
      <p:sp>
        <p:nvSpPr>
          <p:cNvPr id="1149" name="Google Shape;1149;p130"/>
          <p:cNvSpPr txBox="1"/>
          <p:nvPr/>
        </p:nvSpPr>
        <p:spPr>
          <a:xfrm>
            <a:off x="7663081" y="4943942"/>
            <a:ext cx="1874400" cy="4248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rgbClr val="000000"/>
              </a:buClr>
              <a:buSzPts val="1200"/>
              <a:buFont typeface="Trebuchet MS"/>
              <a:buNone/>
            </a:pPr>
            <a:r>
              <a:rPr i="0" lang="en-US" sz="1200" u="none" cap="none" strike="noStrike">
                <a:solidFill>
                  <a:srgbClr val="000000"/>
                </a:solidFill>
                <a:latin typeface="Trebuchet MS"/>
                <a:ea typeface="Trebuchet MS"/>
                <a:cs typeface="Trebuchet MS"/>
                <a:sym typeface="Trebuchet MS"/>
              </a:rPr>
              <a:t>Holt-Winters</a:t>
            </a:r>
            <a:endParaRPr i="0" sz="1200" u="none" cap="none" strike="noStrike">
              <a:solidFill>
                <a:srgbClr val="000000"/>
              </a:solidFill>
              <a:latin typeface="Trebuchet MS"/>
              <a:ea typeface="Trebuchet MS"/>
              <a:cs typeface="Trebuchet MS"/>
              <a:sym typeface="Trebuchet MS"/>
            </a:endParaRPr>
          </a:p>
          <a:p>
            <a:pPr indent="0" lvl="0" marL="0" rtl="0" algn="l">
              <a:lnSpc>
                <a:spcPct val="90000"/>
              </a:lnSpc>
              <a:spcBef>
                <a:spcPts val="0"/>
              </a:spcBef>
              <a:spcAft>
                <a:spcPts val="0"/>
              </a:spcAft>
              <a:buClr>
                <a:schemeClr val="dk2"/>
              </a:buClr>
              <a:buSzPts val="1200"/>
              <a:buFont typeface="Trebuchet MS"/>
              <a:buNone/>
            </a:pPr>
            <a:r>
              <a:rPr b="1" lang="en-US" sz="1200">
                <a:solidFill>
                  <a:schemeClr val="dk2"/>
                </a:solidFill>
                <a:latin typeface="Trebuchet MS"/>
                <a:ea typeface="Trebuchet MS"/>
                <a:cs typeface="Trebuchet MS"/>
                <a:sym typeface="Trebuchet MS"/>
              </a:rPr>
              <a:t>Seasonal ARIMA</a:t>
            </a:r>
            <a:endParaRPr b="1" sz="1200">
              <a:solidFill>
                <a:schemeClr val="dk2"/>
              </a:solidFill>
              <a:latin typeface="Trebuchet MS"/>
              <a:ea typeface="Trebuchet MS"/>
              <a:cs typeface="Trebuchet MS"/>
              <a:sym typeface="Trebuchet MS"/>
            </a:endParaRPr>
          </a:p>
        </p:txBody>
      </p:sp>
      <p:sp>
        <p:nvSpPr>
          <p:cNvPr id="1150" name="Google Shape;1150;p130"/>
          <p:cNvSpPr/>
          <p:nvPr/>
        </p:nvSpPr>
        <p:spPr>
          <a:xfrm>
            <a:off x="1028155" y="4542254"/>
            <a:ext cx="2612571" cy="432708"/>
          </a:xfrm>
          <a:prstGeom prst="rect">
            <a:avLst/>
          </a:prstGeom>
          <a:solidFill>
            <a:schemeClr val="lt2"/>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Trebuchet MS"/>
              <a:buNone/>
            </a:pPr>
            <a:r>
              <a:rPr b="0" i="0" lang="en-US" sz="1200" u="none" cap="none" strike="noStrike">
                <a:solidFill>
                  <a:srgbClr val="FFFFFF"/>
                </a:solidFill>
                <a:latin typeface="Trebuchet MS"/>
                <a:ea typeface="Trebuchet MS"/>
                <a:cs typeface="Trebuchet MS"/>
                <a:sym typeface="Trebuchet MS"/>
              </a:rPr>
              <a:t>Cross Validation</a:t>
            </a:r>
            <a:endParaRPr sz="1200"/>
          </a:p>
        </p:txBody>
      </p:sp>
      <p:sp>
        <p:nvSpPr>
          <p:cNvPr id="1151" name="Google Shape;1151;p130"/>
          <p:cNvSpPr txBox="1"/>
          <p:nvPr/>
        </p:nvSpPr>
        <p:spPr>
          <a:xfrm>
            <a:off x="1657404" y="5629287"/>
            <a:ext cx="1351652" cy="286232"/>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rgbClr val="000000"/>
              </a:buClr>
              <a:buSzPts val="1400"/>
              <a:buFont typeface="Trebuchet MS"/>
              <a:buNone/>
            </a:pPr>
            <a:r>
              <a:rPr b="0" i="0" lang="en-US" sz="1400" u="none" cap="none" strike="noStrike">
                <a:solidFill>
                  <a:srgbClr val="000000"/>
                </a:solidFill>
                <a:latin typeface="Trebuchet MS"/>
                <a:ea typeface="Trebuchet MS"/>
                <a:cs typeface="Trebuchet MS"/>
                <a:sym typeface="Trebuchet MS"/>
              </a:rPr>
              <a:t>More to come!</a:t>
            </a:r>
            <a:endParaRPr b="0" i="0" sz="1800" u="none" cap="none" strike="noStrike">
              <a:solidFill>
                <a:srgbClr val="FFFFFF"/>
              </a:solidFill>
              <a:latin typeface="Trebuchet MS"/>
              <a:ea typeface="Trebuchet MS"/>
              <a:cs typeface="Trebuchet MS"/>
              <a:sym typeface="Trebuchet MS"/>
            </a:endParaRPr>
          </a:p>
        </p:txBody>
      </p:sp>
      <p:sp>
        <p:nvSpPr>
          <p:cNvPr id="1152" name="Google Shape;1152;p130"/>
          <p:cNvSpPr/>
          <p:nvPr/>
        </p:nvSpPr>
        <p:spPr>
          <a:xfrm>
            <a:off x="1028155" y="5187590"/>
            <a:ext cx="2612571" cy="432708"/>
          </a:xfrm>
          <a:prstGeom prst="rect">
            <a:avLst/>
          </a:prstGeom>
          <a:solidFill>
            <a:schemeClr val="lt2"/>
          </a:solidFill>
          <a:ln>
            <a:noFill/>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600"/>
              <a:buFont typeface="Trebuchet MS"/>
              <a:buNone/>
            </a:pPr>
            <a:r>
              <a:rPr b="0" i="0" lang="en-US" sz="1200" u="none" cap="none" strike="noStrike">
                <a:solidFill>
                  <a:srgbClr val="FFFFFF"/>
                </a:solidFill>
                <a:latin typeface="Trebuchet MS"/>
                <a:ea typeface="Trebuchet MS"/>
                <a:cs typeface="Trebuchet MS"/>
                <a:sym typeface="Trebuchet MS"/>
              </a:rPr>
              <a:t>Hyper-parameter Tuning</a:t>
            </a:r>
            <a:endParaRPr sz="1200"/>
          </a:p>
        </p:txBody>
      </p:sp>
      <p:sp>
        <p:nvSpPr>
          <p:cNvPr id="1153" name="Google Shape;1153;p130"/>
          <p:cNvSpPr txBox="1"/>
          <p:nvPr/>
        </p:nvSpPr>
        <p:spPr>
          <a:xfrm>
            <a:off x="8807975" y="5486250"/>
            <a:ext cx="2133900" cy="3552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rgbClr val="000000"/>
              </a:buClr>
              <a:buSzPts val="1200"/>
              <a:buFont typeface="Trebuchet MS"/>
              <a:buNone/>
            </a:pPr>
            <a:r>
              <a:rPr b="1" lang="en-US" sz="900" u="sng"/>
              <a:t>Key:</a:t>
            </a:r>
            <a:endParaRPr b="1" sz="900" u="sng"/>
          </a:p>
          <a:p>
            <a:pPr indent="-285750" lvl="0" marL="457200" marR="0" rtl="0" algn="l">
              <a:lnSpc>
                <a:spcPct val="90000"/>
              </a:lnSpc>
              <a:spcBef>
                <a:spcPts val="0"/>
              </a:spcBef>
              <a:spcAft>
                <a:spcPts val="0"/>
              </a:spcAft>
              <a:buSzPts val="900"/>
              <a:buChar char="●"/>
            </a:pPr>
            <a:r>
              <a:rPr lang="en-US" sz="900"/>
              <a:t>Preexisting</a:t>
            </a:r>
            <a:endParaRPr sz="900"/>
          </a:p>
          <a:p>
            <a:pPr indent="-285750" lvl="0" marL="457200" marR="0" rtl="0" algn="l">
              <a:lnSpc>
                <a:spcPct val="90000"/>
              </a:lnSpc>
              <a:spcBef>
                <a:spcPts val="0"/>
              </a:spcBef>
              <a:spcAft>
                <a:spcPts val="0"/>
              </a:spcAft>
              <a:buSzPts val="900"/>
              <a:buChar char="●"/>
            </a:pPr>
            <a:r>
              <a:rPr b="1" lang="en-US" sz="900"/>
              <a:t>NEW or enhanced for 0.13</a:t>
            </a:r>
            <a:endParaRPr b="1" sz="900"/>
          </a:p>
        </p:txBody>
      </p:sp>
    </p:spTree>
  </p:cSld>
  <p:clrMapOvr>
    <a:masterClrMapping/>
  </p:clrMapOvr>
  <mc:AlternateContent>
    <mc:Choice Requires="p14">
      <p:transition spd="slow" p14:dur="700">
        <p:fade/>
      </p:transition>
    </mc:Choice>
    <mc:Fallback>
      <p:transition spd="slow">
        <p:fade/>
      </p:transition>
    </mc:Fallback>
  </mc:AlternateContent>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8" name="Shape 1158"/>
        <p:cNvGrpSpPr/>
        <p:nvPr/>
      </p:nvGrpSpPr>
      <p:grpSpPr>
        <a:xfrm>
          <a:off x="0" y="0"/>
          <a:ext cx="0" cy="0"/>
          <a:chOff x="0" y="0"/>
          <a:chExt cx="0" cy="0"/>
        </a:xfrm>
      </p:grpSpPr>
      <p:sp>
        <p:nvSpPr>
          <p:cNvPr id="1159" name="Google Shape;1159;p131"/>
          <p:cNvSpPr txBox="1"/>
          <p:nvPr>
            <p:ph type="title"/>
          </p:nvPr>
        </p:nvSpPr>
        <p:spPr>
          <a:xfrm>
            <a:off x="498348" y="737426"/>
            <a:ext cx="9976200" cy="591000"/>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Clr>
                <a:srgbClr val="4C4C4C"/>
              </a:buClr>
              <a:buSzPts val="1400"/>
              <a:buFont typeface="Trebuchet MS"/>
              <a:buNone/>
            </a:pPr>
            <a:r>
              <a:rPr lang="en-US">
                <a:solidFill>
                  <a:srgbClr val="4C4C4C"/>
                </a:solidFill>
              </a:rPr>
              <a:t>RAPIDS matches common Python APIs</a:t>
            </a:r>
            <a:endParaRPr>
              <a:solidFill>
                <a:srgbClr val="4C4C4C"/>
              </a:solidFill>
            </a:endParaRPr>
          </a:p>
        </p:txBody>
      </p:sp>
      <p:sp>
        <p:nvSpPr>
          <p:cNvPr id="1160" name="Google Shape;1160;p131"/>
          <p:cNvSpPr txBox="1"/>
          <p:nvPr>
            <p:ph idx="1" type="body"/>
          </p:nvPr>
        </p:nvSpPr>
        <p:spPr>
          <a:xfrm>
            <a:off x="461148" y="4231138"/>
            <a:ext cx="4943400" cy="1214700"/>
          </a:xfrm>
          <a:prstGeom prst="rect">
            <a:avLst/>
          </a:prstGeom>
          <a:solidFill>
            <a:schemeClr val="lt1"/>
          </a:solidFill>
          <a:ln cap="flat" cmpd="sng" w="12700">
            <a:solidFill>
              <a:schemeClr val="accent2"/>
            </a:solidFill>
            <a:prstDash val="solid"/>
            <a:round/>
            <a:headEnd len="sm" w="sm" type="none"/>
            <a:tailEnd len="sm" w="sm" type="none"/>
          </a:ln>
        </p:spPr>
        <p:txBody>
          <a:bodyPr anchorCtr="0" anchor="t" bIns="64000" lIns="118850" spcFirstLastPara="1" rIns="118850" wrap="square" tIns="64000">
            <a:noAutofit/>
          </a:bodyPr>
          <a:lstStyle/>
          <a:p>
            <a:pPr indent="0" lvl="0" marL="0" rtl="0" algn="l">
              <a:lnSpc>
                <a:spcPct val="90000"/>
              </a:lnSpc>
              <a:spcBef>
                <a:spcPts val="0"/>
              </a:spcBef>
              <a:spcAft>
                <a:spcPts val="0"/>
              </a:spcAft>
              <a:buClr>
                <a:schemeClr val="dk2"/>
              </a:buClr>
              <a:buSzPts val="1100"/>
              <a:buFont typeface="Lucida Sans"/>
              <a:buNone/>
            </a:pPr>
            <a:r>
              <a:rPr lang="en-US" sz="1200">
                <a:solidFill>
                  <a:srgbClr val="373737"/>
                </a:solidFill>
                <a:latin typeface="Lucida Sans"/>
                <a:ea typeface="Lucida Sans"/>
                <a:cs typeface="Lucida Sans"/>
                <a:sym typeface="Lucida Sans"/>
              </a:rPr>
              <a:t>from sklearn.cluster import DBSCAN</a:t>
            </a:r>
            <a:br>
              <a:rPr lang="en-US" sz="1200">
                <a:solidFill>
                  <a:srgbClr val="373737"/>
                </a:solidFill>
                <a:latin typeface="Lucida Sans"/>
                <a:ea typeface="Lucida Sans"/>
                <a:cs typeface="Lucida Sans"/>
                <a:sym typeface="Lucida Sans"/>
              </a:rPr>
            </a:br>
            <a:r>
              <a:rPr lang="en-US" sz="1200">
                <a:solidFill>
                  <a:srgbClr val="373737"/>
                </a:solidFill>
                <a:latin typeface="Lucida Sans"/>
                <a:ea typeface="Lucida Sans"/>
                <a:cs typeface="Lucida Sans"/>
                <a:sym typeface="Lucida Sans"/>
              </a:rPr>
              <a:t>dbscan = DBSCAN(eps = 0.3, min_samples = 5)</a:t>
            </a:r>
            <a:br>
              <a:rPr lang="en-US" sz="1200">
                <a:solidFill>
                  <a:srgbClr val="373737"/>
                </a:solidFill>
                <a:latin typeface="Lucida Sans"/>
                <a:ea typeface="Lucida Sans"/>
                <a:cs typeface="Lucida Sans"/>
                <a:sym typeface="Lucida Sans"/>
              </a:rPr>
            </a:br>
            <a:br>
              <a:rPr lang="en-US" sz="1200">
                <a:solidFill>
                  <a:srgbClr val="373737"/>
                </a:solidFill>
                <a:latin typeface="Lucida Sans"/>
                <a:ea typeface="Lucida Sans"/>
                <a:cs typeface="Lucida Sans"/>
                <a:sym typeface="Lucida Sans"/>
              </a:rPr>
            </a:br>
            <a:r>
              <a:rPr lang="en-US" sz="1200">
                <a:solidFill>
                  <a:srgbClr val="373737"/>
                </a:solidFill>
                <a:latin typeface="Lucida Sans"/>
                <a:ea typeface="Lucida Sans"/>
                <a:cs typeface="Lucida Sans"/>
                <a:sym typeface="Lucida Sans"/>
              </a:rPr>
              <a:t>dbscan.fit(X)</a:t>
            </a:r>
            <a:br>
              <a:rPr lang="en-US" sz="1200">
                <a:solidFill>
                  <a:srgbClr val="373737"/>
                </a:solidFill>
                <a:latin typeface="Lucida Sans"/>
                <a:ea typeface="Lucida Sans"/>
                <a:cs typeface="Lucida Sans"/>
                <a:sym typeface="Lucida Sans"/>
              </a:rPr>
            </a:br>
            <a:br>
              <a:rPr lang="en-US" sz="1200">
                <a:solidFill>
                  <a:srgbClr val="373737"/>
                </a:solidFill>
                <a:latin typeface="Lucida Sans"/>
                <a:ea typeface="Lucida Sans"/>
                <a:cs typeface="Lucida Sans"/>
                <a:sym typeface="Lucida Sans"/>
              </a:rPr>
            </a:br>
            <a:r>
              <a:rPr lang="en-US" sz="1200">
                <a:solidFill>
                  <a:srgbClr val="373737"/>
                </a:solidFill>
                <a:latin typeface="Lucida Sans"/>
                <a:ea typeface="Lucida Sans"/>
                <a:cs typeface="Lucida Sans"/>
                <a:sym typeface="Lucida Sans"/>
              </a:rPr>
              <a:t>y_hat = dbscan.predict(X)</a:t>
            </a:r>
            <a:endParaRPr sz="1200">
              <a:latin typeface="Lucida Sans"/>
              <a:ea typeface="Lucida Sans"/>
              <a:cs typeface="Lucida Sans"/>
              <a:sym typeface="Lucida Sans"/>
            </a:endParaRPr>
          </a:p>
        </p:txBody>
      </p:sp>
      <p:sp>
        <p:nvSpPr>
          <p:cNvPr id="1161" name="Google Shape;1161;p131"/>
          <p:cNvSpPr txBox="1"/>
          <p:nvPr/>
        </p:nvSpPr>
        <p:spPr>
          <a:xfrm>
            <a:off x="360734" y="3875105"/>
            <a:ext cx="1288200" cy="2862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lt1"/>
              </a:buClr>
              <a:buSzPts val="1400"/>
              <a:buFont typeface="Arial"/>
              <a:buNone/>
            </a:pPr>
            <a:r>
              <a:rPr b="0" i="0" lang="en-US" sz="1400" u="none" cap="none" strike="noStrike">
                <a:solidFill>
                  <a:schemeClr val="lt1"/>
                </a:solidFill>
                <a:latin typeface="Arial"/>
                <a:ea typeface="Arial"/>
                <a:cs typeface="Arial"/>
                <a:sym typeface="Arial"/>
              </a:rPr>
              <a:t>Find Clusters</a:t>
            </a:r>
            <a:endParaRPr sz="1800">
              <a:solidFill>
                <a:schemeClr val="lt1"/>
              </a:solidFill>
              <a:latin typeface="Arial"/>
              <a:ea typeface="Arial"/>
              <a:cs typeface="Arial"/>
              <a:sym typeface="Arial"/>
            </a:endParaRPr>
          </a:p>
        </p:txBody>
      </p:sp>
      <p:sp>
        <p:nvSpPr>
          <p:cNvPr id="1162" name="Google Shape;1162;p131"/>
          <p:cNvSpPr txBox="1"/>
          <p:nvPr/>
        </p:nvSpPr>
        <p:spPr>
          <a:xfrm>
            <a:off x="461150" y="2089150"/>
            <a:ext cx="4943400" cy="1587600"/>
          </a:xfrm>
          <a:prstGeom prst="rect">
            <a:avLst/>
          </a:prstGeom>
          <a:solidFill>
            <a:schemeClr val="lt1"/>
          </a:solidFill>
          <a:ln cap="flat" cmpd="sng" w="12700">
            <a:solidFill>
              <a:schemeClr val="accent2"/>
            </a:solidFill>
            <a:prstDash val="solid"/>
            <a:round/>
            <a:headEnd len="sm" w="sm" type="none"/>
            <a:tailEnd len="sm" w="sm" type="none"/>
          </a:ln>
        </p:spPr>
        <p:txBody>
          <a:bodyPr anchorCtr="0" anchor="t" bIns="60950" lIns="121900" spcFirstLastPara="1" rIns="121900" wrap="square" tIns="60950">
            <a:noAutofit/>
          </a:bodyPr>
          <a:lstStyle/>
          <a:p>
            <a:pPr indent="0" lvl="0" marL="0" marR="0" rtl="0" algn="l">
              <a:lnSpc>
                <a:spcPct val="90000"/>
              </a:lnSpc>
              <a:spcBef>
                <a:spcPts val="0"/>
              </a:spcBef>
              <a:spcAft>
                <a:spcPts val="0"/>
              </a:spcAft>
              <a:buClr>
                <a:schemeClr val="dk2"/>
              </a:buClr>
              <a:buSzPts val="1100"/>
              <a:buFont typeface="Arial"/>
              <a:buNone/>
            </a:pPr>
            <a:r>
              <a:rPr lang="en-US" sz="1200" u="none" cap="none" strike="noStrike">
                <a:solidFill>
                  <a:srgbClr val="373737"/>
                </a:solidFill>
                <a:latin typeface="Lucida Sans"/>
                <a:ea typeface="Lucida Sans"/>
                <a:cs typeface="Lucida Sans"/>
                <a:sym typeface="Lucida Sans"/>
              </a:rPr>
              <a:t>from sklearn.datasets import make_moons</a:t>
            </a:r>
            <a:br>
              <a:rPr lang="en-US" sz="1200" u="none" cap="none" strike="noStrike">
                <a:solidFill>
                  <a:srgbClr val="373737"/>
                </a:solidFill>
                <a:latin typeface="Lucida Sans"/>
                <a:ea typeface="Lucida Sans"/>
                <a:cs typeface="Lucida Sans"/>
                <a:sym typeface="Lucida Sans"/>
              </a:rPr>
            </a:br>
            <a:r>
              <a:rPr lang="en-US" sz="1200" u="none" cap="none" strike="noStrike">
                <a:solidFill>
                  <a:srgbClr val="373737"/>
                </a:solidFill>
                <a:latin typeface="Lucida Sans"/>
                <a:ea typeface="Lucida Sans"/>
                <a:cs typeface="Lucida Sans"/>
                <a:sym typeface="Lucida Sans"/>
              </a:rPr>
              <a:t>import pandas</a:t>
            </a:r>
            <a:endParaRPr sz="1200">
              <a:solidFill>
                <a:schemeClr val="lt1"/>
              </a:solidFill>
              <a:latin typeface="Lucida Sans"/>
              <a:ea typeface="Lucida Sans"/>
              <a:cs typeface="Lucida Sans"/>
              <a:sym typeface="Lucida Sans"/>
            </a:endParaRPr>
          </a:p>
          <a:p>
            <a:pPr indent="0" lvl="0" marL="0" marR="0" rtl="0" algn="l">
              <a:lnSpc>
                <a:spcPct val="90000"/>
              </a:lnSpc>
              <a:spcBef>
                <a:spcPts val="1350"/>
              </a:spcBef>
              <a:spcAft>
                <a:spcPts val="0"/>
              </a:spcAft>
              <a:buClr>
                <a:schemeClr val="dk2"/>
              </a:buClr>
              <a:buSzPts val="1100"/>
              <a:buFont typeface="Arial"/>
              <a:buNone/>
            </a:pPr>
            <a:r>
              <a:rPr i="0" lang="en-US" sz="1200" u="none" cap="none" strike="noStrike">
                <a:solidFill>
                  <a:srgbClr val="373737"/>
                </a:solidFill>
                <a:latin typeface="Lucida Sans"/>
                <a:ea typeface="Lucida Sans"/>
                <a:cs typeface="Lucida Sans"/>
                <a:sym typeface="Lucida Sans"/>
              </a:rPr>
              <a:t>X, y = make_moons(n_samples=int(1e2), </a:t>
            </a:r>
            <a:br>
              <a:rPr i="0" lang="en-US" sz="1200" u="none" cap="none" strike="noStrike">
                <a:solidFill>
                  <a:srgbClr val="373737"/>
                </a:solidFill>
                <a:latin typeface="Lucida Sans"/>
                <a:ea typeface="Lucida Sans"/>
                <a:cs typeface="Lucida Sans"/>
                <a:sym typeface="Lucida Sans"/>
              </a:rPr>
            </a:br>
            <a:r>
              <a:rPr i="0" lang="en-US" sz="1200" u="none" cap="none" strike="noStrike">
                <a:solidFill>
                  <a:srgbClr val="373737"/>
                </a:solidFill>
                <a:latin typeface="Lucida Sans"/>
                <a:ea typeface="Lucida Sans"/>
                <a:cs typeface="Lucida Sans"/>
                <a:sym typeface="Lucida Sans"/>
              </a:rPr>
              <a:t>                  noise=0.05, random_state=0)</a:t>
            </a:r>
            <a:br>
              <a:rPr i="0" lang="en-US" sz="1200" u="none" cap="none" strike="noStrike">
                <a:solidFill>
                  <a:srgbClr val="373737"/>
                </a:solidFill>
                <a:latin typeface="Lucida Sans"/>
                <a:ea typeface="Lucida Sans"/>
                <a:cs typeface="Lucida Sans"/>
                <a:sym typeface="Lucida Sans"/>
              </a:rPr>
            </a:br>
            <a:br>
              <a:rPr i="0" lang="en-US" sz="1200" u="none" cap="none" strike="noStrike">
                <a:solidFill>
                  <a:srgbClr val="373737"/>
                </a:solidFill>
                <a:latin typeface="Lucida Sans"/>
                <a:ea typeface="Lucida Sans"/>
                <a:cs typeface="Lucida Sans"/>
                <a:sym typeface="Lucida Sans"/>
              </a:rPr>
            </a:br>
            <a:r>
              <a:rPr i="0" lang="en-US" sz="1200" u="none" cap="none" strike="noStrike">
                <a:solidFill>
                  <a:srgbClr val="373737"/>
                </a:solidFill>
                <a:latin typeface="Lucida Sans"/>
                <a:ea typeface="Lucida Sans"/>
                <a:cs typeface="Lucida Sans"/>
                <a:sym typeface="Lucida Sans"/>
              </a:rPr>
              <a:t>X = pandas.DataFrame({'fea%d'%i: X[:, i]</a:t>
            </a:r>
            <a:br>
              <a:rPr i="0" lang="en-US" sz="1200" u="none" cap="none" strike="noStrike">
                <a:solidFill>
                  <a:srgbClr val="373737"/>
                </a:solidFill>
                <a:latin typeface="Lucida Sans"/>
                <a:ea typeface="Lucida Sans"/>
                <a:cs typeface="Lucida Sans"/>
                <a:sym typeface="Lucida Sans"/>
              </a:rPr>
            </a:br>
            <a:r>
              <a:rPr i="0" lang="en-US" sz="1200" u="none" cap="none" strike="noStrike">
                <a:solidFill>
                  <a:srgbClr val="373737"/>
                </a:solidFill>
                <a:latin typeface="Lucida Sans"/>
                <a:ea typeface="Lucida Sans"/>
                <a:cs typeface="Lucida Sans"/>
                <a:sym typeface="Lucida Sans"/>
              </a:rPr>
              <a:t>                     for i in range(X.shape[1])})</a:t>
            </a:r>
            <a:endParaRPr i="0" sz="1200" u="none" cap="none" strike="noStrike">
              <a:solidFill>
                <a:srgbClr val="373737"/>
              </a:solidFill>
              <a:latin typeface="Lucida Sans"/>
              <a:ea typeface="Lucida Sans"/>
              <a:cs typeface="Lucida Sans"/>
              <a:sym typeface="Lucida Sans"/>
            </a:endParaRPr>
          </a:p>
        </p:txBody>
      </p:sp>
      <p:pic>
        <p:nvPicPr>
          <p:cNvPr descr="A close up of a map&#10;&#10;Description generated with high confidence" id="1163" name="Google Shape;1163;p131"/>
          <p:cNvPicPr preferRelativeResize="0"/>
          <p:nvPr/>
        </p:nvPicPr>
        <p:blipFill rotWithShape="1">
          <a:blip r:embed="rId3">
            <a:alphaModFix/>
          </a:blip>
          <a:srcRect b="2248" l="2232" r="282" t="0"/>
          <a:stretch/>
        </p:blipFill>
        <p:spPr>
          <a:xfrm>
            <a:off x="6651968" y="1888208"/>
            <a:ext cx="3822484" cy="1883692"/>
          </a:xfrm>
          <a:prstGeom prst="rect">
            <a:avLst/>
          </a:prstGeom>
          <a:noFill/>
          <a:ln>
            <a:noFill/>
          </a:ln>
        </p:spPr>
      </p:pic>
      <p:pic>
        <p:nvPicPr>
          <p:cNvPr descr="A close up of a map&#10;&#10;Description generated with high confidence" id="1164" name="Google Shape;1164;p131"/>
          <p:cNvPicPr preferRelativeResize="0"/>
          <p:nvPr/>
        </p:nvPicPr>
        <p:blipFill rotWithShape="1">
          <a:blip r:embed="rId4">
            <a:alphaModFix/>
          </a:blip>
          <a:srcRect b="2839" l="2116" r="360" t="-77"/>
          <a:stretch/>
        </p:blipFill>
        <p:spPr>
          <a:xfrm>
            <a:off x="6653145" y="3875105"/>
            <a:ext cx="3822484" cy="1926758"/>
          </a:xfrm>
          <a:prstGeom prst="rect">
            <a:avLst/>
          </a:prstGeom>
          <a:noFill/>
          <a:ln>
            <a:noFill/>
          </a:ln>
        </p:spPr>
      </p:pic>
      <p:sp>
        <p:nvSpPr>
          <p:cNvPr id="1165" name="Google Shape;1165;p131"/>
          <p:cNvSpPr txBox="1"/>
          <p:nvPr/>
        </p:nvSpPr>
        <p:spPr>
          <a:xfrm>
            <a:off x="498348" y="1260000"/>
            <a:ext cx="9976200" cy="525600"/>
          </a:xfrm>
          <a:prstGeom prst="rect">
            <a:avLst/>
          </a:prstGeom>
          <a:noFill/>
          <a:ln>
            <a:noFill/>
          </a:ln>
        </p:spPr>
        <p:txBody>
          <a:bodyPr anchorCtr="0" anchor="t" bIns="45700" lIns="91425" spcFirstLastPara="1" rIns="91425" wrap="square" tIns="45700">
            <a:noAutofit/>
          </a:bodyPr>
          <a:lstStyle/>
          <a:p>
            <a:pPr indent="-308607" lvl="0" marL="308607" marR="0" rtl="0" algn="ctr">
              <a:lnSpc>
                <a:spcPct val="90000"/>
              </a:lnSpc>
              <a:spcBef>
                <a:spcPts val="0"/>
              </a:spcBef>
              <a:spcAft>
                <a:spcPts val="0"/>
              </a:spcAft>
              <a:buNone/>
            </a:pPr>
            <a:r>
              <a:rPr lang="en-US" sz="2400">
                <a:solidFill>
                  <a:schemeClr val="lt2"/>
                </a:solidFill>
                <a:latin typeface="Trebuchet MS"/>
                <a:ea typeface="Trebuchet MS"/>
                <a:cs typeface="Trebuchet MS"/>
                <a:sym typeface="Trebuchet MS"/>
              </a:rPr>
              <a:t>CPU-Based Clustering</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70" name="Shape 1170"/>
        <p:cNvGrpSpPr/>
        <p:nvPr/>
      </p:nvGrpSpPr>
      <p:grpSpPr>
        <a:xfrm>
          <a:off x="0" y="0"/>
          <a:ext cx="0" cy="0"/>
          <a:chOff x="0" y="0"/>
          <a:chExt cx="0" cy="0"/>
        </a:xfrm>
      </p:grpSpPr>
      <p:sp>
        <p:nvSpPr>
          <p:cNvPr id="1171" name="Google Shape;1171;p132"/>
          <p:cNvSpPr txBox="1"/>
          <p:nvPr>
            <p:ph type="title"/>
          </p:nvPr>
        </p:nvSpPr>
        <p:spPr>
          <a:xfrm>
            <a:off x="498348" y="737426"/>
            <a:ext cx="9976200" cy="59100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Clr>
                <a:srgbClr val="4C4C4C"/>
              </a:buClr>
              <a:buSzPts val="1400"/>
              <a:buFont typeface="Trebuchet MS"/>
              <a:buNone/>
            </a:pPr>
            <a:r>
              <a:rPr lang="en-US">
                <a:solidFill>
                  <a:srgbClr val="4C4C4C"/>
                </a:solidFill>
              </a:rPr>
              <a:t>RAPIDS matches common Python APIs</a:t>
            </a:r>
            <a:endParaRPr>
              <a:solidFill>
                <a:srgbClr val="4C4C4C"/>
              </a:solidFill>
            </a:endParaRPr>
          </a:p>
        </p:txBody>
      </p:sp>
      <p:sp>
        <p:nvSpPr>
          <p:cNvPr id="1172" name="Google Shape;1172;p132"/>
          <p:cNvSpPr txBox="1"/>
          <p:nvPr>
            <p:ph idx="1" type="body"/>
          </p:nvPr>
        </p:nvSpPr>
        <p:spPr>
          <a:xfrm>
            <a:off x="461148" y="4231138"/>
            <a:ext cx="4943400" cy="1214700"/>
          </a:xfrm>
          <a:prstGeom prst="rect">
            <a:avLst/>
          </a:prstGeom>
          <a:solidFill>
            <a:schemeClr val="lt1"/>
          </a:solidFill>
          <a:ln cap="flat" cmpd="sng" w="12700">
            <a:solidFill>
              <a:schemeClr val="accent2"/>
            </a:solidFill>
            <a:prstDash val="solid"/>
            <a:round/>
            <a:headEnd len="sm" w="sm" type="none"/>
            <a:tailEnd len="sm" w="sm" type="none"/>
          </a:ln>
        </p:spPr>
        <p:txBody>
          <a:bodyPr anchorCtr="0" anchor="t" bIns="64000" lIns="118850" spcFirstLastPara="1" rIns="118850" wrap="square" tIns="64000">
            <a:noAutofit/>
          </a:bodyPr>
          <a:lstStyle/>
          <a:p>
            <a:pPr indent="0" lvl="0" marL="0" rtl="0" algn="l">
              <a:lnSpc>
                <a:spcPct val="90000"/>
              </a:lnSpc>
              <a:spcBef>
                <a:spcPts val="0"/>
              </a:spcBef>
              <a:spcAft>
                <a:spcPts val="0"/>
              </a:spcAft>
              <a:buClr>
                <a:schemeClr val="dk2"/>
              </a:buClr>
              <a:buSzPts val="1100"/>
              <a:buFont typeface="Lucida Sans"/>
              <a:buNone/>
            </a:pPr>
            <a:r>
              <a:rPr lang="en-US" sz="1200">
                <a:solidFill>
                  <a:srgbClr val="373737"/>
                </a:solidFill>
                <a:latin typeface="Lucida Sans"/>
                <a:ea typeface="Lucida Sans"/>
                <a:cs typeface="Lucida Sans"/>
                <a:sym typeface="Lucida Sans"/>
              </a:rPr>
              <a:t>from </a:t>
            </a:r>
            <a:r>
              <a:rPr b="1" lang="en-US" sz="1200">
                <a:solidFill>
                  <a:srgbClr val="FF0000"/>
                </a:solidFill>
                <a:latin typeface="Lucida Sans"/>
                <a:ea typeface="Lucida Sans"/>
                <a:cs typeface="Lucida Sans"/>
                <a:sym typeface="Lucida Sans"/>
              </a:rPr>
              <a:t>cuml</a:t>
            </a:r>
            <a:r>
              <a:rPr lang="en-US" sz="1200">
                <a:solidFill>
                  <a:srgbClr val="373737"/>
                </a:solidFill>
                <a:latin typeface="Lucida Sans"/>
                <a:ea typeface="Lucida Sans"/>
                <a:cs typeface="Lucida Sans"/>
                <a:sym typeface="Lucida Sans"/>
              </a:rPr>
              <a:t>            import DBSCAN</a:t>
            </a:r>
            <a:br>
              <a:rPr lang="en-US" sz="1200">
                <a:solidFill>
                  <a:srgbClr val="373737"/>
                </a:solidFill>
                <a:latin typeface="Lucida Sans"/>
                <a:ea typeface="Lucida Sans"/>
                <a:cs typeface="Lucida Sans"/>
                <a:sym typeface="Lucida Sans"/>
              </a:rPr>
            </a:br>
            <a:r>
              <a:rPr lang="en-US" sz="1200">
                <a:solidFill>
                  <a:srgbClr val="373737"/>
                </a:solidFill>
                <a:latin typeface="Lucida Sans"/>
                <a:ea typeface="Lucida Sans"/>
                <a:cs typeface="Lucida Sans"/>
                <a:sym typeface="Lucida Sans"/>
              </a:rPr>
              <a:t>dbscan = DBSCAN(eps = 0.3, min_samples = 5)</a:t>
            </a:r>
            <a:br>
              <a:rPr lang="en-US" sz="1200">
                <a:solidFill>
                  <a:srgbClr val="373737"/>
                </a:solidFill>
                <a:latin typeface="Lucida Sans"/>
                <a:ea typeface="Lucida Sans"/>
                <a:cs typeface="Lucida Sans"/>
                <a:sym typeface="Lucida Sans"/>
              </a:rPr>
            </a:br>
            <a:br>
              <a:rPr lang="en-US" sz="1200">
                <a:solidFill>
                  <a:srgbClr val="373737"/>
                </a:solidFill>
                <a:latin typeface="Lucida Sans"/>
                <a:ea typeface="Lucida Sans"/>
                <a:cs typeface="Lucida Sans"/>
                <a:sym typeface="Lucida Sans"/>
              </a:rPr>
            </a:br>
            <a:r>
              <a:rPr lang="en-US" sz="1200">
                <a:solidFill>
                  <a:srgbClr val="373737"/>
                </a:solidFill>
                <a:latin typeface="Lucida Sans"/>
                <a:ea typeface="Lucida Sans"/>
                <a:cs typeface="Lucida Sans"/>
                <a:sym typeface="Lucida Sans"/>
              </a:rPr>
              <a:t>dbscan.fit(X)</a:t>
            </a:r>
            <a:br>
              <a:rPr lang="en-US" sz="1200">
                <a:solidFill>
                  <a:srgbClr val="373737"/>
                </a:solidFill>
                <a:latin typeface="Lucida Sans"/>
                <a:ea typeface="Lucida Sans"/>
                <a:cs typeface="Lucida Sans"/>
                <a:sym typeface="Lucida Sans"/>
              </a:rPr>
            </a:br>
            <a:br>
              <a:rPr lang="en-US" sz="1200">
                <a:solidFill>
                  <a:srgbClr val="373737"/>
                </a:solidFill>
                <a:latin typeface="Lucida Sans"/>
                <a:ea typeface="Lucida Sans"/>
                <a:cs typeface="Lucida Sans"/>
                <a:sym typeface="Lucida Sans"/>
              </a:rPr>
            </a:br>
            <a:r>
              <a:rPr lang="en-US" sz="1200">
                <a:solidFill>
                  <a:srgbClr val="373737"/>
                </a:solidFill>
                <a:latin typeface="Lucida Sans"/>
                <a:ea typeface="Lucida Sans"/>
                <a:cs typeface="Lucida Sans"/>
                <a:sym typeface="Lucida Sans"/>
              </a:rPr>
              <a:t>y_hat = dbscan.predict(X)</a:t>
            </a:r>
            <a:endParaRPr sz="1200">
              <a:latin typeface="Lucida Sans"/>
              <a:ea typeface="Lucida Sans"/>
              <a:cs typeface="Lucida Sans"/>
              <a:sym typeface="Lucida Sans"/>
            </a:endParaRPr>
          </a:p>
        </p:txBody>
      </p:sp>
      <p:sp>
        <p:nvSpPr>
          <p:cNvPr id="1173" name="Google Shape;1173;p132"/>
          <p:cNvSpPr txBox="1"/>
          <p:nvPr/>
        </p:nvSpPr>
        <p:spPr>
          <a:xfrm>
            <a:off x="360734" y="3875105"/>
            <a:ext cx="1288200" cy="2862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lt1"/>
              </a:buClr>
              <a:buSzPts val="1400"/>
              <a:buFont typeface="Arial"/>
              <a:buNone/>
            </a:pPr>
            <a:r>
              <a:rPr b="0" i="0" lang="en-US" sz="1400" u="none" cap="none" strike="noStrike">
                <a:solidFill>
                  <a:schemeClr val="lt1"/>
                </a:solidFill>
                <a:latin typeface="Arial"/>
                <a:ea typeface="Arial"/>
                <a:cs typeface="Arial"/>
                <a:sym typeface="Arial"/>
              </a:rPr>
              <a:t>Find Clusters</a:t>
            </a:r>
            <a:endParaRPr sz="1800">
              <a:solidFill>
                <a:schemeClr val="lt1"/>
              </a:solidFill>
              <a:latin typeface="Arial"/>
              <a:ea typeface="Arial"/>
              <a:cs typeface="Arial"/>
              <a:sym typeface="Arial"/>
            </a:endParaRPr>
          </a:p>
        </p:txBody>
      </p:sp>
      <p:sp>
        <p:nvSpPr>
          <p:cNvPr id="1174" name="Google Shape;1174;p132"/>
          <p:cNvSpPr txBox="1"/>
          <p:nvPr/>
        </p:nvSpPr>
        <p:spPr>
          <a:xfrm>
            <a:off x="461150" y="2089150"/>
            <a:ext cx="4943400" cy="1587600"/>
          </a:xfrm>
          <a:prstGeom prst="rect">
            <a:avLst/>
          </a:prstGeom>
          <a:solidFill>
            <a:schemeClr val="lt1"/>
          </a:solidFill>
          <a:ln cap="flat" cmpd="sng" w="12700">
            <a:solidFill>
              <a:schemeClr val="accent2"/>
            </a:solidFill>
            <a:prstDash val="solid"/>
            <a:round/>
            <a:headEnd len="sm" w="sm" type="none"/>
            <a:tailEnd len="sm" w="sm" type="none"/>
          </a:ln>
        </p:spPr>
        <p:txBody>
          <a:bodyPr anchorCtr="0" anchor="t" bIns="60950" lIns="121900" spcFirstLastPara="1" rIns="121900" wrap="square" tIns="60950">
            <a:noAutofit/>
          </a:bodyPr>
          <a:lstStyle/>
          <a:p>
            <a:pPr indent="0" lvl="0" marL="0" marR="0" rtl="0" algn="l">
              <a:lnSpc>
                <a:spcPct val="90000"/>
              </a:lnSpc>
              <a:spcBef>
                <a:spcPts val="0"/>
              </a:spcBef>
              <a:spcAft>
                <a:spcPts val="0"/>
              </a:spcAft>
              <a:buClr>
                <a:schemeClr val="dk2"/>
              </a:buClr>
              <a:buSzPts val="1100"/>
              <a:buFont typeface="Arial"/>
              <a:buNone/>
            </a:pPr>
            <a:r>
              <a:rPr i="0" lang="en-US" sz="1200" u="none" cap="none" strike="noStrike">
                <a:solidFill>
                  <a:srgbClr val="373737"/>
                </a:solidFill>
                <a:latin typeface="Lucida Sans"/>
                <a:ea typeface="Lucida Sans"/>
                <a:cs typeface="Lucida Sans"/>
                <a:sym typeface="Lucida Sans"/>
              </a:rPr>
              <a:t>from sklearn.datasets import make_moons</a:t>
            </a:r>
            <a:br>
              <a:rPr i="0" lang="en-US" sz="1200" u="none" cap="none" strike="noStrike">
                <a:solidFill>
                  <a:srgbClr val="373737"/>
                </a:solidFill>
                <a:latin typeface="Lucida Sans"/>
                <a:ea typeface="Lucida Sans"/>
                <a:cs typeface="Lucida Sans"/>
                <a:sym typeface="Lucida Sans"/>
              </a:rPr>
            </a:br>
            <a:r>
              <a:rPr i="0" lang="en-US" sz="1200" u="none" cap="none" strike="noStrike">
                <a:solidFill>
                  <a:srgbClr val="373737"/>
                </a:solidFill>
                <a:latin typeface="Lucida Sans"/>
                <a:ea typeface="Lucida Sans"/>
                <a:cs typeface="Lucida Sans"/>
                <a:sym typeface="Lucida Sans"/>
              </a:rPr>
              <a:t>import </a:t>
            </a:r>
            <a:r>
              <a:rPr b="1" lang="en-US" sz="1200">
                <a:solidFill>
                  <a:srgbClr val="FF0000"/>
                </a:solidFill>
                <a:latin typeface="Lucida Sans"/>
                <a:ea typeface="Lucida Sans"/>
                <a:cs typeface="Lucida Sans"/>
                <a:sym typeface="Lucida Sans"/>
              </a:rPr>
              <a:t>cudf</a:t>
            </a:r>
            <a:endParaRPr b="1" sz="1200">
              <a:solidFill>
                <a:srgbClr val="FF0000"/>
              </a:solidFill>
              <a:latin typeface="Lucida Sans"/>
              <a:ea typeface="Lucida Sans"/>
              <a:cs typeface="Lucida Sans"/>
              <a:sym typeface="Lucida Sans"/>
            </a:endParaRPr>
          </a:p>
          <a:p>
            <a:pPr indent="0" lvl="0" marL="0" marR="0" rtl="0" algn="l">
              <a:lnSpc>
                <a:spcPct val="90000"/>
              </a:lnSpc>
              <a:spcBef>
                <a:spcPts val="1350"/>
              </a:spcBef>
              <a:spcAft>
                <a:spcPts val="0"/>
              </a:spcAft>
              <a:buClr>
                <a:schemeClr val="dk2"/>
              </a:buClr>
              <a:buSzPts val="1100"/>
              <a:buFont typeface="Arial"/>
              <a:buNone/>
            </a:pPr>
            <a:r>
              <a:rPr i="0" lang="en-US" sz="1200" u="none" cap="none" strike="noStrike">
                <a:solidFill>
                  <a:srgbClr val="373737"/>
                </a:solidFill>
                <a:latin typeface="Lucida Sans"/>
                <a:ea typeface="Lucida Sans"/>
                <a:cs typeface="Lucida Sans"/>
                <a:sym typeface="Lucida Sans"/>
              </a:rPr>
              <a:t>X, y = make_moons(n_samples=int(1e2), </a:t>
            </a:r>
            <a:br>
              <a:rPr i="0" lang="en-US" sz="1200" u="none" cap="none" strike="noStrike">
                <a:solidFill>
                  <a:srgbClr val="373737"/>
                </a:solidFill>
                <a:latin typeface="Lucida Sans"/>
                <a:ea typeface="Lucida Sans"/>
                <a:cs typeface="Lucida Sans"/>
                <a:sym typeface="Lucida Sans"/>
              </a:rPr>
            </a:br>
            <a:r>
              <a:rPr i="0" lang="en-US" sz="1200" u="none" cap="none" strike="noStrike">
                <a:solidFill>
                  <a:srgbClr val="373737"/>
                </a:solidFill>
                <a:latin typeface="Lucida Sans"/>
                <a:ea typeface="Lucida Sans"/>
                <a:cs typeface="Lucida Sans"/>
                <a:sym typeface="Lucida Sans"/>
              </a:rPr>
              <a:t>                  noise=0.05, random_state=0)</a:t>
            </a:r>
            <a:br>
              <a:rPr i="0" lang="en-US" sz="1200" u="none" cap="none" strike="noStrike">
                <a:solidFill>
                  <a:srgbClr val="373737"/>
                </a:solidFill>
                <a:latin typeface="Lucida Sans"/>
                <a:ea typeface="Lucida Sans"/>
                <a:cs typeface="Lucida Sans"/>
                <a:sym typeface="Lucida Sans"/>
              </a:rPr>
            </a:br>
            <a:br>
              <a:rPr i="0" lang="en-US" sz="1200" u="none" cap="none" strike="noStrike">
                <a:solidFill>
                  <a:srgbClr val="373737"/>
                </a:solidFill>
                <a:latin typeface="Lucida Sans"/>
                <a:ea typeface="Lucida Sans"/>
                <a:cs typeface="Lucida Sans"/>
                <a:sym typeface="Lucida Sans"/>
              </a:rPr>
            </a:br>
            <a:r>
              <a:rPr i="0" lang="en-US" sz="1200" u="none" cap="none" strike="noStrike">
                <a:solidFill>
                  <a:srgbClr val="373737"/>
                </a:solidFill>
                <a:latin typeface="Lucida Sans"/>
                <a:ea typeface="Lucida Sans"/>
                <a:cs typeface="Lucida Sans"/>
                <a:sym typeface="Lucida Sans"/>
              </a:rPr>
              <a:t>X =   </a:t>
            </a:r>
            <a:r>
              <a:rPr b="1" lang="en-US" sz="1200">
                <a:solidFill>
                  <a:srgbClr val="FF0000"/>
                </a:solidFill>
                <a:latin typeface="Lucida Sans"/>
                <a:ea typeface="Lucida Sans"/>
                <a:cs typeface="Lucida Sans"/>
                <a:sym typeface="Lucida Sans"/>
              </a:rPr>
              <a:t>cudf</a:t>
            </a:r>
            <a:r>
              <a:rPr i="0" lang="en-US" sz="1200" u="none" cap="none" strike="noStrike">
                <a:solidFill>
                  <a:srgbClr val="373737"/>
                </a:solidFill>
                <a:latin typeface="Lucida Sans"/>
                <a:ea typeface="Lucida Sans"/>
                <a:cs typeface="Lucida Sans"/>
                <a:sym typeface="Lucida Sans"/>
              </a:rPr>
              <a:t>.DataFrame({'fea%d'%i: X[:, i]</a:t>
            </a:r>
            <a:br>
              <a:rPr i="0" lang="en-US" sz="1200" u="none" cap="none" strike="noStrike">
                <a:solidFill>
                  <a:srgbClr val="373737"/>
                </a:solidFill>
                <a:latin typeface="Lucida Sans"/>
                <a:ea typeface="Lucida Sans"/>
                <a:cs typeface="Lucida Sans"/>
                <a:sym typeface="Lucida Sans"/>
              </a:rPr>
            </a:br>
            <a:r>
              <a:rPr i="0" lang="en-US" sz="1200" u="none" cap="none" strike="noStrike">
                <a:solidFill>
                  <a:srgbClr val="373737"/>
                </a:solidFill>
                <a:latin typeface="Lucida Sans"/>
                <a:ea typeface="Lucida Sans"/>
                <a:cs typeface="Lucida Sans"/>
                <a:sym typeface="Lucida Sans"/>
              </a:rPr>
              <a:t>                     for i in range(X.shape[1])})</a:t>
            </a:r>
            <a:endParaRPr i="0" sz="1200" u="none" cap="none" strike="noStrike">
              <a:solidFill>
                <a:srgbClr val="373737"/>
              </a:solidFill>
              <a:latin typeface="Lucida Sans"/>
              <a:ea typeface="Lucida Sans"/>
              <a:cs typeface="Lucida Sans"/>
              <a:sym typeface="Lucida Sans"/>
            </a:endParaRPr>
          </a:p>
        </p:txBody>
      </p:sp>
      <p:pic>
        <p:nvPicPr>
          <p:cNvPr descr="A close up of a map&#10;&#10;Description generated with high confidence" id="1175" name="Google Shape;1175;p132"/>
          <p:cNvPicPr preferRelativeResize="0"/>
          <p:nvPr/>
        </p:nvPicPr>
        <p:blipFill rotWithShape="1">
          <a:blip r:embed="rId3">
            <a:alphaModFix/>
          </a:blip>
          <a:srcRect b="2248" l="2232" r="282" t="0"/>
          <a:stretch/>
        </p:blipFill>
        <p:spPr>
          <a:xfrm>
            <a:off x="6651968" y="1888208"/>
            <a:ext cx="3822484" cy="1883692"/>
          </a:xfrm>
          <a:prstGeom prst="rect">
            <a:avLst/>
          </a:prstGeom>
          <a:noFill/>
          <a:ln>
            <a:noFill/>
          </a:ln>
        </p:spPr>
      </p:pic>
      <p:pic>
        <p:nvPicPr>
          <p:cNvPr descr="A close up of a map&#10;&#10;Description generated with high confidence" id="1176" name="Google Shape;1176;p132"/>
          <p:cNvPicPr preferRelativeResize="0"/>
          <p:nvPr/>
        </p:nvPicPr>
        <p:blipFill rotWithShape="1">
          <a:blip r:embed="rId4">
            <a:alphaModFix/>
          </a:blip>
          <a:srcRect b="2839" l="2116" r="360" t="-77"/>
          <a:stretch/>
        </p:blipFill>
        <p:spPr>
          <a:xfrm>
            <a:off x="6653145" y="3875105"/>
            <a:ext cx="3822484" cy="1926758"/>
          </a:xfrm>
          <a:prstGeom prst="rect">
            <a:avLst/>
          </a:prstGeom>
          <a:noFill/>
          <a:ln>
            <a:noFill/>
          </a:ln>
        </p:spPr>
      </p:pic>
      <p:sp>
        <p:nvSpPr>
          <p:cNvPr id="1177" name="Google Shape;1177;p132"/>
          <p:cNvSpPr txBox="1"/>
          <p:nvPr/>
        </p:nvSpPr>
        <p:spPr>
          <a:xfrm>
            <a:off x="498348" y="1260000"/>
            <a:ext cx="9976200" cy="525600"/>
          </a:xfrm>
          <a:prstGeom prst="rect">
            <a:avLst/>
          </a:prstGeom>
          <a:noFill/>
          <a:ln>
            <a:noFill/>
          </a:ln>
        </p:spPr>
        <p:txBody>
          <a:bodyPr anchorCtr="0" anchor="t" bIns="45700" lIns="91425" spcFirstLastPara="1" rIns="91425" wrap="square" tIns="45700">
            <a:noAutofit/>
          </a:bodyPr>
          <a:lstStyle/>
          <a:p>
            <a:pPr indent="-308607" lvl="0" marL="308607" marR="0" rtl="0" algn="ctr">
              <a:lnSpc>
                <a:spcPct val="90000"/>
              </a:lnSpc>
              <a:spcBef>
                <a:spcPts val="0"/>
              </a:spcBef>
              <a:spcAft>
                <a:spcPts val="0"/>
              </a:spcAft>
              <a:buNone/>
            </a:pPr>
            <a:r>
              <a:rPr lang="en-US" sz="2400">
                <a:solidFill>
                  <a:schemeClr val="lt2"/>
                </a:solidFill>
                <a:latin typeface="Trebuchet MS"/>
                <a:ea typeface="Trebuchet MS"/>
                <a:cs typeface="Trebuchet MS"/>
                <a:sym typeface="Trebuchet MS"/>
              </a:rPr>
              <a:t>GPU-Accelerated Clustering</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82" name="Shape 1182"/>
        <p:cNvGrpSpPr/>
        <p:nvPr/>
      </p:nvGrpSpPr>
      <p:grpSpPr>
        <a:xfrm>
          <a:off x="0" y="0"/>
          <a:ext cx="0" cy="0"/>
          <a:chOff x="0" y="0"/>
          <a:chExt cx="0" cy="0"/>
        </a:xfrm>
      </p:grpSpPr>
      <p:pic>
        <p:nvPicPr>
          <p:cNvPr id="1183" name="Google Shape;1183;p133"/>
          <p:cNvPicPr preferRelativeResize="0"/>
          <p:nvPr/>
        </p:nvPicPr>
        <p:blipFill rotWithShape="1">
          <a:blip r:embed="rId3">
            <a:alphaModFix/>
          </a:blip>
          <a:srcRect b="0" l="0" r="0" t="0"/>
          <a:stretch/>
        </p:blipFill>
        <p:spPr>
          <a:xfrm>
            <a:off x="138800" y="1428988"/>
            <a:ext cx="5851200" cy="4453273"/>
          </a:xfrm>
          <a:prstGeom prst="rect">
            <a:avLst/>
          </a:prstGeom>
          <a:noFill/>
          <a:ln>
            <a:noFill/>
          </a:ln>
        </p:spPr>
      </p:pic>
      <p:sp>
        <p:nvSpPr>
          <p:cNvPr id="1184" name="Google Shape;1184;p133"/>
          <p:cNvSpPr txBox="1"/>
          <p:nvPr>
            <p:ph type="title"/>
          </p:nvPr>
        </p:nvSpPr>
        <p:spPr>
          <a:xfrm>
            <a:off x="498348" y="737426"/>
            <a:ext cx="9976200" cy="59100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Clr>
                <a:srgbClr val="4C4C4C"/>
              </a:buClr>
              <a:buSzPts val="1400"/>
              <a:buFont typeface="Trebuchet MS"/>
              <a:buNone/>
            </a:pPr>
            <a:r>
              <a:rPr lang="en-US">
                <a:solidFill>
                  <a:srgbClr val="4C4C4C"/>
                </a:solidFill>
              </a:rPr>
              <a:t>Benchmarks: single-GPU cuML vs scikit-learn</a:t>
            </a:r>
            <a:endParaRPr>
              <a:solidFill>
                <a:srgbClr val="4C4C4C"/>
              </a:solidFill>
            </a:endParaRPr>
          </a:p>
        </p:txBody>
      </p:sp>
      <p:pic>
        <p:nvPicPr>
          <p:cNvPr id="1185" name="Google Shape;1185;p133"/>
          <p:cNvPicPr preferRelativeResize="0"/>
          <p:nvPr/>
        </p:nvPicPr>
        <p:blipFill>
          <a:blip r:embed="rId4">
            <a:alphaModFix/>
          </a:blip>
          <a:stretch>
            <a:fillRect/>
          </a:stretch>
        </p:blipFill>
        <p:spPr>
          <a:xfrm>
            <a:off x="6130875" y="1482475"/>
            <a:ext cx="4829074" cy="4346300"/>
          </a:xfrm>
          <a:prstGeom prst="rect">
            <a:avLst/>
          </a:prstGeom>
          <a:noFill/>
          <a:ln>
            <a:noFill/>
          </a:ln>
        </p:spPr>
      </p:pic>
      <p:sp>
        <p:nvSpPr>
          <p:cNvPr id="1186" name="Google Shape;1186;p133"/>
          <p:cNvSpPr txBox="1"/>
          <p:nvPr/>
        </p:nvSpPr>
        <p:spPr>
          <a:xfrm>
            <a:off x="5052225" y="4947975"/>
            <a:ext cx="1451400" cy="76440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rgbClr val="000000"/>
              </a:buClr>
              <a:buSzPts val="1200"/>
              <a:buFont typeface="Trebuchet MS"/>
              <a:buNone/>
            </a:pPr>
            <a:r>
              <a:rPr b="1" lang="en-US" sz="1200">
                <a:latin typeface="Trebuchet MS"/>
                <a:ea typeface="Trebuchet MS"/>
                <a:cs typeface="Trebuchet MS"/>
                <a:sym typeface="Trebuchet MS"/>
              </a:rPr>
              <a:t>1x V100 </a:t>
            </a:r>
            <a:endParaRPr b="1" sz="1200">
              <a:latin typeface="Trebuchet MS"/>
              <a:ea typeface="Trebuchet MS"/>
              <a:cs typeface="Trebuchet MS"/>
              <a:sym typeface="Trebuchet MS"/>
            </a:endParaRPr>
          </a:p>
          <a:p>
            <a:pPr indent="0" lvl="0" marL="0" marR="0" rtl="0" algn="ctr">
              <a:lnSpc>
                <a:spcPct val="90000"/>
              </a:lnSpc>
              <a:spcBef>
                <a:spcPts val="0"/>
              </a:spcBef>
              <a:spcAft>
                <a:spcPts val="0"/>
              </a:spcAft>
              <a:buClr>
                <a:srgbClr val="000000"/>
              </a:buClr>
              <a:buSzPts val="1200"/>
              <a:buFont typeface="Trebuchet MS"/>
              <a:buNone/>
            </a:pPr>
            <a:r>
              <a:rPr lang="en-US" sz="1200">
                <a:latin typeface="Trebuchet MS"/>
                <a:ea typeface="Trebuchet MS"/>
                <a:cs typeface="Trebuchet MS"/>
                <a:sym typeface="Trebuchet MS"/>
              </a:rPr>
              <a:t>   vs.</a:t>
            </a:r>
            <a:endParaRPr sz="1200">
              <a:latin typeface="Trebuchet MS"/>
              <a:ea typeface="Trebuchet MS"/>
              <a:cs typeface="Trebuchet MS"/>
              <a:sym typeface="Trebuchet MS"/>
            </a:endParaRPr>
          </a:p>
          <a:p>
            <a:pPr indent="0" lvl="0" marL="0" marR="0" rtl="0" algn="ctr">
              <a:lnSpc>
                <a:spcPct val="90000"/>
              </a:lnSpc>
              <a:spcBef>
                <a:spcPts val="0"/>
              </a:spcBef>
              <a:spcAft>
                <a:spcPts val="0"/>
              </a:spcAft>
              <a:buClr>
                <a:srgbClr val="000000"/>
              </a:buClr>
              <a:buSzPts val="1200"/>
              <a:buFont typeface="Trebuchet MS"/>
              <a:buNone/>
            </a:pPr>
            <a:r>
              <a:rPr b="1" lang="en-US" sz="1200">
                <a:latin typeface="Trebuchet MS"/>
                <a:ea typeface="Trebuchet MS"/>
                <a:cs typeface="Trebuchet MS"/>
                <a:sym typeface="Trebuchet MS"/>
              </a:rPr>
              <a:t>2x 20 core CPU</a:t>
            </a:r>
            <a:endParaRPr b="1"/>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0" name="Shape 440"/>
        <p:cNvGrpSpPr/>
        <p:nvPr/>
      </p:nvGrpSpPr>
      <p:grpSpPr>
        <a:xfrm>
          <a:off x="0" y="0"/>
          <a:ext cx="0" cy="0"/>
          <a:chOff x="0" y="0"/>
          <a:chExt cx="0" cy="0"/>
        </a:xfrm>
      </p:grpSpPr>
      <p:sp>
        <p:nvSpPr>
          <p:cNvPr id="441" name="Google Shape;441;p89"/>
          <p:cNvSpPr txBox="1"/>
          <p:nvPr>
            <p:ph type="title"/>
          </p:nvPr>
        </p:nvSpPr>
        <p:spPr>
          <a:xfrm>
            <a:off x="498348" y="737426"/>
            <a:ext cx="9976200" cy="591000"/>
          </a:xfrm>
          <a:prstGeom prst="rect">
            <a:avLst/>
          </a:prstGeom>
          <a:solidFill>
            <a:srgbClr val="FFFFFF"/>
          </a:solid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None/>
            </a:pPr>
            <a:r>
              <a:rPr lang="en-US">
                <a:solidFill>
                  <a:schemeClr val="lt1"/>
                </a:solidFill>
              </a:rPr>
              <a:t>Data Movement and Transformation</a:t>
            </a:r>
            <a:endParaRPr/>
          </a:p>
        </p:txBody>
      </p:sp>
      <p:sp>
        <p:nvSpPr>
          <p:cNvPr id="442" name="Google Shape;442;p89"/>
          <p:cNvSpPr txBox="1"/>
          <p:nvPr>
            <p:ph type="title"/>
          </p:nvPr>
        </p:nvSpPr>
        <p:spPr>
          <a:xfrm>
            <a:off x="498348" y="602526"/>
            <a:ext cx="9976200" cy="59100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None/>
            </a:pPr>
            <a:r>
              <a:rPr lang="en-US"/>
              <a:t>Data Movement and Transformation</a:t>
            </a:r>
            <a:endParaRPr/>
          </a:p>
        </p:txBody>
      </p:sp>
      <p:sp>
        <p:nvSpPr>
          <p:cNvPr id="443" name="Google Shape;443;p89"/>
          <p:cNvSpPr txBox="1"/>
          <p:nvPr>
            <p:ph idx="2" type="body"/>
          </p:nvPr>
        </p:nvSpPr>
        <p:spPr>
          <a:xfrm>
            <a:off x="711973" y="1135858"/>
            <a:ext cx="9976200" cy="52560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SzPts val="2000"/>
              <a:buFont typeface="Trebuchet MS"/>
              <a:buNone/>
            </a:pPr>
            <a:r>
              <a:rPr lang="en-US"/>
              <a:t>What if we could keep data on the GPU?</a:t>
            </a:r>
            <a:endParaRPr/>
          </a:p>
        </p:txBody>
      </p:sp>
      <p:sp>
        <p:nvSpPr>
          <p:cNvPr id="444" name="Google Shape;444;p89"/>
          <p:cNvSpPr/>
          <p:nvPr/>
        </p:nvSpPr>
        <p:spPr>
          <a:xfrm>
            <a:off x="7396650" y="2324323"/>
            <a:ext cx="1664100" cy="2814900"/>
          </a:xfrm>
          <a:prstGeom prst="rect">
            <a:avLst/>
          </a:prstGeom>
          <a:solidFill>
            <a:srgbClr val="76B900">
              <a:alpha val="69800"/>
            </a:srgbClr>
          </a:solidFill>
          <a:ln>
            <a:noFill/>
          </a:ln>
        </p:spPr>
        <p:txBody>
          <a:bodyPr anchorCtr="0" anchor="b" bIns="91425" lIns="91425" spcFirstLastPara="1" rIns="91425" wrap="square" tIns="91425">
            <a:noAutofit/>
          </a:bodyPr>
          <a:lstStyle/>
          <a:p>
            <a:pPr indent="0" lvl="0" marL="0" marR="0" rtl="0" algn="r">
              <a:lnSpc>
                <a:spcPct val="100000"/>
              </a:lnSpc>
              <a:spcBef>
                <a:spcPts val="0"/>
              </a:spcBef>
              <a:spcAft>
                <a:spcPts val="0"/>
              </a:spcAft>
              <a:buClr>
                <a:srgbClr val="FFFFFF"/>
              </a:buClr>
              <a:buSzPts val="1200"/>
              <a:buFont typeface="Trebuchet MS"/>
              <a:buNone/>
            </a:pPr>
            <a:r>
              <a:rPr b="1" i="0" lang="en-US" sz="1200" u="none" cap="none" strike="noStrike">
                <a:latin typeface="Trebuchet MS"/>
                <a:ea typeface="Trebuchet MS"/>
                <a:cs typeface="Trebuchet MS"/>
                <a:sym typeface="Trebuchet MS"/>
              </a:rPr>
              <a:t>APP A</a:t>
            </a:r>
            <a:endParaRPr/>
          </a:p>
        </p:txBody>
      </p:sp>
      <p:sp>
        <p:nvSpPr>
          <p:cNvPr id="445" name="Google Shape;445;p89"/>
          <p:cNvSpPr/>
          <p:nvPr/>
        </p:nvSpPr>
        <p:spPr>
          <a:xfrm>
            <a:off x="7396644" y="2324313"/>
            <a:ext cx="1664100" cy="13314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FFFFFF"/>
              </a:buClr>
              <a:buSzPts val="1200"/>
              <a:buFont typeface="Trebuchet MS"/>
              <a:buNone/>
            </a:pPr>
            <a:r>
              <a:rPr b="1" i="0" lang="en-US" sz="1200" u="none" cap="none" strike="noStrike">
                <a:latin typeface="Trebuchet MS"/>
                <a:ea typeface="Trebuchet MS"/>
                <a:cs typeface="Trebuchet MS"/>
                <a:sym typeface="Trebuchet MS"/>
              </a:rPr>
              <a:t>APP B</a:t>
            </a:r>
            <a:endParaRPr/>
          </a:p>
        </p:txBody>
      </p:sp>
      <p:grpSp>
        <p:nvGrpSpPr>
          <p:cNvPr id="446" name="Google Shape;446;p89"/>
          <p:cNvGrpSpPr/>
          <p:nvPr/>
        </p:nvGrpSpPr>
        <p:grpSpPr>
          <a:xfrm>
            <a:off x="2488255" y="1866554"/>
            <a:ext cx="4091272" cy="3793375"/>
            <a:chOff x="1952368" y="1983679"/>
            <a:chExt cx="4091272" cy="3793375"/>
          </a:xfrm>
        </p:grpSpPr>
        <p:sp>
          <p:nvSpPr>
            <p:cNvPr id="447" name="Google Shape;447;p89"/>
            <p:cNvSpPr/>
            <p:nvPr/>
          </p:nvSpPr>
          <p:spPr>
            <a:xfrm>
              <a:off x="4666940" y="3321257"/>
              <a:ext cx="1376700" cy="222600"/>
            </a:xfrm>
            <a:prstGeom prst="rect">
              <a:avLst/>
            </a:prstGeom>
            <a:no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b="1" lang="en-US" sz="1200">
                  <a:latin typeface="Trebuchet MS"/>
                  <a:ea typeface="Trebuchet MS"/>
                  <a:cs typeface="Trebuchet MS"/>
                  <a:sym typeface="Trebuchet MS"/>
                </a:rPr>
                <a:t>Copy &amp; Convert</a:t>
              </a:r>
              <a:endParaRPr/>
            </a:p>
          </p:txBody>
        </p:sp>
        <p:sp>
          <p:nvSpPr>
            <p:cNvPr id="448" name="Google Shape;448;p89"/>
            <p:cNvSpPr/>
            <p:nvPr/>
          </p:nvSpPr>
          <p:spPr>
            <a:xfrm>
              <a:off x="4664459" y="4200329"/>
              <a:ext cx="1376700" cy="222600"/>
            </a:xfrm>
            <a:prstGeom prst="rect">
              <a:avLst/>
            </a:prstGeom>
            <a:no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b="1" lang="en-US" sz="1200">
                  <a:latin typeface="Trebuchet MS"/>
                  <a:ea typeface="Trebuchet MS"/>
                  <a:cs typeface="Trebuchet MS"/>
                  <a:sym typeface="Trebuchet MS"/>
                </a:rPr>
                <a:t>Copy &amp; Convert</a:t>
              </a:r>
              <a:endParaRPr/>
            </a:p>
          </p:txBody>
        </p:sp>
        <p:sp>
          <p:nvSpPr>
            <p:cNvPr id="449" name="Google Shape;449;p89"/>
            <p:cNvSpPr/>
            <p:nvPr/>
          </p:nvSpPr>
          <p:spPr>
            <a:xfrm>
              <a:off x="1952368" y="3828517"/>
              <a:ext cx="1378200" cy="220800"/>
            </a:xfrm>
            <a:prstGeom prst="rect">
              <a:avLst/>
            </a:prstGeom>
            <a:solidFill>
              <a:srgbClr val="00000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FFFFFF"/>
                </a:buClr>
                <a:buSzPts val="1200"/>
                <a:buFont typeface="Trebuchet MS"/>
                <a:buNone/>
              </a:pPr>
              <a:r>
                <a:rPr b="1" i="0" lang="en-US" sz="1200" u="none" cap="none" strike="noStrike">
                  <a:solidFill>
                    <a:srgbClr val="FFFFFF"/>
                  </a:solidFill>
                  <a:latin typeface="Trebuchet MS"/>
                  <a:ea typeface="Trebuchet MS"/>
                  <a:cs typeface="Trebuchet MS"/>
                  <a:sym typeface="Trebuchet MS"/>
                </a:rPr>
                <a:t>Copy &amp; Convert</a:t>
              </a:r>
              <a:endParaRPr/>
            </a:p>
          </p:txBody>
        </p:sp>
        <p:sp>
          <p:nvSpPr>
            <p:cNvPr id="450" name="Google Shape;450;p89"/>
            <p:cNvSpPr/>
            <p:nvPr/>
          </p:nvSpPr>
          <p:spPr>
            <a:xfrm>
              <a:off x="4664457" y="1983679"/>
              <a:ext cx="1376700" cy="222600"/>
            </a:xfrm>
            <a:prstGeom prst="rect">
              <a:avLst/>
            </a:prstGeom>
            <a:no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b="1" lang="en-US" sz="1200">
                  <a:latin typeface="Trebuchet MS"/>
                  <a:ea typeface="Trebuchet MS"/>
                  <a:cs typeface="Trebuchet MS"/>
                  <a:sym typeface="Trebuchet MS"/>
                </a:rPr>
                <a:t>Read Data</a:t>
              </a:r>
              <a:endParaRPr/>
            </a:p>
          </p:txBody>
        </p:sp>
        <p:sp>
          <p:nvSpPr>
            <p:cNvPr id="451" name="Google Shape;451;p89"/>
            <p:cNvSpPr/>
            <p:nvPr/>
          </p:nvSpPr>
          <p:spPr>
            <a:xfrm>
              <a:off x="4664457" y="5554454"/>
              <a:ext cx="1376700" cy="222600"/>
            </a:xfrm>
            <a:prstGeom prst="rect">
              <a:avLst/>
            </a:prstGeom>
            <a:no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b="1" lang="en-US" sz="1200">
                  <a:latin typeface="Trebuchet MS"/>
                  <a:ea typeface="Trebuchet MS"/>
                  <a:cs typeface="Trebuchet MS"/>
                  <a:sym typeface="Trebuchet MS"/>
                </a:rPr>
                <a:t>Load Data</a:t>
              </a:r>
              <a:endParaRPr/>
            </a:p>
          </p:txBody>
        </p:sp>
      </p:grpSp>
      <p:sp>
        <p:nvSpPr>
          <p:cNvPr id="452" name="Google Shape;452;p89"/>
          <p:cNvSpPr/>
          <p:nvPr/>
        </p:nvSpPr>
        <p:spPr>
          <a:xfrm>
            <a:off x="2639854" y="3323984"/>
            <a:ext cx="1104900" cy="959700"/>
          </a:xfrm>
          <a:prstGeom prst="mathMultiply">
            <a:avLst>
              <a:gd fmla="val 23520" name="adj1"/>
            </a:avLst>
          </a:prstGeom>
          <a:solidFill>
            <a:srgbClr val="EB484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Trebuchet MS"/>
              <a:ea typeface="Trebuchet MS"/>
              <a:cs typeface="Trebuchet MS"/>
              <a:sym typeface="Trebuchet MS"/>
            </a:endParaRPr>
          </a:p>
        </p:txBody>
      </p:sp>
      <p:grpSp>
        <p:nvGrpSpPr>
          <p:cNvPr id="453" name="Google Shape;453;p89"/>
          <p:cNvGrpSpPr/>
          <p:nvPr/>
        </p:nvGrpSpPr>
        <p:grpSpPr>
          <a:xfrm>
            <a:off x="1572837" y="2116257"/>
            <a:ext cx="3197575" cy="3196981"/>
            <a:chOff x="1270481" y="2254961"/>
            <a:chExt cx="3197575" cy="3196981"/>
          </a:xfrm>
        </p:grpSpPr>
        <p:pic>
          <p:nvPicPr>
            <p:cNvPr id="454" name="Google Shape;454;p89"/>
            <p:cNvPicPr preferRelativeResize="0"/>
            <p:nvPr/>
          </p:nvPicPr>
          <p:blipFill rotWithShape="1">
            <a:blip r:embed="rId3">
              <a:alphaModFix/>
            </a:blip>
            <a:srcRect b="0" l="0" r="0" t="0"/>
            <a:stretch/>
          </p:blipFill>
          <p:spPr>
            <a:xfrm>
              <a:off x="1270481" y="2254961"/>
              <a:ext cx="3197575" cy="3196981"/>
            </a:xfrm>
            <a:prstGeom prst="rect">
              <a:avLst/>
            </a:prstGeom>
            <a:noFill/>
            <a:ln>
              <a:noFill/>
            </a:ln>
          </p:spPr>
        </p:pic>
        <p:sp>
          <p:nvSpPr>
            <p:cNvPr id="455" name="Google Shape;455;p89"/>
            <p:cNvSpPr/>
            <p:nvPr/>
          </p:nvSpPr>
          <p:spPr>
            <a:xfrm>
              <a:off x="1837038" y="2812926"/>
              <a:ext cx="2067600" cy="20433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Trebuchet MS"/>
                <a:ea typeface="Trebuchet MS"/>
                <a:cs typeface="Trebuchet MS"/>
                <a:sym typeface="Trebuchet MS"/>
              </a:endParaRPr>
            </a:p>
          </p:txBody>
        </p:sp>
      </p:grpSp>
      <p:sp>
        <p:nvSpPr>
          <p:cNvPr id="456" name="Google Shape;456;p89"/>
          <p:cNvSpPr txBox="1"/>
          <p:nvPr/>
        </p:nvSpPr>
        <p:spPr>
          <a:xfrm>
            <a:off x="898366" y="3539310"/>
            <a:ext cx="617400" cy="3417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1" lang="en-US" sz="1800">
                <a:latin typeface="Trebuchet MS"/>
                <a:ea typeface="Trebuchet MS"/>
                <a:cs typeface="Trebuchet MS"/>
                <a:sym typeface="Trebuchet MS"/>
              </a:rPr>
              <a:t>CPU</a:t>
            </a:r>
            <a:endParaRPr/>
          </a:p>
        </p:txBody>
      </p:sp>
      <p:cxnSp>
        <p:nvCxnSpPr>
          <p:cNvPr id="457" name="Google Shape;457;p89"/>
          <p:cNvCxnSpPr/>
          <p:nvPr/>
        </p:nvCxnSpPr>
        <p:spPr>
          <a:xfrm>
            <a:off x="3858243" y="3091514"/>
            <a:ext cx="3928200" cy="1800"/>
          </a:xfrm>
          <a:prstGeom prst="bentConnector3">
            <a:avLst>
              <a:gd fmla="val 50000" name="adj1"/>
            </a:avLst>
          </a:prstGeom>
          <a:noFill/>
          <a:ln cap="flat" cmpd="sng" w="114300">
            <a:solidFill>
              <a:srgbClr val="969696"/>
            </a:solidFill>
            <a:prstDash val="solid"/>
            <a:round/>
            <a:headEnd len="sm" w="sm" type="none"/>
            <a:tailEnd len="med" w="med" type="triangle"/>
          </a:ln>
          <a:effectLst>
            <a:outerShdw blurRad="50800" rotWithShape="0" algn="tl" dir="2700000" dist="76200">
              <a:srgbClr val="000000">
                <a:alpha val="40000"/>
              </a:srgbClr>
            </a:outerShdw>
          </a:effectLst>
        </p:spPr>
      </p:cxnSp>
      <p:cxnSp>
        <p:nvCxnSpPr>
          <p:cNvPr id="458" name="Google Shape;458;p89"/>
          <p:cNvCxnSpPr/>
          <p:nvPr/>
        </p:nvCxnSpPr>
        <p:spPr>
          <a:xfrm>
            <a:off x="3866480" y="4364259"/>
            <a:ext cx="3928200" cy="1800"/>
          </a:xfrm>
          <a:prstGeom prst="bentConnector3">
            <a:avLst>
              <a:gd fmla="val 50000" name="adj1"/>
            </a:avLst>
          </a:prstGeom>
          <a:noFill/>
          <a:ln cap="flat" cmpd="sng" w="114300">
            <a:solidFill>
              <a:srgbClr val="969696"/>
            </a:solidFill>
            <a:prstDash val="solid"/>
            <a:round/>
            <a:headEnd len="med" w="med" type="triangle"/>
            <a:tailEnd len="sm" w="sm" type="none"/>
          </a:ln>
          <a:effectLst>
            <a:outerShdw blurRad="50800" rotWithShape="0" algn="tl" dir="2700000" dist="76200">
              <a:srgbClr val="000000">
                <a:alpha val="40000"/>
              </a:srgbClr>
            </a:outerShdw>
          </a:effectLst>
        </p:spPr>
      </p:cxnSp>
      <p:cxnSp>
        <p:nvCxnSpPr>
          <p:cNvPr id="459" name="Google Shape;459;p89"/>
          <p:cNvCxnSpPr/>
          <p:nvPr/>
        </p:nvCxnSpPr>
        <p:spPr>
          <a:xfrm rot="10800000">
            <a:off x="3177368" y="3309555"/>
            <a:ext cx="0" cy="844500"/>
          </a:xfrm>
          <a:prstGeom prst="straightConnector1">
            <a:avLst/>
          </a:prstGeom>
          <a:noFill/>
          <a:ln cap="flat" cmpd="sng" w="38100">
            <a:solidFill>
              <a:srgbClr val="969696"/>
            </a:solidFill>
            <a:prstDash val="solid"/>
            <a:round/>
            <a:headEnd len="sm" w="sm" type="none"/>
            <a:tailEnd len="med" w="med" type="triangle"/>
          </a:ln>
          <a:effectLst>
            <a:outerShdw blurRad="63500" sx="102000" rotWithShape="0" algn="ctr" sy="102000">
              <a:srgbClr val="000000">
                <a:alpha val="40000"/>
              </a:srgbClr>
            </a:outerShdw>
          </a:effectLst>
        </p:spPr>
      </p:cxnSp>
      <p:sp>
        <p:nvSpPr>
          <p:cNvPr id="460" name="Google Shape;460;p89"/>
          <p:cNvSpPr/>
          <p:nvPr/>
        </p:nvSpPr>
        <p:spPr>
          <a:xfrm>
            <a:off x="2488255" y="4154056"/>
            <a:ext cx="1378200" cy="434100"/>
          </a:xfrm>
          <a:prstGeom prst="rect">
            <a:avLst/>
          </a:prstGeom>
          <a:solidFill>
            <a:srgbClr val="76B9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FFFFFF"/>
              </a:buClr>
              <a:buSzPts val="1200"/>
              <a:buFont typeface="Trebuchet MS"/>
              <a:buNone/>
            </a:pPr>
            <a:r>
              <a:rPr b="1" i="0" lang="en-US" sz="1200" u="none" cap="none" strike="noStrike">
                <a:latin typeface="Trebuchet MS"/>
                <a:ea typeface="Trebuchet MS"/>
                <a:cs typeface="Trebuchet MS"/>
                <a:sym typeface="Trebuchet MS"/>
              </a:rPr>
              <a:t>APP A</a:t>
            </a:r>
            <a:endParaRPr/>
          </a:p>
        </p:txBody>
      </p:sp>
      <p:cxnSp>
        <p:nvCxnSpPr>
          <p:cNvPr id="461" name="Google Shape;461;p89"/>
          <p:cNvCxnSpPr>
            <a:stCxn id="462" idx="3"/>
          </p:cNvCxnSpPr>
          <p:nvPr/>
        </p:nvCxnSpPr>
        <p:spPr>
          <a:xfrm flipH="1" rot="10800000">
            <a:off x="4094244" y="4800340"/>
            <a:ext cx="4134300" cy="912000"/>
          </a:xfrm>
          <a:prstGeom prst="bentConnector3">
            <a:avLst>
              <a:gd fmla="val 100056" name="adj1"/>
            </a:avLst>
          </a:prstGeom>
          <a:noFill/>
          <a:ln cap="flat" cmpd="sng" w="114300">
            <a:solidFill>
              <a:schemeClr val="accent3"/>
            </a:solidFill>
            <a:prstDash val="solid"/>
            <a:round/>
            <a:headEnd len="sm" w="sm" type="none"/>
            <a:tailEnd len="med" w="med" type="triangle"/>
          </a:ln>
          <a:effectLst>
            <a:outerShdw blurRad="50800" rotWithShape="0" algn="tl" dir="2700000" dist="76200">
              <a:srgbClr val="000000">
                <a:alpha val="40000"/>
              </a:srgbClr>
            </a:outerShdw>
          </a:effectLst>
        </p:spPr>
      </p:cxnSp>
      <p:sp>
        <p:nvSpPr>
          <p:cNvPr id="463" name="Google Shape;463;p89"/>
          <p:cNvSpPr/>
          <p:nvPr/>
        </p:nvSpPr>
        <p:spPr>
          <a:xfrm>
            <a:off x="7794680" y="3932196"/>
            <a:ext cx="867972" cy="867972"/>
          </a:xfrm>
          <a:prstGeom prst="flowChartInternalStorage">
            <a:avLst/>
          </a:prstGeom>
          <a:solidFill>
            <a:srgbClr val="76B900"/>
          </a:solidFill>
          <a:ln cap="flat" cmpd="sng" w="38100">
            <a:solidFill>
              <a:srgbClr val="FFFF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Trebuchet MS"/>
              <a:buNone/>
            </a:pPr>
            <a:r>
              <a:rPr b="0" i="0" lang="en-US" sz="1800" u="none" cap="none" strike="noStrike">
                <a:solidFill>
                  <a:srgbClr val="FFFFFF"/>
                </a:solidFill>
                <a:latin typeface="Trebuchet MS"/>
                <a:ea typeface="Trebuchet MS"/>
                <a:cs typeface="Trebuchet MS"/>
                <a:sym typeface="Trebuchet MS"/>
              </a:rPr>
              <a:t>GPU Data</a:t>
            </a:r>
            <a:endParaRPr/>
          </a:p>
        </p:txBody>
      </p:sp>
      <p:sp>
        <p:nvSpPr>
          <p:cNvPr id="464" name="Google Shape;464;p89"/>
          <p:cNvSpPr/>
          <p:nvPr/>
        </p:nvSpPr>
        <p:spPr>
          <a:xfrm>
            <a:off x="2488255" y="2875423"/>
            <a:ext cx="1378200" cy="434100"/>
          </a:xfrm>
          <a:prstGeom prst="rect">
            <a:avLst/>
          </a:prstGeom>
          <a:solidFill>
            <a:srgbClr val="76B9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FFFFFF"/>
              </a:buClr>
              <a:buSzPts val="1200"/>
              <a:buFont typeface="Trebuchet MS"/>
              <a:buNone/>
            </a:pPr>
            <a:r>
              <a:rPr b="1" i="0" lang="en-US" sz="1200" u="none" cap="none" strike="noStrike">
                <a:latin typeface="Trebuchet MS"/>
                <a:ea typeface="Trebuchet MS"/>
                <a:cs typeface="Trebuchet MS"/>
                <a:sym typeface="Trebuchet MS"/>
              </a:rPr>
              <a:t>APP B</a:t>
            </a:r>
            <a:endParaRPr/>
          </a:p>
        </p:txBody>
      </p:sp>
      <p:cxnSp>
        <p:nvCxnSpPr>
          <p:cNvPr id="465" name="Google Shape;465;p89"/>
          <p:cNvCxnSpPr>
            <a:stCxn id="466" idx="3"/>
          </p:cNvCxnSpPr>
          <p:nvPr/>
        </p:nvCxnSpPr>
        <p:spPr>
          <a:xfrm>
            <a:off x="4094244" y="1764873"/>
            <a:ext cx="4134300" cy="1186800"/>
          </a:xfrm>
          <a:prstGeom prst="bentConnector3">
            <a:avLst>
              <a:gd fmla="val 99823" name="adj1"/>
            </a:avLst>
          </a:prstGeom>
          <a:noFill/>
          <a:ln cap="flat" cmpd="sng" w="114300">
            <a:solidFill>
              <a:schemeClr val="accent3"/>
            </a:solidFill>
            <a:prstDash val="solid"/>
            <a:round/>
            <a:headEnd len="med" w="med" type="triangle"/>
            <a:tailEnd len="sm" w="sm" type="none"/>
          </a:ln>
          <a:effectLst>
            <a:outerShdw blurRad="50800" rotWithShape="0" algn="tl" dir="2700000" dist="76200">
              <a:srgbClr val="000000">
                <a:alpha val="40000"/>
              </a:srgbClr>
            </a:outerShdw>
          </a:effectLst>
        </p:spPr>
      </p:cxnSp>
      <p:sp>
        <p:nvSpPr>
          <p:cNvPr id="467" name="Google Shape;467;p89"/>
          <p:cNvSpPr/>
          <p:nvPr/>
        </p:nvSpPr>
        <p:spPr>
          <a:xfrm>
            <a:off x="7794680" y="2659451"/>
            <a:ext cx="867972" cy="867972"/>
          </a:xfrm>
          <a:prstGeom prst="flowChartPredefinedProcess">
            <a:avLst/>
          </a:prstGeom>
          <a:solidFill>
            <a:srgbClr val="76B900"/>
          </a:solidFill>
          <a:ln cap="flat" cmpd="sng" w="38100">
            <a:solidFill>
              <a:srgbClr val="FFFFFF"/>
            </a:solidFill>
            <a:prstDash val="solid"/>
            <a:round/>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Trebuchet MS"/>
              <a:buNone/>
            </a:pPr>
            <a:r>
              <a:rPr b="0" i="0" lang="en-US" sz="1800" u="none" cap="none" strike="noStrike">
                <a:solidFill>
                  <a:srgbClr val="FFFFFF"/>
                </a:solidFill>
                <a:latin typeface="Trebuchet MS"/>
                <a:ea typeface="Trebuchet MS"/>
                <a:cs typeface="Trebuchet MS"/>
                <a:sym typeface="Trebuchet MS"/>
              </a:rPr>
              <a:t>GPU Data</a:t>
            </a:r>
            <a:endParaRPr/>
          </a:p>
        </p:txBody>
      </p:sp>
      <p:sp>
        <p:nvSpPr>
          <p:cNvPr id="466" name="Google Shape;466;p89"/>
          <p:cNvSpPr/>
          <p:nvPr/>
        </p:nvSpPr>
        <p:spPr>
          <a:xfrm>
            <a:off x="2716044" y="1547823"/>
            <a:ext cx="1378200" cy="434100"/>
          </a:xfrm>
          <a:prstGeom prst="rect">
            <a:avLst/>
          </a:prstGeom>
          <a:solidFill>
            <a:srgbClr val="76B9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FFFFFF"/>
              </a:buClr>
              <a:buSzPts val="1200"/>
              <a:buFont typeface="Trebuchet MS"/>
              <a:buNone/>
            </a:pPr>
            <a:r>
              <a:rPr b="1" i="0" lang="en-US" sz="1200" u="none" cap="none" strike="noStrike">
                <a:latin typeface="Trebuchet MS"/>
                <a:ea typeface="Trebuchet MS"/>
                <a:cs typeface="Trebuchet MS"/>
                <a:sym typeface="Trebuchet MS"/>
              </a:rPr>
              <a:t>APP B</a:t>
            </a:r>
            <a:endParaRPr/>
          </a:p>
        </p:txBody>
      </p:sp>
      <p:sp>
        <p:nvSpPr>
          <p:cNvPr id="462" name="Google Shape;462;p89"/>
          <p:cNvSpPr/>
          <p:nvPr/>
        </p:nvSpPr>
        <p:spPr>
          <a:xfrm>
            <a:off x="2716044" y="5495290"/>
            <a:ext cx="1378200" cy="434100"/>
          </a:xfrm>
          <a:prstGeom prst="rect">
            <a:avLst/>
          </a:prstGeom>
          <a:solidFill>
            <a:srgbClr val="76B9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FFFFFF"/>
              </a:buClr>
              <a:buSzPts val="1200"/>
              <a:buFont typeface="Trebuchet MS"/>
              <a:buNone/>
            </a:pPr>
            <a:r>
              <a:rPr b="1" i="0" lang="en-US" sz="1200" u="none" cap="none" strike="noStrike">
                <a:latin typeface="Trebuchet MS"/>
                <a:ea typeface="Trebuchet MS"/>
                <a:cs typeface="Trebuchet MS"/>
                <a:sym typeface="Trebuchet MS"/>
              </a:rPr>
              <a:t>APP A</a:t>
            </a:r>
            <a:endParaRPr/>
          </a:p>
        </p:txBody>
      </p:sp>
      <p:sp>
        <p:nvSpPr>
          <p:cNvPr id="468" name="Google Shape;468;p89"/>
          <p:cNvSpPr txBox="1"/>
          <p:nvPr/>
        </p:nvSpPr>
        <p:spPr>
          <a:xfrm>
            <a:off x="9252922" y="3539301"/>
            <a:ext cx="633600" cy="3417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r">
              <a:lnSpc>
                <a:spcPct val="90000"/>
              </a:lnSpc>
              <a:spcBef>
                <a:spcPts val="0"/>
              </a:spcBef>
              <a:spcAft>
                <a:spcPts val="0"/>
              </a:spcAft>
              <a:buNone/>
            </a:pPr>
            <a:r>
              <a:rPr b="1" lang="en-US" sz="1800">
                <a:latin typeface="Trebuchet MS"/>
                <a:ea typeface="Trebuchet MS"/>
                <a:cs typeface="Trebuchet MS"/>
                <a:sym typeface="Trebuchet MS"/>
              </a:rPr>
              <a:t>GPU</a:t>
            </a:r>
            <a:endParaRPr b="1" sz="1800">
              <a:latin typeface="Trebuchet MS"/>
              <a:ea typeface="Trebuchet MS"/>
              <a:cs typeface="Trebuchet MS"/>
              <a:sym typeface="Trebuchet MS"/>
            </a:endParaRPr>
          </a:p>
        </p:txBody>
      </p:sp>
      <p:sp>
        <p:nvSpPr>
          <p:cNvPr id="469" name="Google Shape;469;p89"/>
          <p:cNvSpPr/>
          <p:nvPr/>
        </p:nvSpPr>
        <p:spPr>
          <a:xfrm>
            <a:off x="2488255" y="3711392"/>
            <a:ext cx="1378200" cy="220800"/>
          </a:xfrm>
          <a:prstGeom prst="rect">
            <a:avLst/>
          </a:prstGeom>
          <a:solidFill>
            <a:srgbClr val="00000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FFFFFF"/>
              </a:buClr>
              <a:buSzPts val="1200"/>
              <a:buFont typeface="Trebuchet MS"/>
              <a:buNone/>
            </a:pPr>
            <a:r>
              <a:rPr b="1" i="0" lang="en-US" sz="1200" u="none" cap="none" strike="noStrike">
                <a:solidFill>
                  <a:srgbClr val="FFFFFF"/>
                </a:solidFill>
                <a:latin typeface="Trebuchet MS"/>
                <a:ea typeface="Trebuchet MS"/>
                <a:cs typeface="Trebuchet MS"/>
                <a:sym typeface="Trebuchet MS"/>
              </a:rPr>
              <a:t>Copy &amp; Convert</a:t>
            </a:r>
            <a:endParaRPr/>
          </a:p>
        </p:txBody>
      </p:sp>
      <p:sp>
        <p:nvSpPr>
          <p:cNvPr id="470" name="Google Shape;470;p89"/>
          <p:cNvSpPr/>
          <p:nvPr/>
        </p:nvSpPr>
        <p:spPr>
          <a:xfrm>
            <a:off x="5292880" y="2707880"/>
            <a:ext cx="1104900" cy="959700"/>
          </a:xfrm>
          <a:prstGeom prst="mathMultiply">
            <a:avLst>
              <a:gd fmla="val 23520" name="adj1"/>
            </a:avLst>
          </a:prstGeom>
          <a:solidFill>
            <a:srgbClr val="EB484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Trebuchet MS"/>
              <a:ea typeface="Trebuchet MS"/>
              <a:cs typeface="Trebuchet MS"/>
              <a:sym typeface="Trebuchet MS"/>
            </a:endParaRPr>
          </a:p>
        </p:txBody>
      </p:sp>
      <p:sp>
        <p:nvSpPr>
          <p:cNvPr id="471" name="Google Shape;471;p89"/>
          <p:cNvSpPr/>
          <p:nvPr/>
        </p:nvSpPr>
        <p:spPr>
          <a:xfrm>
            <a:off x="5283274" y="3960994"/>
            <a:ext cx="1104900" cy="959700"/>
          </a:xfrm>
          <a:prstGeom prst="mathMultiply">
            <a:avLst>
              <a:gd fmla="val 23520" name="adj1"/>
            </a:avLst>
          </a:prstGeom>
          <a:solidFill>
            <a:srgbClr val="EB484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Trebuchet MS"/>
              <a:ea typeface="Trebuchet MS"/>
              <a:cs typeface="Trebuchet MS"/>
              <a:sym typeface="Trebuchet MS"/>
            </a:endParaRPr>
          </a:p>
        </p:txBody>
      </p:sp>
      <p:sp>
        <p:nvSpPr>
          <p:cNvPr id="472" name="Google Shape;472;p89"/>
          <p:cNvSpPr/>
          <p:nvPr/>
        </p:nvSpPr>
        <p:spPr>
          <a:xfrm>
            <a:off x="2639849" y="3230294"/>
            <a:ext cx="1104900" cy="959700"/>
          </a:xfrm>
          <a:prstGeom prst="mathMultiply">
            <a:avLst>
              <a:gd fmla="val 23520" name="adj1"/>
            </a:avLst>
          </a:prstGeom>
          <a:solidFill>
            <a:srgbClr val="EB484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Trebuchet MS"/>
              <a:ea typeface="Trebuchet MS"/>
              <a:cs typeface="Trebuchet MS"/>
              <a:sym typeface="Trebuchet MS"/>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91" name="Shape 1191"/>
        <p:cNvGrpSpPr/>
        <p:nvPr/>
      </p:nvGrpSpPr>
      <p:grpSpPr>
        <a:xfrm>
          <a:off x="0" y="0"/>
          <a:ext cx="0" cy="0"/>
          <a:chOff x="0" y="0"/>
          <a:chExt cx="0" cy="0"/>
        </a:xfrm>
      </p:grpSpPr>
      <p:sp>
        <p:nvSpPr>
          <p:cNvPr id="1192" name="Google Shape;1192;p134"/>
          <p:cNvSpPr txBox="1"/>
          <p:nvPr>
            <p:ph idx="1" type="body"/>
          </p:nvPr>
        </p:nvSpPr>
        <p:spPr>
          <a:xfrm>
            <a:off x="516750" y="2103025"/>
            <a:ext cx="4407900" cy="3718800"/>
          </a:xfrm>
          <a:prstGeom prst="rect">
            <a:avLst/>
          </a:prstGeom>
        </p:spPr>
        <p:txBody>
          <a:bodyPr anchorCtr="0" anchor="t" bIns="45700" lIns="91425" spcFirstLastPara="1" rIns="91425" wrap="square" tIns="45700">
            <a:noAutofit/>
          </a:bodyPr>
          <a:lstStyle/>
          <a:p>
            <a:pPr indent="0" lvl="0" marL="0" rtl="0" algn="l">
              <a:spcBef>
                <a:spcPts val="900"/>
              </a:spcBef>
              <a:spcAft>
                <a:spcPts val="0"/>
              </a:spcAft>
              <a:buNone/>
            </a:pPr>
            <a:r>
              <a:rPr lang="en-US"/>
              <a:t>cuML’s </a:t>
            </a:r>
            <a:r>
              <a:rPr b="1" lang="en-US"/>
              <a:t>Forest Inference Library</a:t>
            </a:r>
            <a:r>
              <a:rPr lang="en-US"/>
              <a:t> accelerates prediction (inference) for random forests and boosted decision trees:</a:t>
            </a:r>
            <a:endParaRPr/>
          </a:p>
          <a:p>
            <a:pPr indent="-342900" lvl="0" marL="457200" rtl="0" algn="l">
              <a:spcBef>
                <a:spcPts val="900"/>
              </a:spcBef>
              <a:spcAft>
                <a:spcPts val="0"/>
              </a:spcAft>
              <a:buSzPts val="1800"/>
              <a:buChar char="●"/>
            </a:pPr>
            <a:r>
              <a:rPr lang="en-US"/>
              <a:t>Works with existing saved models </a:t>
            </a:r>
            <a:br>
              <a:rPr lang="en-US"/>
            </a:br>
            <a:r>
              <a:rPr lang="en-US"/>
              <a:t>(XGBoost, LightGBM, scikit-learn RF cuML RF soon)</a:t>
            </a:r>
            <a:endParaRPr/>
          </a:p>
          <a:p>
            <a:pPr indent="-342900" lvl="0" marL="457200" rtl="0" algn="l">
              <a:spcBef>
                <a:spcPts val="0"/>
              </a:spcBef>
              <a:spcAft>
                <a:spcPts val="0"/>
              </a:spcAft>
              <a:buSzPts val="1800"/>
              <a:buChar char="●"/>
            </a:pPr>
            <a:r>
              <a:rPr lang="en-US"/>
              <a:t>Lightweight Python API</a:t>
            </a:r>
            <a:endParaRPr/>
          </a:p>
          <a:p>
            <a:pPr indent="-342900" lvl="0" marL="457200" rtl="0" algn="l">
              <a:spcBef>
                <a:spcPts val="0"/>
              </a:spcBef>
              <a:spcAft>
                <a:spcPts val="0"/>
              </a:spcAft>
              <a:buSzPts val="1800"/>
              <a:buChar char="●"/>
            </a:pPr>
            <a:r>
              <a:rPr lang="en-US"/>
              <a:t>Single V100 GPU can infer up to 34x faster than XGBoost dual-CPU node</a:t>
            </a:r>
            <a:endParaRPr/>
          </a:p>
          <a:p>
            <a:pPr indent="-342900" lvl="0" marL="457200" rtl="0" algn="l">
              <a:spcBef>
                <a:spcPts val="0"/>
              </a:spcBef>
              <a:spcAft>
                <a:spcPts val="0"/>
              </a:spcAft>
              <a:buSzPts val="1800"/>
              <a:buChar char="●"/>
            </a:pPr>
            <a:r>
              <a:rPr lang="en-US"/>
              <a:t>Over 100 million forest inferences per sec (with 1000 trees) on a DGX-1 for large (sparse) or dense models</a:t>
            </a:r>
            <a:endParaRPr/>
          </a:p>
        </p:txBody>
      </p:sp>
      <p:sp>
        <p:nvSpPr>
          <p:cNvPr id="1193" name="Google Shape;1193;p134"/>
          <p:cNvSpPr txBox="1"/>
          <p:nvPr>
            <p:ph type="title"/>
          </p:nvPr>
        </p:nvSpPr>
        <p:spPr>
          <a:xfrm>
            <a:off x="498348" y="737426"/>
            <a:ext cx="9976200" cy="5910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None/>
            </a:pPr>
            <a:r>
              <a:rPr lang="en-US"/>
              <a:t>Forest Inference</a:t>
            </a:r>
            <a:endParaRPr/>
          </a:p>
        </p:txBody>
      </p:sp>
      <p:sp>
        <p:nvSpPr>
          <p:cNvPr id="1194" name="Google Shape;1194;p134"/>
          <p:cNvSpPr txBox="1"/>
          <p:nvPr>
            <p:ph idx="2" type="body"/>
          </p:nvPr>
        </p:nvSpPr>
        <p:spPr>
          <a:xfrm>
            <a:off x="498348" y="1259533"/>
            <a:ext cx="9976200" cy="525600"/>
          </a:xfrm>
          <a:prstGeom prst="rect">
            <a:avLst/>
          </a:prstGeom>
        </p:spPr>
        <p:txBody>
          <a:bodyPr anchorCtr="0" anchor="t" bIns="45700" lIns="91425" spcFirstLastPara="1" rIns="91425" wrap="square" tIns="45700">
            <a:noAutofit/>
          </a:bodyPr>
          <a:lstStyle/>
          <a:p>
            <a:pPr indent="0" lvl="0" marL="0" rtl="0" algn="ctr">
              <a:spcBef>
                <a:spcPts val="900"/>
              </a:spcBef>
              <a:spcAft>
                <a:spcPts val="0"/>
              </a:spcAft>
              <a:buNone/>
            </a:pPr>
            <a:r>
              <a:rPr lang="en-US"/>
              <a:t>Taking models from training to production</a:t>
            </a:r>
            <a:endParaRPr/>
          </a:p>
        </p:txBody>
      </p:sp>
      <p:pic>
        <p:nvPicPr>
          <p:cNvPr id="1195" name="Google Shape;1195;p134" title="Chart"/>
          <p:cNvPicPr preferRelativeResize="0"/>
          <p:nvPr/>
        </p:nvPicPr>
        <p:blipFill>
          <a:blip r:embed="rId3">
            <a:alphaModFix/>
          </a:blip>
          <a:stretch>
            <a:fillRect/>
          </a:stretch>
        </p:blipFill>
        <p:spPr>
          <a:xfrm>
            <a:off x="5019350" y="1952256"/>
            <a:ext cx="5887800" cy="3639348"/>
          </a:xfrm>
          <a:prstGeom prst="rect">
            <a:avLst/>
          </a:prstGeom>
          <a:noFill/>
          <a:ln>
            <a:noFill/>
          </a:ln>
        </p:spPr>
      </p:pic>
      <p:sp>
        <p:nvSpPr>
          <p:cNvPr id="1196" name="Google Shape;1196;p134"/>
          <p:cNvSpPr txBox="1"/>
          <p:nvPr/>
        </p:nvSpPr>
        <p:spPr>
          <a:xfrm>
            <a:off x="5788275" y="3776125"/>
            <a:ext cx="539400" cy="37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a:latin typeface="Trebuchet MS"/>
                <a:ea typeface="Trebuchet MS"/>
                <a:cs typeface="Trebuchet MS"/>
                <a:sym typeface="Trebuchet MS"/>
              </a:rPr>
              <a:t>23x</a:t>
            </a:r>
            <a:endParaRPr b="1">
              <a:latin typeface="Trebuchet MS"/>
              <a:ea typeface="Trebuchet MS"/>
              <a:cs typeface="Trebuchet MS"/>
              <a:sym typeface="Trebuchet MS"/>
            </a:endParaRPr>
          </a:p>
        </p:txBody>
      </p:sp>
      <p:sp>
        <p:nvSpPr>
          <p:cNvPr id="1197" name="Google Shape;1197;p134"/>
          <p:cNvSpPr txBox="1"/>
          <p:nvPr/>
        </p:nvSpPr>
        <p:spPr>
          <a:xfrm>
            <a:off x="7003750" y="3776125"/>
            <a:ext cx="539400" cy="37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a:latin typeface="Trebuchet MS"/>
                <a:ea typeface="Trebuchet MS"/>
                <a:cs typeface="Trebuchet MS"/>
                <a:sym typeface="Trebuchet MS"/>
              </a:rPr>
              <a:t>36x</a:t>
            </a:r>
            <a:endParaRPr b="1">
              <a:latin typeface="Trebuchet MS"/>
              <a:ea typeface="Trebuchet MS"/>
              <a:cs typeface="Trebuchet MS"/>
              <a:sym typeface="Trebuchet MS"/>
            </a:endParaRPr>
          </a:p>
        </p:txBody>
      </p:sp>
      <p:sp>
        <p:nvSpPr>
          <p:cNvPr id="1198" name="Google Shape;1198;p134"/>
          <p:cNvSpPr txBox="1"/>
          <p:nvPr/>
        </p:nvSpPr>
        <p:spPr>
          <a:xfrm>
            <a:off x="8219250" y="3776125"/>
            <a:ext cx="539400" cy="37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a:latin typeface="Trebuchet MS"/>
                <a:ea typeface="Trebuchet MS"/>
                <a:cs typeface="Trebuchet MS"/>
                <a:sym typeface="Trebuchet MS"/>
              </a:rPr>
              <a:t>34x</a:t>
            </a:r>
            <a:endParaRPr b="1">
              <a:latin typeface="Trebuchet MS"/>
              <a:ea typeface="Trebuchet MS"/>
              <a:cs typeface="Trebuchet MS"/>
              <a:sym typeface="Trebuchet MS"/>
            </a:endParaRPr>
          </a:p>
        </p:txBody>
      </p:sp>
      <p:sp>
        <p:nvSpPr>
          <p:cNvPr id="1199" name="Google Shape;1199;p134"/>
          <p:cNvSpPr txBox="1"/>
          <p:nvPr/>
        </p:nvSpPr>
        <p:spPr>
          <a:xfrm>
            <a:off x="9450600" y="3776125"/>
            <a:ext cx="539400" cy="37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a:latin typeface="Trebuchet MS"/>
                <a:ea typeface="Trebuchet MS"/>
                <a:cs typeface="Trebuchet MS"/>
                <a:sym typeface="Trebuchet MS"/>
              </a:rPr>
              <a:t>23x</a:t>
            </a:r>
            <a:endParaRPr b="1">
              <a:latin typeface="Trebuchet MS"/>
              <a:ea typeface="Trebuchet MS"/>
              <a:cs typeface="Trebuchet MS"/>
              <a:sym typeface="Trebuchet MS"/>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04" name="Shape 1204"/>
        <p:cNvGrpSpPr/>
        <p:nvPr/>
      </p:nvGrpSpPr>
      <p:grpSpPr>
        <a:xfrm>
          <a:off x="0" y="0"/>
          <a:ext cx="0" cy="0"/>
          <a:chOff x="0" y="0"/>
          <a:chExt cx="0" cy="0"/>
        </a:xfrm>
      </p:grpSpPr>
      <p:sp>
        <p:nvSpPr>
          <p:cNvPr id="1205" name="Google Shape;1205;p135"/>
          <p:cNvSpPr txBox="1"/>
          <p:nvPr>
            <p:ph idx="1" type="body"/>
          </p:nvPr>
        </p:nvSpPr>
        <p:spPr>
          <a:xfrm>
            <a:off x="516750" y="2103025"/>
            <a:ext cx="4474800" cy="3718800"/>
          </a:xfrm>
          <a:prstGeom prst="rect">
            <a:avLst/>
          </a:prstGeom>
        </p:spPr>
        <p:txBody>
          <a:bodyPr anchorCtr="0" anchor="t" bIns="45700" lIns="91425" spcFirstLastPara="1" rIns="91425" wrap="square" tIns="45700">
            <a:noAutofit/>
          </a:bodyPr>
          <a:lstStyle/>
          <a:p>
            <a:pPr indent="-342900" lvl="0" marL="457200" rtl="0" algn="l">
              <a:spcBef>
                <a:spcPts val="900"/>
              </a:spcBef>
              <a:spcAft>
                <a:spcPts val="0"/>
              </a:spcAft>
              <a:buSzPts val="1800"/>
              <a:buChar char="●"/>
            </a:pPr>
            <a:r>
              <a:rPr lang="en-US"/>
              <a:t>RAPIDS works closely with the XGBoost community to accelerate GBDTs on GPU</a:t>
            </a:r>
            <a:endParaRPr/>
          </a:p>
          <a:p>
            <a:pPr indent="-342900" lvl="0" marL="457200" rtl="0" algn="l">
              <a:spcBef>
                <a:spcPts val="0"/>
              </a:spcBef>
              <a:spcAft>
                <a:spcPts val="0"/>
              </a:spcAft>
              <a:buSzPts val="1800"/>
              <a:buChar char="●"/>
            </a:pPr>
            <a:r>
              <a:rPr lang="en-US"/>
              <a:t>The default rapids conda metapackage includes XGBoost</a:t>
            </a:r>
            <a:endParaRPr/>
          </a:p>
          <a:p>
            <a:pPr indent="-342900" lvl="0" marL="457200" rtl="0" algn="l">
              <a:spcBef>
                <a:spcPts val="0"/>
              </a:spcBef>
              <a:spcAft>
                <a:spcPts val="0"/>
              </a:spcAft>
              <a:buSzPts val="1800"/>
              <a:buChar char="●"/>
            </a:pPr>
            <a:r>
              <a:rPr lang="en-US"/>
              <a:t>XGBoost can seamlessly load data from cuDF </a:t>
            </a:r>
            <a:r>
              <a:rPr lang="en-US"/>
              <a:t>dataframes</a:t>
            </a:r>
            <a:r>
              <a:rPr lang="en-US"/>
              <a:t> and cuPy arrays</a:t>
            </a:r>
            <a:endParaRPr/>
          </a:p>
          <a:p>
            <a:pPr indent="-342900" lvl="0" marL="457200" rtl="0" algn="l">
              <a:spcBef>
                <a:spcPts val="0"/>
              </a:spcBef>
              <a:spcAft>
                <a:spcPts val="0"/>
              </a:spcAft>
              <a:buSzPts val="1800"/>
              <a:buChar char="●"/>
            </a:pPr>
            <a:r>
              <a:rPr lang="en-US"/>
              <a:t>Dask allows XGBoost to scale to arbitrary numbers of GPUs</a:t>
            </a:r>
            <a:endParaRPr/>
          </a:p>
          <a:p>
            <a:pPr indent="-342900" lvl="0" marL="457200" rtl="0" algn="l">
              <a:spcBef>
                <a:spcPts val="0"/>
              </a:spcBef>
              <a:spcAft>
                <a:spcPts val="0"/>
              </a:spcAft>
              <a:buSzPts val="1800"/>
              <a:buChar char="●"/>
            </a:pPr>
            <a:r>
              <a:rPr lang="en-US"/>
              <a:t>With the </a:t>
            </a:r>
            <a:r>
              <a:rPr i="1" lang="en-US"/>
              <a:t>gpu_hist</a:t>
            </a:r>
            <a:r>
              <a:rPr lang="en-US"/>
              <a:t> tree method, a single GPU can outpace 10s to 100s of CPUs</a:t>
            </a:r>
            <a:endParaRPr/>
          </a:p>
          <a:p>
            <a:pPr indent="-342900" lvl="0" marL="457200" rtl="0" algn="l">
              <a:spcBef>
                <a:spcPts val="0"/>
              </a:spcBef>
              <a:spcAft>
                <a:spcPts val="0"/>
              </a:spcAft>
              <a:buSzPts val="1800"/>
              <a:buChar char="●"/>
            </a:pPr>
            <a:r>
              <a:rPr lang="en-US"/>
              <a:t>Version 1.0 of XGBoost launched with the RAPIDS 0.13 stack.</a:t>
            </a:r>
            <a:endParaRPr/>
          </a:p>
        </p:txBody>
      </p:sp>
      <p:sp>
        <p:nvSpPr>
          <p:cNvPr id="1206" name="Google Shape;1206;p135"/>
          <p:cNvSpPr txBox="1"/>
          <p:nvPr>
            <p:ph idx="2" type="body"/>
          </p:nvPr>
        </p:nvSpPr>
        <p:spPr>
          <a:xfrm>
            <a:off x="4805498" y="357474"/>
            <a:ext cx="682500" cy="636300"/>
          </a:xfrm>
          <a:prstGeom prst="rect">
            <a:avLst/>
          </a:prstGeom>
        </p:spPr>
        <p:txBody>
          <a:bodyPr anchorCtr="0" anchor="t" bIns="45700" lIns="91425" spcFirstLastPara="1" rIns="91425" wrap="square" tIns="45700">
            <a:noAutofit/>
          </a:bodyPr>
          <a:lstStyle/>
          <a:p>
            <a:pPr indent="0" lvl="0" marL="0" rtl="0" algn="ctr">
              <a:spcBef>
                <a:spcPts val="900"/>
              </a:spcBef>
              <a:spcAft>
                <a:spcPts val="0"/>
              </a:spcAft>
              <a:buNone/>
            </a:pPr>
            <a:r>
              <a:rPr lang="en-US" sz="7200"/>
              <a:t>+</a:t>
            </a:r>
            <a:endParaRPr sz="7200"/>
          </a:p>
        </p:txBody>
      </p:sp>
      <p:pic>
        <p:nvPicPr>
          <p:cNvPr id="1207" name="Google Shape;1207;p135" title="Chart"/>
          <p:cNvPicPr preferRelativeResize="0"/>
          <p:nvPr/>
        </p:nvPicPr>
        <p:blipFill>
          <a:blip r:embed="rId3">
            <a:alphaModFix/>
          </a:blip>
          <a:stretch>
            <a:fillRect/>
          </a:stretch>
        </p:blipFill>
        <p:spPr>
          <a:xfrm>
            <a:off x="4991550" y="2103025"/>
            <a:ext cx="5846751" cy="3419990"/>
          </a:xfrm>
          <a:prstGeom prst="rect">
            <a:avLst/>
          </a:prstGeom>
          <a:noFill/>
          <a:ln>
            <a:noFill/>
          </a:ln>
        </p:spPr>
      </p:pic>
      <p:pic>
        <p:nvPicPr>
          <p:cNvPr id="1208" name="Google Shape;1208;p135"/>
          <p:cNvPicPr preferRelativeResize="0"/>
          <p:nvPr/>
        </p:nvPicPr>
        <p:blipFill>
          <a:blip r:embed="rId4">
            <a:alphaModFix/>
          </a:blip>
          <a:stretch>
            <a:fillRect/>
          </a:stretch>
        </p:blipFill>
        <p:spPr>
          <a:xfrm>
            <a:off x="5564200" y="399460"/>
            <a:ext cx="3081525" cy="1185800"/>
          </a:xfrm>
          <a:prstGeom prst="rect">
            <a:avLst/>
          </a:prstGeom>
          <a:noFill/>
          <a:ln>
            <a:noFill/>
          </a:ln>
        </p:spPr>
      </p:pic>
      <p:pic>
        <p:nvPicPr>
          <p:cNvPr id="1209" name="Google Shape;1209;p135"/>
          <p:cNvPicPr preferRelativeResize="0"/>
          <p:nvPr/>
        </p:nvPicPr>
        <p:blipFill rotWithShape="1">
          <a:blip r:embed="rId5">
            <a:alphaModFix/>
          </a:blip>
          <a:srcRect b="-202430" l="69160" r="-69160" t="202430"/>
          <a:stretch/>
        </p:blipFill>
        <p:spPr>
          <a:xfrm>
            <a:off x="4024313" y="2743200"/>
            <a:ext cx="3533775" cy="1295400"/>
          </a:xfrm>
          <a:prstGeom prst="rect">
            <a:avLst/>
          </a:prstGeom>
          <a:noFill/>
          <a:ln>
            <a:noFill/>
          </a:ln>
        </p:spPr>
      </p:pic>
      <p:pic>
        <p:nvPicPr>
          <p:cNvPr id="1210" name="Google Shape;1210;p135"/>
          <p:cNvPicPr preferRelativeResize="0"/>
          <p:nvPr/>
        </p:nvPicPr>
        <p:blipFill>
          <a:blip r:embed="rId6">
            <a:alphaModFix/>
          </a:blip>
          <a:stretch>
            <a:fillRect/>
          </a:stretch>
        </p:blipFill>
        <p:spPr>
          <a:xfrm>
            <a:off x="1801400" y="235125"/>
            <a:ext cx="3028950" cy="1514475"/>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14" name="Shape 1214"/>
        <p:cNvGrpSpPr/>
        <p:nvPr/>
      </p:nvGrpSpPr>
      <p:grpSpPr>
        <a:xfrm>
          <a:off x="0" y="0"/>
          <a:ext cx="0" cy="0"/>
          <a:chOff x="0" y="0"/>
          <a:chExt cx="0" cy="0"/>
        </a:xfrm>
      </p:grpSpPr>
      <p:sp>
        <p:nvSpPr>
          <p:cNvPr id="1215" name="Google Shape;1215;p136"/>
          <p:cNvSpPr txBox="1"/>
          <p:nvPr>
            <p:ph type="title"/>
          </p:nvPr>
        </p:nvSpPr>
        <p:spPr>
          <a:xfrm>
            <a:off x="498348" y="737426"/>
            <a:ext cx="9976200" cy="59100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Clr>
                <a:srgbClr val="4C4C4C"/>
              </a:buClr>
              <a:buSzPts val="1400"/>
              <a:buFont typeface="Trebuchet MS"/>
              <a:buNone/>
            </a:pPr>
            <a:r>
              <a:rPr lang="en-US">
                <a:solidFill>
                  <a:srgbClr val="4C4C4C"/>
                </a:solidFill>
              </a:rPr>
              <a:t>Road to 1.0 </a:t>
            </a:r>
            <a:endParaRPr>
              <a:solidFill>
                <a:srgbClr val="4C4C4C"/>
              </a:solidFill>
            </a:endParaRPr>
          </a:p>
        </p:txBody>
      </p:sp>
      <p:sp>
        <p:nvSpPr>
          <p:cNvPr id="1216" name="Google Shape;1216;p136"/>
          <p:cNvSpPr txBox="1"/>
          <p:nvPr>
            <p:ph idx="2" type="body"/>
          </p:nvPr>
        </p:nvSpPr>
        <p:spPr>
          <a:xfrm>
            <a:off x="498348" y="1259533"/>
            <a:ext cx="9976200" cy="52560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SzPts val="2400"/>
              <a:buFont typeface="Trebuchet MS"/>
              <a:buNone/>
            </a:pPr>
            <a:r>
              <a:rPr lang="en-US"/>
              <a:t>March </a:t>
            </a:r>
            <a:r>
              <a:rPr lang="en-US"/>
              <a:t>2020 - RAPIDS 0.13</a:t>
            </a:r>
            <a:endParaRPr/>
          </a:p>
        </p:txBody>
      </p:sp>
      <p:graphicFrame>
        <p:nvGraphicFramePr>
          <p:cNvPr id="1217" name="Google Shape;1217;p136"/>
          <p:cNvGraphicFramePr/>
          <p:nvPr/>
        </p:nvGraphicFramePr>
        <p:xfrm>
          <a:off x="2103123" y="1784999"/>
          <a:ext cx="3000000" cy="3000000"/>
        </p:xfrm>
        <a:graphic>
          <a:graphicData uri="http://schemas.openxmlformats.org/drawingml/2006/table">
            <a:tbl>
              <a:tblPr>
                <a:noFill/>
                <a:tableStyleId>{E7445E6E-776C-47BC-861E-C79EDAE0ED9F}</a:tableStyleId>
              </a:tblPr>
              <a:tblGrid>
                <a:gridCol w="3082400"/>
                <a:gridCol w="1228050"/>
                <a:gridCol w="1228050"/>
                <a:gridCol w="1228050"/>
              </a:tblGrid>
              <a:tr h="180100">
                <a:tc>
                  <a:txBody>
                    <a:bodyPr/>
                    <a:lstStyle/>
                    <a:p>
                      <a:pPr indent="0" lvl="0" marL="0" marR="0" rtl="0" algn="ctr">
                        <a:lnSpc>
                          <a:spcPct val="100000"/>
                        </a:lnSpc>
                        <a:spcBef>
                          <a:spcPts val="0"/>
                        </a:spcBef>
                        <a:spcAft>
                          <a:spcPts val="0"/>
                        </a:spcAft>
                        <a:buClr>
                          <a:srgbClr val="000000"/>
                        </a:buClr>
                        <a:buSzPts val="1000"/>
                        <a:buFont typeface="Arial"/>
                        <a:buNone/>
                      </a:pPr>
                      <a:r>
                        <a:rPr b="0" lang="en-US" sz="1000" u="none" cap="none" strike="noStrike">
                          <a:solidFill>
                            <a:srgbClr val="FFFFFF"/>
                          </a:solidFill>
                          <a:latin typeface="Calibri"/>
                          <a:ea typeface="Calibri"/>
                          <a:cs typeface="Calibri"/>
                          <a:sym typeface="Calibri"/>
                        </a:rPr>
                        <a:t>cuML</a:t>
                      </a:r>
                      <a:endParaRPr b="0" sz="1000" u="none" cap="none" strike="noStrike">
                        <a:solidFill>
                          <a:srgbClr val="FFFFFF"/>
                        </a:solidFill>
                        <a:latin typeface="Calibri"/>
                        <a:ea typeface="Calibri"/>
                        <a:cs typeface="Calibri"/>
                        <a:sym typeface="Calibri"/>
                      </a:endParaRPr>
                    </a:p>
                  </a:txBody>
                  <a:tcPr marT="16675" marB="16675" marR="25025" marL="25025" anchor="b">
                    <a:lnL cap="flat" cmpd="sng" w="9525">
                      <a:solidFill>
                        <a:srgbClr val="FFFFFF"/>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CCCCCC"/>
                      </a:solidFill>
                      <a:prstDash val="solid"/>
                      <a:round/>
                      <a:headEnd len="sm" w="sm" type="none"/>
                      <a:tailEnd len="sm" w="sm" type="none"/>
                    </a:lnB>
                    <a:solidFill>
                      <a:srgbClr val="4A4A4A"/>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en-US" sz="1000" u="none" cap="none" strike="noStrike">
                          <a:solidFill>
                            <a:srgbClr val="FFFFFF"/>
                          </a:solidFill>
                          <a:latin typeface="Calibri"/>
                          <a:ea typeface="Calibri"/>
                          <a:cs typeface="Calibri"/>
                          <a:sym typeface="Calibri"/>
                        </a:rPr>
                        <a:t>Single-GPU</a:t>
                      </a:r>
                      <a:endParaRPr sz="1400" u="none" cap="none" strike="noStrike">
                        <a:solidFill>
                          <a:srgbClr val="FFFFFF"/>
                        </a:solidFill>
                      </a:endParaRPr>
                    </a:p>
                  </a:txBody>
                  <a:tcPr marT="16675" marB="16675" marR="25025" marL="250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CCCCCC"/>
                      </a:solidFill>
                      <a:prstDash val="solid"/>
                      <a:round/>
                      <a:headEnd len="sm" w="sm" type="none"/>
                      <a:tailEnd len="sm" w="sm" type="none"/>
                    </a:lnB>
                    <a:solidFill>
                      <a:srgbClr val="4A4A4A"/>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en-US" sz="1000" u="none" cap="none" strike="noStrike">
                          <a:solidFill>
                            <a:srgbClr val="FFFFFF"/>
                          </a:solidFill>
                          <a:latin typeface="Calibri"/>
                          <a:ea typeface="Calibri"/>
                          <a:cs typeface="Calibri"/>
                          <a:sym typeface="Calibri"/>
                        </a:rPr>
                        <a:t>Multi-GPU</a:t>
                      </a:r>
                      <a:endParaRPr sz="1400" u="none" cap="none" strike="noStrike">
                        <a:solidFill>
                          <a:srgbClr val="FFFFFF"/>
                        </a:solidFill>
                      </a:endParaRPr>
                    </a:p>
                  </a:txBody>
                  <a:tcPr marT="16675" marB="16675" marR="25025" marL="250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CCCCCC"/>
                      </a:solidFill>
                      <a:prstDash val="solid"/>
                      <a:round/>
                      <a:headEnd len="sm" w="sm" type="none"/>
                      <a:tailEnd len="sm" w="sm" type="none"/>
                    </a:lnB>
                    <a:solidFill>
                      <a:srgbClr val="4A4A4A"/>
                    </a:solidFill>
                  </a:tcPr>
                </a:tc>
                <a:tc>
                  <a:txBody>
                    <a:bodyPr/>
                    <a:lstStyle/>
                    <a:p>
                      <a:pPr indent="0" lvl="0" marL="0" marR="0" rtl="0" algn="ctr">
                        <a:spcBef>
                          <a:spcPts val="0"/>
                        </a:spcBef>
                        <a:spcAft>
                          <a:spcPts val="0"/>
                        </a:spcAft>
                        <a:buClr>
                          <a:schemeClr val="dk2"/>
                        </a:buClr>
                        <a:buSzPts val="1000"/>
                        <a:buFont typeface="Arial"/>
                        <a:buNone/>
                      </a:pPr>
                      <a:r>
                        <a:rPr lang="en-US" sz="1000" u="none" cap="none" strike="noStrike">
                          <a:solidFill>
                            <a:srgbClr val="FFFFFF"/>
                          </a:solidFill>
                          <a:latin typeface="Calibri"/>
                          <a:ea typeface="Calibri"/>
                          <a:cs typeface="Calibri"/>
                          <a:sym typeface="Calibri"/>
                        </a:rPr>
                        <a:t>Multi-Node-Multi-GPU</a:t>
                      </a:r>
                      <a:endParaRPr sz="1000" u="none" cap="none" strike="noStrike">
                        <a:solidFill>
                          <a:srgbClr val="FFFFFF"/>
                        </a:solidFill>
                        <a:latin typeface="Calibri"/>
                        <a:ea typeface="Calibri"/>
                        <a:cs typeface="Calibri"/>
                        <a:sym typeface="Calibri"/>
                      </a:endParaRPr>
                    </a:p>
                  </a:txBody>
                  <a:tcPr marT="16675" marB="16675" marR="25025" marL="25025" anchor="b">
                    <a:lnL cap="flat" cmpd="sng" w="9525">
                      <a:solidFill>
                        <a:srgbClr val="CCCCCC"/>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CCCCCC"/>
                      </a:solidFill>
                      <a:prstDash val="solid"/>
                      <a:round/>
                      <a:headEnd len="sm" w="sm" type="none"/>
                      <a:tailEnd len="sm" w="sm" type="none"/>
                    </a:lnB>
                    <a:solidFill>
                      <a:srgbClr val="4A4A4A"/>
                    </a:solidFill>
                  </a:tcPr>
                </a:tc>
              </a:tr>
              <a:tr h="277200">
                <a:tc>
                  <a:txBody>
                    <a:bodyPr/>
                    <a:lstStyle/>
                    <a:p>
                      <a:pPr indent="0" lvl="0" marL="0" marR="0" rtl="0" algn="ctr">
                        <a:lnSpc>
                          <a:spcPct val="100000"/>
                        </a:lnSpc>
                        <a:spcBef>
                          <a:spcPts val="0"/>
                        </a:spcBef>
                        <a:spcAft>
                          <a:spcPts val="0"/>
                        </a:spcAft>
                        <a:buClr>
                          <a:srgbClr val="000000"/>
                        </a:buClr>
                        <a:buSzPts val="1000"/>
                        <a:buFont typeface="Arial"/>
                        <a:buNone/>
                      </a:pPr>
                      <a:r>
                        <a:rPr b="0" lang="en-US" sz="1000" u="none" cap="none" strike="noStrike">
                          <a:solidFill>
                            <a:srgbClr val="000000"/>
                          </a:solidFill>
                          <a:latin typeface="Calibri"/>
                          <a:ea typeface="Calibri"/>
                          <a:cs typeface="Calibri"/>
                          <a:sym typeface="Calibri"/>
                        </a:rPr>
                        <a:t>Gradient Boosted Decision Trees (GBDT)</a:t>
                      </a:r>
                      <a:endParaRPr sz="1400" u="none" cap="none" strike="noStrike"/>
                    </a:p>
                  </a:txBody>
                  <a:tcPr marT="16675" marB="16675" marR="25025" marL="25025" anchor="b">
                    <a:lnL cap="flat" cmpd="sng" w="9525">
                      <a:solidFill>
                        <a:srgbClr val="FFFFFF"/>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C2C2C2"/>
                    </a:solidFill>
                  </a:tcPr>
                </a:tc>
                <a:tc>
                  <a:txBody>
                    <a:bodyPr/>
                    <a:lstStyle/>
                    <a:p>
                      <a:pPr indent="0" lvl="0" marL="0" marR="0" rtl="0" algn="l">
                        <a:lnSpc>
                          <a:spcPct val="100000"/>
                        </a:lnSpc>
                        <a:spcBef>
                          <a:spcPts val="0"/>
                        </a:spcBef>
                        <a:spcAft>
                          <a:spcPts val="0"/>
                        </a:spcAft>
                        <a:buClr>
                          <a:srgbClr val="000000"/>
                        </a:buClr>
                        <a:buSzPts val="1600"/>
                        <a:buFont typeface="Arial"/>
                        <a:buNone/>
                      </a:pPr>
                      <a:r>
                        <a:t/>
                      </a:r>
                      <a:endParaRPr sz="1600" u="none" cap="none" strike="noStrike"/>
                    </a:p>
                  </a:txBody>
                  <a:tcPr marT="16675" marB="16675" marR="25025" marL="250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76B900"/>
                    </a:solidFill>
                  </a:tcPr>
                </a:tc>
                <a:tc>
                  <a:txBody>
                    <a:bodyPr/>
                    <a:lstStyle/>
                    <a:p>
                      <a:pPr indent="0" lvl="0" marL="0" marR="0" rtl="0" algn="l">
                        <a:lnSpc>
                          <a:spcPct val="100000"/>
                        </a:lnSpc>
                        <a:spcBef>
                          <a:spcPts val="0"/>
                        </a:spcBef>
                        <a:spcAft>
                          <a:spcPts val="0"/>
                        </a:spcAft>
                        <a:buClr>
                          <a:srgbClr val="000000"/>
                        </a:buClr>
                        <a:buSzPts val="1600"/>
                        <a:buFont typeface="Arial"/>
                        <a:buNone/>
                      </a:pPr>
                      <a:r>
                        <a:t/>
                      </a:r>
                      <a:endParaRPr sz="1600" u="none" cap="none" strike="noStrike"/>
                    </a:p>
                  </a:txBody>
                  <a:tcPr marT="16675" marB="16675" marR="25025" marL="250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76B900"/>
                    </a:solidFill>
                  </a:tcPr>
                </a:tc>
                <a:tc>
                  <a:txBody>
                    <a:bodyPr/>
                    <a:lstStyle/>
                    <a:p>
                      <a:pPr indent="0" lvl="0" marL="0" marR="0" rtl="0" algn="l">
                        <a:lnSpc>
                          <a:spcPct val="100000"/>
                        </a:lnSpc>
                        <a:spcBef>
                          <a:spcPts val="0"/>
                        </a:spcBef>
                        <a:spcAft>
                          <a:spcPts val="0"/>
                        </a:spcAft>
                        <a:buClr>
                          <a:srgbClr val="000000"/>
                        </a:buClr>
                        <a:buSzPts val="1600"/>
                        <a:buFont typeface="Arial"/>
                        <a:buNone/>
                      </a:pPr>
                      <a:r>
                        <a:t/>
                      </a:r>
                      <a:endParaRPr sz="1600" u="none" cap="none" strike="noStrike"/>
                    </a:p>
                  </a:txBody>
                  <a:tcPr marT="16675" marB="16675" marR="25025" marL="25025" anchor="b">
                    <a:lnL cap="flat" cmpd="sng" w="9525">
                      <a:solidFill>
                        <a:srgbClr val="CCCCCC"/>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76B900"/>
                    </a:solidFill>
                  </a:tcPr>
                </a:tc>
              </a:tr>
              <a:tr h="277200">
                <a:tc>
                  <a:txBody>
                    <a:bodyPr/>
                    <a:lstStyle/>
                    <a:p>
                      <a:pPr indent="0" lvl="0" marL="0" marR="0" rtl="0" algn="ctr">
                        <a:lnSpc>
                          <a:spcPct val="100000"/>
                        </a:lnSpc>
                        <a:spcBef>
                          <a:spcPts val="0"/>
                        </a:spcBef>
                        <a:spcAft>
                          <a:spcPts val="0"/>
                        </a:spcAft>
                        <a:buClr>
                          <a:srgbClr val="000000"/>
                        </a:buClr>
                        <a:buSzPts val="1000"/>
                        <a:buFont typeface="Arial"/>
                        <a:buNone/>
                      </a:pPr>
                      <a:r>
                        <a:rPr lang="en-US" sz="1000">
                          <a:latin typeface="Calibri"/>
                          <a:ea typeface="Calibri"/>
                          <a:cs typeface="Calibri"/>
                          <a:sym typeface="Calibri"/>
                        </a:rPr>
                        <a:t>Linear Regression</a:t>
                      </a:r>
                      <a:endParaRPr sz="1400" u="none" cap="none" strike="noStrike"/>
                    </a:p>
                  </a:txBody>
                  <a:tcPr marT="16675" marB="16675" marR="25025" marL="25025" anchor="b">
                    <a:lnL cap="flat" cmpd="sng" w="9525">
                      <a:solidFill>
                        <a:srgbClr val="FFFFFF"/>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C2C2C2"/>
                    </a:solidFill>
                  </a:tcPr>
                </a:tc>
                <a:tc>
                  <a:txBody>
                    <a:bodyPr/>
                    <a:lstStyle/>
                    <a:p>
                      <a:pPr indent="0" lvl="0" marL="0" marR="0" rtl="0" algn="l">
                        <a:lnSpc>
                          <a:spcPct val="100000"/>
                        </a:lnSpc>
                        <a:spcBef>
                          <a:spcPts val="0"/>
                        </a:spcBef>
                        <a:spcAft>
                          <a:spcPts val="0"/>
                        </a:spcAft>
                        <a:buClr>
                          <a:srgbClr val="000000"/>
                        </a:buClr>
                        <a:buSzPts val="1600"/>
                        <a:buFont typeface="Arial"/>
                        <a:buNone/>
                      </a:pPr>
                      <a:r>
                        <a:t/>
                      </a:r>
                      <a:endParaRPr sz="1600" u="none" cap="none" strike="noStrike"/>
                    </a:p>
                  </a:txBody>
                  <a:tcPr marT="16675" marB="16675" marR="25025" marL="250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76B900"/>
                    </a:solidFill>
                  </a:tcPr>
                </a:tc>
                <a:tc>
                  <a:txBody>
                    <a:bodyPr/>
                    <a:lstStyle/>
                    <a:p>
                      <a:pPr indent="0" lvl="0" marL="0" marR="0" rtl="0" algn="l">
                        <a:lnSpc>
                          <a:spcPct val="100000"/>
                        </a:lnSpc>
                        <a:spcBef>
                          <a:spcPts val="0"/>
                        </a:spcBef>
                        <a:spcAft>
                          <a:spcPts val="0"/>
                        </a:spcAft>
                        <a:buClr>
                          <a:srgbClr val="000000"/>
                        </a:buClr>
                        <a:buSzPts val="1600"/>
                        <a:buFont typeface="Arial"/>
                        <a:buNone/>
                      </a:pPr>
                      <a:r>
                        <a:t/>
                      </a:r>
                      <a:endParaRPr sz="1600" u="none" cap="none" strike="noStrike"/>
                    </a:p>
                  </a:txBody>
                  <a:tcPr marT="16675" marB="16675" marR="25025" marL="250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76B900"/>
                    </a:solidFill>
                  </a:tcPr>
                </a:tc>
                <a:tc>
                  <a:txBody>
                    <a:bodyPr/>
                    <a:lstStyle/>
                    <a:p>
                      <a:pPr indent="0" lvl="0" marL="0" marR="0" rtl="0" algn="l">
                        <a:lnSpc>
                          <a:spcPct val="100000"/>
                        </a:lnSpc>
                        <a:spcBef>
                          <a:spcPts val="0"/>
                        </a:spcBef>
                        <a:spcAft>
                          <a:spcPts val="0"/>
                        </a:spcAft>
                        <a:buClr>
                          <a:srgbClr val="000000"/>
                        </a:buClr>
                        <a:buSzPts val="1600"/>
                        <a:buFont typeface="Arial"/>
                        <a:buNone/>
                      </a:pPr>
                      <a:r>
                        <a:t/>
                      </a:r>
                      <a:endParaRPr sz="1600" u="none" cap="none" strike="noStrike"/>
                    </a:p>
                  </a:txBody>
                  <a:tcPr marT="16675" marB="16675" marR="25025" marL="25025" anchor="b">
                    <a:lnL cap="flat" cmpd="sng" w="9525">
                      <a:solidFill>
                        <a:srgbClr val="CCCCCC"/>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76B900"/>
                    </a:solidFill>
                  </a:tcPr>
                </a:tc>
              </a:tr>
              <a:tr h="277200">
                <a:tc>
                  <a:txBody>
                    <a:bodyPr/>
                    <a:lstStyle/>
                    <a:p>
                      <a:pPr indent="0" lvl="0" marL="0" marR="0" rtl="0" algn="ctr">
                        <a:lnSpc>
                          <a:spcPct val="100000"/>
                        </a:lnSpc>
                        <a:spcBef>
                          <a:spcPts val="0"/>
                        </a:spcBef>
                        <a:spcAft>
                          <a:spcPts val="0"/>
                        </a:spcAft>
                        <a:buClr>
                          <a:srgbClr val="000000"/>
                        </a:buClr>
                        <a:buSzPts val="1000"/>
                        <a:buFont typeface="Arial"/>
                        <a:buNone/>
                      </a:pPr>
                      <a:r>
                        <a:rPr b="0" lang="en-US" sz="1000" u="none" cap="none" strike="noStrike">
                          <a:solidFill>
                            <a:srgbClr val="000000"/>
                          </a:solidFill>
                          <a:latin typeface="Calibri"/>
                          <a:ea typeface="Calibri"/>
                          <a:cs typeface="Calibri"/>
                          <a:sym typeface="Calibri"/>
                        </a:rPr>
                        <a:t>Logistic Regression</a:t>
                      </a:r>
                      <a:endParaRPr sz="1400" u="none" cap="none" strike="noStrike"/>
                    </a:p>
                  </a:txBody>
                  <a:tcPr marT="16675" marB="16675" marR="25025" marL="25025" anchor="b">
                    <a:lnL cap="flat" cmpd="sng" w="9525">
                      <a:solidFill>
                        <a:srgbClr val="FFFFFF"/>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C2C2C2"/>
                    </a:solidFill>
                  </a:tcPr>
                </a:tc>
                <a:tc>
                  <a:txBody>
                    <a:bodyPr/>
                    <a:lstStyle/>
                    <a:p>
                      <a:pPr indent="0" lvl="0" marL="0" marR="0" rtl="0" algn="l">
                        <a:lnSpc>
                          <a:spcPct val="100000"/>
                        </a:lnSpc>
                        <a:spcBef>
                          <a:spcPts val="0"/>
                        </a:spcBef>
                        <a:spcAft>
                          <a:spcPts val="0"/>
                        </a:spcAft>
                        <a:buClr>
                          <a:srgbClr val="000000"/>
                        </a:buClr>
                        <a:buSzPts val="1600"/>
                        <a:buFont typeface="Arial"/>
                        <a:buNone/>
                      </a:pPr>
                      <a:r>
                        <a:t/>
                      </a:r>
                      <a:endParaRPr sz="1600" u="none" cap="none" strike="noStrike"/>
                    </a:p>
                  </a:txBody>
                  <a:tcPr marT="16675" marB="16675" marR="25025" marL="250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76B900"/>
                    </a:solidFill>
                  </a:tcPr>
                </a:tc>
                <a:tc>
                  <a:txBody>
                    <a:bodyPr/>
                    <a:lstStyle/>
                    <a:p>
                      <a:pPr indent="0" lvl="0" marL="0" marR="0" rtl="0" algn="l">
                        <a:lnSpc>
                          <a:spcPct val="100000"/>
                        </a:lnSpc>
                        <a:spcBef>
                          <a:spcPts val="0"/>
                        </a:spcBef>
                        <a:spcAft>
                          <a:spcPts val="0"/>
                        </a:spcAft>
                        <a:buClr>
                          <a:srgbClr val="000000"/>
                        </a:buClr>
                        <a:buSzPts val="1600"/>
                        <a:buFont typeface="Arial"/>
                        <a:buNone/>
                      </a:pPr>
                      <a:r>
                        <a:t/>
                      </a:r>
                      <a:endParaRPr sz="1600" u="none" cap="none" strike="noStrike"/>
                    </a:p>
                  </a:txBody>
                  <a:tcPr marT="16675" marB="16675" marR="25025" marL="250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C2C2C2"/>
                    </a:solidFill>
                  </a:tcPr>
                </a:tc>
                <a:tc>
                  <a:txBody>
                    <a:bodyPr/>
                    <a:lstStyle/>
                    <a:p>
                      <a:pPr indent="0" lvl="0" marL="0" marR="0" rtl="0" algn="l">
                        <a:lnSpc>
                          <a:spcPct val="100000"/>
                        </a:lnSpc>
                        <a:spcBef>
                          <a:spcPts val="0"/>
                        </a:spcBef>
                        <a:spcAft>
                          <a:spcPts val="0"/>
                        </a:spcAft>
                        <a:buClr>
                          <a:srgbClr val="000000"/>
                        </a:buClr>
                        <a:buSzPts val="1600"/>
                        <a:buFont typeface="Arial"/>
                        <a:buNone/>
                      </a:pPr>
                      <a:r>
                        <a:t/>
                      </a:r>
                      <a:endParaRPr sz="1600" u="none" cap="none" strike="noStrike"/>
                    </a:p>
                  </a:txBody>
                  <a:tcPr marT="16675" marB="16675" marR="25025" marL="25025" anchor="b">
                    <a:lnL cap="flat" cmpd="sng" w="9525">
                      <a:solidFill>
                        <a:srgbClr val="CCCCCC"/>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C2C2C2"/>
                    </a:solidFill>
                  </a:tcPr>
                </a:tc>
              </a:tr>
              <a:tr h="277200">
                <a:tc>
                  <a:txBody>
                    <a:bodyPr/>
                    <a:lstStyle/>
                    <a:p>
                      <a:pPr indent="0" lvl="0" marL="0" marR="0" rtl="0" algn="ctr">
                        <a:lnSpc>
                          <a:spcPct val="100000"/>
                        </a:lnSpc>
                        <a:spcBef>
                          <a:spcPts val="0"/>
                        </a:spcBef>
                        <a:spcAft>
                          <a:spcPts val="0"/>
                        </a:spcAft>
                        <a:buClr>
                          <a:srgbClr val="000000"/>
                        </a:buClr>
                        <a:buSzPts val="1000"/>
                        <a:buFont typeface="Arial"/>
                        <a:buNone/>
                      </a:pPr>
                      <a:r>
                        <a:rPr b="0" lang="en-US" sz="1000" u="none" cap="none" strike="noStrike">
                          <a:solidFill>
                            <a:srgbClr val="000000"/>
                          </a:solidFill>
                          <a:latin typeface="Calibri"/>
                          <a:ea typeface="Calibri"/>
                          <a:cs typeface="Calibri"/>
                          <a:sym typeface="Calibri"/>
                        </a:rPr>
                        <a:t>Random Forest</a:t>
                      </a:r>
                      <a:endParaRPr sz="1400" u="none" cap="none" strike="noStrike"/>
                    </a:p>
                  </a:txBody>
                  <a:tcPr marT="16675" marB="16675" marR="25025" marL="25025" anchor="b">
                    <a:lnL cap="flat" cmpd="sng" w="9525">
                      <a:solidFill>
                        <a:srgbClr val="FFFFFF"/>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C2C2C2"/>
                    </a:solidFill>
                  </a:tcPr>
                </a:tc>
                <a:tc>
                  <a:txBody>
                    <a:bodyPr/>
                    <a:lstStyle/>
                    <a:p>
                      <a:pPr indent="0" lvl="0" marL="0" marR="0" rtl="0" algn="l">
                        <a:lnSpc>
                          <a:spcPct val="100000"/>
                        </a:lnSpc>
                        <a:spcBef>
                          <a:spcPts val="0"/>
                        </a:spcBef>
                        <a:spcAft>
                          <a:spcPts val="0"/>
                        </a:spcAft>
                        <a:buClr>
                          <a:srgbClr val="000000"/>
                        </a:buClr>
                        <a:buSzPts val="1600"/>
                        <a:buFont typeface="Arial"/>
                        <a:buNone/>
                      </a:pPr>
                      <a:r>
                        <a:t/>
                      </a:r>
                      <a:endParaRPr sz="1600" u="none" cap="none" strike="noStrike"/>
                    </a:p>
                  </a:txBody>
                  <a:tcPr marT="16675" marB="16675" marR="25025" marL="250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76B900"/>
                    </a:solidFill>
                  </a:tcPr>
                </a:tc>
                <a:tc>
                  <a:txBody>
                    <a:bodyPr/>
                    <a:lstStyle/>
                    <a:p>
                      <a:pPr indent="0" lvl="0" marL="0" marR="0" rtl="0" algn="l">
                        <a:lnSpc>
                          <a:spcPct val="100000"/>
                        </a:lnSpc>
                        <a:spcBef>
                          <a:spcPts val="0"/>
                        </a:spcBef>
                        <a:spcAft>
                          <a:spcPts val="0"/>
                        </a:spcAft>
                        <a:buClr>
                          <a:srgbClr val="000000"/>
                        </a:buClr>
                        <a:buSzPts val="1600"/>
                        <a:buFont typeface="Arial"/>
                        <a:buNone/>
                      </a:pPr>
                      <a:r>
                        <a:t/>
                      </a:r>
                      <a:endParaRPr sz="1600" u="none" cap="none" strike="noStrike"/>
                    </a:p>
                  </a:txBody>
                  <a:tcPr marT="16675" marB="16675" marR="25025" marL="250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76B900"/>
                    </a:solidFill>
                  </a:tcPr>
                </a:tc>
                <a:tc>
                  <a:txBody>
                    <a:bodyPr/>
                    <a:lstStyle/>
                    <a:p>
                      <a:pPr indent="0" lvl="0" marL="0" marR="0" rtl="0" algn="l">
                        <a:lnSpc>
                          <a:spcPct val="100000"/>
                        </a:lnSpc>
                        <a:spcBef>
                          <a:spcPts val="0"/>
                        </a:spcBef>
                        <a:spcAft>
                          <a:spcPts val="0"/>
                        </a:spcAft>
                        <a:buClr>
                          <a:srgbClr val="000000"/>
                        </a:buClr>
                        <a:buSzPts val="1600"/>
                        <a:buFont typeface="Arial"/>
                        <a:buNone/>
                      </a:pPr>
                      <a:r>
                        <a:t/>
                      </a:r>
                      <a:endParaRPr sz="1600" u="none" cap="none" strike="noStrike"/>
                    </a:p>
                  </a:txBody>
                  <a:tcPr marT="16675" marB="16675" marR="25025" marL="25025" anchor="b">
                    <a:lnL cap="flat" cmpd="sng" w="9525">
                      <a:solidFill>
                        <a:srgbClr val="CCCCCC"/>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76B900"/>
                    </a:solidFill>
                  </a:tcPr>
                </a:tc>
              </a:tr>
              <a:tr h="277200">
                <a:tc>
                  <a:txBody>
                    <a:bodyPr/>
                    <a:lstStyle/>
                    <a:p>
                      <a:pPr indent="0" lvl="0" marL="0" marR="0" rtl="0" algn="ctr">
                        <a:lnSpc>
                          <a:spcPct val="100000"/>
                        </a:lnSpc>
                        <a:spcBef>
                          <a:spcPts val="0"/>
                        </a:spcBef>
                        <a:spcAft>
                          <a:spcPts val="0"/>
                        </a:spcAft>
                        <a:buClr>
                          <a:srgbClr val="000000"/>
                        </a:buClr>
                        <a:buSzPts val="1000"/>
                        <a:buFont typeface="Arial"/>
                        <a:buNone/>
                      </a:pPr>
                      <a:r>
                        <a:rPr b="0" lang="en-US" sz="1000" u="none" cap="none" strike="noStrike">
                          <a:solidFill>
                            <a:srgbClr val="000000"/>
                          </a:solidFill>
                          <a:latin typeface="Calibri"/>
                          <a:ea typeface="Calibri"/>
                          <a:cs typeface="Calibri"/>
                          <a:sym typeface="Calibri"/>
                        </a:rPr>
                        <a:t>K-Means</a:t>
                      </a:r>
                      <a:endParaRPr sz="1400" u="none" cap="none" strike="noStrike"/>
                    </a:p>
                  </a:txBody>
                  <a:tcPr marT="16675" marB="16675" marR="25025" marL="25025" anchor="b">
                    <a:lnL cap="flat" cmpd="sng" w="9525">
                      <a:solidFill>
                        <a:srgbClr val="FFFFFF"/>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C2C2C2"/>
                    </a:solidFill>
                  </a:tcPr>
                </a:tc>
                <a:tc>
                  <a:txBody>
                    <a:bodyPr/>
                    <a:lstStyle/>
                    <a:p>
                      <a:pPr indent="0" lvl="0" marL="0" marR="0" rtl="0" algn="l">
                        <a:lnSpc>
                          <a:spcPct val="100000"/>
                        </a:lnSpc>
                        <a:spcBef>
                          <a:spcPts val="0"/>
                        </a:spcBef>
                        <a:spcAft>
                          <a:spcPts val="0"/>
                        </a:spcAft>
                        <a:buClr>
                          <a:srgbClr val="000000"/>
                        </a:buClr>
                        <a:buSzPts val="1600"/>
                        <a:buFont typeface="Arial"/>
                        <a:buNone/>
                      </a:pPr>
                      <a:r>
                        <a:t/>
                      </a:r>
                      <a:endParaRPr sz="1600" u="none" cap="none" strike="noStrike"/>
                    </a:p>
                  </a:txBody>
                  <a:tcPr marT="16675" marB="16675" marR="25025" marL="250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76B900"/>
                    </a:solidFill>
                  </a:tcPr>
                </a:tc>
                <a:tc>
                  <a:txBody>
                    <a:bodyPr/>
                    <a:lstStyle/>
                    <a:p>
                      <a:pPr indent="0" lvl="0" marL="0" marR="0" rtl="0" algn="l">
                        <a:lnSpc>
                          <a:spcPct val="100000"/>
                        </a:lnSpc>
                        <a:spcBef>
                          <a:spcPts val="0"/>
                        </a:spcBef>
                        <a:spcAft>
                          <a:spcPts val="0"/>
                        </a:spcAft>
                        <a:buClr>
                          <a:srgbClr val="000000"/>
                        </a:buClr>
                        <a:buSzPts val="1600"/>
                        <a:buFont typeface="Arial"/>
                        <a:buNone/>
                      </a:pPr>
                      <a:r>
                        <a:t/>
                      </a:r>
                      <a:endParaRPr sz="1600" u="none" cap="none" strike="noStrike"/>
                    </a:p>
                  </a:txBody>
                  <a:tcPr marT="16675" marB="16675" marR="25025" marL="250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76B900"/>
                    </a:solidFill>
                  </a:tcPr>
                </a:tc>
                <a:tc>
                  <a:txBody>
                    <a:bodyPr/>
                    <a:lstStyle/>
                    <a:p>
                      <a:pPr indent="0" lvl="0" marL="0" marR="0" rtl="0" algn="l">
                        <a:lnSpc>
                          <a:spcPct val="100000"/>
                        </a:lnSpc>
                        <a:spcBef>
                          <a:spcPts val="0"/>
                        </a:spcBef>
                        <a:spcAft>
                          <a:spcPts val="0"/>
                        </a:spcAft>
                        <a:buClr>
                          <a:srgbClr val="000000"/>
                        </a:buClr>
                        <a:buSzPts val="1600"/>
                        <a:buFont typeface="Arial"/>
                        <a:buNone/>
                      </a:pPr>
                      <a:r>
                        <a:t/>
                      </a:r>
                      <a:endParaRPr sz="1600" u="none" cap="none" strike="noStrike"/>
                    </a:p>
                  </a:txBody>
                  <a:tcPr marT="16675" marB="16675" marR="25025" marL="25025" anchor="b">
                    <a:lnL cap="flat" cmpd="sng" w="9525">
                      <a:solidFill>
                        <a:srgbClr val="CCCCCC"/>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76B900"/>
                    </a:solidFill>
                  </a:tcPr>
                </a:tc>
              </a:tr>
              <a:tr h="277200">
                <a:tc>
                  <a:txBody>
                    <a:bodyPr/>
                    <a:lstStyle/>
                    <a:p>
                      <a:pPr indent="0" lvl="0" marL="0" marR="0" rtl="0" algn="ctr">
                        <a:lnSpc>
                          <a:spcPct val="100000"/>
                        </a:lnSpc>
                        <a:spcBef>
                          <a:spcPts val="0"/>
                        </a:spcBef>
                        <a:spcAft>
                          <a:spcPts val="0"/>
                        </a:spcAft>
                        <a:buClr>
                          <a:srgbClr val="000000"/>
                        </a:buClr>
                        <a:buSzPts val="1000"/>
                        <a:buFont typeface="Arial"/>
                        <a:buNone/>
                      </a:pPr>
                      <a:r>
                        <a:rPr b="0" lang="en-US" sz="1000" u="none" cap="none" strike="noStrike">
                          <a:solidFill>
                            <a:srgbClr val="000000"/>
                          </a:solidFill>
                          <a:latin typeface="Calibri"/>
                          <a:ea typeface="Calibri"/>
                          <a:cs typeface="Calibri"/>
                          <a:sym typeface="Calibri"/>
                        </a:rPr>
                        <a:t>K-NN</a:t>
                      </a:r>
                      <a:endParaRPr sz="1400" u="none" cap="none" strike="noStrike"/>
                    </a:p>
                  </a:txBody>
                  <a:tcPr marT="16675" marB="16675" marR="25025" marL="25025" anchor="b">
                    <a:lnL cap="flat" cmpd="sng" w="9525">
                      <a:solidFill>
                        <a:srgbClr val="FFFFFF"/>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C2C2C2"/>
                    </a:solidFill>
                  </a:tcPr>
                </a:tc>
                <a:tc>
                  <a:txBody>
                    <a:bodyPr/>
                    <a:lstStyle/>
                    <a:p>
                      <a:pPr indent="0" lvl="0" marL="0" marR="0" rtl="0" algn="l">
                        <a:lnSpc>
                          <a:spcPct val="100000"/>
                        </a:lnSpc>
                        <a:spcBef>
                          <a:spcPts val="0"/>
                        </a:spcBef>
                        <a:spcAft>
                          <a:spcPts val="0"/>
                        </a:spcAft>
                        <a:buClr>
                          <a:srgbClr val="000000"/>
                        </a:buClr>
                        <a:buSzPts val="1600"/>
                        <a:buFont typeface="Arial"/>
                        <a:buNone/>
                      </a:pPr>
                      <a:r>
                        <a:t/>
                      </a:r>
                      <a:endParaRPr sz="1600" u="none" cap="none" strike="noStrike"/>
                    </a:p>
                  </a:txBody>
                  <a:tcPr marT="16675" marB="16675" marR="25025" marL="250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76B900"/>
                    </a:solidFill>
                  </a:tcPr>
                </a:tc>
                <a:tc>
                  <a:txBody>
                    <a:bodyPr/>
                    <a:lstStyle/>
                    <a:p>
                      <a:pPr indent="0" lvl="0" marL="0" marR="0" rtl="0" algn="l">
                        <a:lnSpc>
                          <a:spcPct val="100000"/>
                        </a:lnSpc>
                        <a:spcBef>
                          <a:spcPts val="0"/>
                        </a:spcBef>
                        <a:spcAft>
                          <a:spcPts val="0"/>
                        </a:spcAft>
                        <a:buClr>
                          <a:srgbClr val="000000"/>
                        </a:buClr>
                        <a:buSzPts val="1600"/>
                        <a:buFont typeface="Arial"/>
                        <a:buNone/>
                      </a:pPr>
                      <a:r>
                        <a:t/>
                      </a:r>
                      <a:endParaRPr sz="1600" u="none" cap="none" strike="noStrike"/>
                    </a:p>
                  </a:txBody>
                  <a:tcPr marT="16675" marB="16675" marR="25025" marL="250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76B900"/>
                    </a:solidFill>
                  </a:tcPr>
                </a:tc>
                <a:tc>
                  <a:txBody>
                    <a:bodyPr/>
                    <a:lstStyle/>
                    <a:p>
                      <a:pPr indent="0" lvl="0" marL="0" marR="0" rtl="0" algn="l">
                        <a:lnSpc>
                          <a:spcPct val="100000"/>
                        </a:lnSpc>
                        <a:spcBef>
                          <a:spcPts val="0"/>
                        </a:spcBef>
                        <a:spcAft>
                          <a:spcPts val="0"/>
                        </a:spcAft>
                        <a:buClr>
                          <a:srgbClr val="000000"/>
                        </a:buClr>
                        <a:buSzPts val="1600"/>
                        <a:buFont typeface="Arial"/>
                        <a:buNone/>
                      </a:pPr>
                      <a:r>
                        <a:t/>
                      </a:r>
                      <a:endParaRPr sz="1600" u="none" cap="none" strike="noStrike"/>
                    </a:p>
                  </a:txBody>
                  <a:tcPr marT="16675" marB="16675" marR="25025" marL="25025" anchor="b">
                    <a:lnL cap="flat" cmpd="sng" w="9525">
                      <a:solidFill>
                        <a:srgbClr val="CCCCCC"/>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76B900"/>
                    </a:solidFill>
                  </a:tcPr>
                </a:tc>
              </a:tr>
              <a:tr h="277200">
                <a:tc>
                  <a:txBody>
                    <a:bodyPr/>
                    <a:lstStyle/>
                    <a:p>
                      <a:pPr indent="0" lvl="0" marL="0" marR="0" rtl="0" algn="ctr">
                        <a:lnSpc>
                          <a:spcPct val="100000"/>
                        </a:lnSpc>
                        <a:spcBef>
                          <a:spcPts val="0"/>
                        </a:spcBef>
                        <a:spcAft>
                          <a:spcPts val="0"/>
                        </a:spcAft>
                        <a:buClr>
                          <a:srgbClr val="000000"/>
                        </a:buClr>
                        <a:buSzPts val="1000"/>
                        <a:buFont typeface="Arial"/>
                        <a:buNone/>
                      </a:pPr>
                      <a:r>
                        <a:rPr b="0" lang="en-US" sz="1000" u="none" cap="none" strike="noStrike">
                          <a:solidFill>
                            <a:srgbClr val="000000"/>
                          </a:solidFill>
                          <a:latin typeface="Calibri"/>
                          <a:ea typeface="Calibri"/>
                          <a:cs typeface="Calibri"/>
                          <a:sym typeface="Calibri"/>
                        </a:rPr>
                        <a:t>DBSCAN</a:t>
                      </a:r>
                      <a:endParaRPr sz="1400" u="none" cap="none" strike="noStrike"/>
                    </a:p>
                  </a:txBody>
                  <a:tcPr marT="16675" marB="16675" marR="25025" marL="25025" anchor="b">
                    <a:lnL cap="flat" cmpd="sng" w="9525">
                      <a:solidFill>
                        <a:srgbClr val="FFFFFF"/>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C2C2C2"/>
                    </a:solidFill>
                  </a:tcPr>
                </a:tc>
                <a:tc>
                  <a:txBody>
                    <a:bodyPr/>
                    <a:lstStyle/>
                    <a:p>
                      <a:pPr indent="0" lvl="0" marL="0" marR="0" rtl="0" algn="l">
                        <a:lnSpc>
                          <a:spcPct val="100000"/>
                        </a:lnSpc>
                        <a:spcBef>
                          <a:spcPts val="0"/>
                        </a:spcBef>
                        <a:spcAft>
                          <a:spcPts val="0"/>
                        </a:spcAft>
                        <a:buClr>
                          <a:srgbClr val="000000"/>
                        </a:buClr>
                        <a:buSzPts val="1600"/>
                        <a:buFont typeface="Arial"/>
                        <a:buNone/>
                      </a:pPr>
                      <a:r>
                        <a:t/>
                      </a:r>
                      <a:endParaRPr sz="1600" u="none" cap="none" strike="noStrike"/>
                    </a:p>
                  </a:txBody>
                  <a:tcPr marT="16675" marB="16675" marR="25025" marL="250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76B900"/>
                    </a:solidFill>
                  </a:tcPr>
                </a:tc>
                <a:tc>
                  <a:txBody>
                    <a:bodyPr/>
                    <a:lstStyle/>
                    <a:p>
                      <a:pPr indent="0" lvl="0" marL="0" marR="0" rtl="0" algn="l">
                        <a:lnSpc>
                          <a:spcPct val="100000"/>
                        </a:lnSpc>
                        <a:spcBef>
                          <a:spcPts val="0"/>
                        </a:spcBef>
                        <a:spcAft>
                          <a:spcPts val="0"/>
                        </a:spcAft>
                        <a:buClr>
                          <a:srgbClr val="000000"/>
                        </a:buClr>
                        <a:buSzPts val="1600"/>
                        <a:buFont typeface="Arial"/>
                        <a:buNone/>
                      </a:pPr>
                      <a:r>
                        <a:t/>
                      </a:r>
                      <a:endParaRPr sz="1600" u="none" cap="none" strike="noStrike"/>
                    </a:p>
                  </a:txBody>
                  <a:tcPr marT="16675" marB="16675" marR="25025" marL="250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C2C2C2"/>
                    </a:solidFill>
                  </a:tcPr>
                </a:tc>
                <a:tc>
                  <a:txBody>
                    <a:bodyPr/>
                    <a:lstStyle/>
                    <a:p>
                      <a:pPr indent="0" lvl="0" marL="0" marR="0" rtl="0" algn="l">
                        <a:lnSpc>
                          <a:spcPct val="100000"/>
                        </a:lnSpc>
                        <a:spcBef>
                          <a:spcPts val="0"/>
                        </a:spcBef>
                        <a:spcAft>
                          <a:spcPts val="0"/>
                        </a:spcAft>
                        <a:buClr>
                          <a:srgbClr val="000000"/>
                        </a:buClr>
                        <a:buSzPts val="1600"/>
                        <a:buFont typeface="Arial"/>
                        <a:buNone/>
                      </a:pPr>
                      <a:r>
                        <a:t/>
                      </a:r>
                      <a:endParaRPr sz="1600" u="none" cap="none" strike="noStrike"/>
                    </a:p>
                  </a:txBody>
                  <a:tcPr marT="16675" marB="16675" marR="25025" marL="25025" anchor="b">
                    <a:lnL cap="flat" cmpd="sng" w="9525">
                      <a:solidFill>
                        <a:srgbClr val="CCCCCC"/>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C2C2C2"/>
                    </a:solidFill>
                  </a:tcPr>
                </a:tc>
              </a:tr>
              <a:tr h="277200">
                <a:tc>
                  <a:txBody>
                    <a:bodyPr/>
                    <a:lstStyle/>
                    <a:p>
                      <a:pPr indent="0" lvl="0" marL="0" marR="0" rtl="0" algn="ctr">
                        <a:lnSpc>
                          <a:spcPct val="100000"/>
                        </a:lnSpc>
                        <a:spcBef>
                          <a:spcPts val="0"/>
                        </a:spcBef>
                        <a:spcAft>
                          <a:spcPts val="0"/>
                        </a:spcAft>
                        <a:buClr>
                          <a:srgbClr val="000000"/>
                        </a:buClr>
                        <a:buSzPts val="1000"/>
                        <a:buFont typeface="Arial"/>
                        <a:buNone/>
                      </a:pPr>
                      <a:r>
                        <a:rPr b="0" lang="en-US" sz="1000" u="none" cap="none" strike="noStrike">
                          <a:solidFill>
                            <a:srgbClr val="000000"/>
                          </a:solidFill>
                          <a:latin typeface="Calibri"/>
                          <a:ea typeface="Calibri"/>
                          <a:cs typeface="Calibri"/>
                          <a:sym typeface="Calibri"/>
                        </a:rPr>
                        <a:t>UMAP</a:t>
                      </a:r>
                      <a:endParaRPr sz="1400" u="none" cap="none" strike="noStrike"/>
                    </a:p>
                  </a:txBody>
                  <a:tcPr marT="16675" marB="16675" marR="25025" marL="25025" anchor="b">
                    <a:lnL cap="flat" cmpd="sng" w="9525">
                      <a:solidFill>
                        <a:srgbClr val="FFFFFF"/>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C2C2C2"/>
                    </a:solidFill>
                  </a:tcPr>
                </a:tc>
                <a:tc>
                  <a:txBody>
                    <a:bodyPr/>
                    <a:lstStyle/>
                    <a:p>
                      <a:pPr indent="0" lvl="0" marL="0" marR="0" rtl="0" algn="l">
                        <a:lnSpc>
                          <a:spcPct val="100000"/>
                        </a:lnSpc>
                        <a:spcBef>
                          <a:spcPts val="0"/>
                        </a:spcBef>
                        <a:spcAft>
                          <a:spcPts val="0"/>
                        </a:spcAft>
                        <a:buClr>
                          <a:srgbClr val="000000"/>
                        </a:buClr>
                        <a:buSzPts val="1600"/>
                        <a:buFont typeface="Arial"/>
                        <a:buNone/>
                      </a:pPr>
                      <a:r>
                        <a:t/>
                      </a:r>
                      <a:endParaRPr sz="1600" u="none" cap="none" strike="noStrike"/>
                    </a:p>
                  </a:txBody>
                  <a:tcPr marT="16675" marB="16675" marR="25025" marL="250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76B900"/>
                    </a:solidFill>
                  </a:tcPr>
                </a:tc>
                <a:tc>
                  <a:txBody>
                    <a:bodyPr/>
                    <a:lstStyle/>
                    <a:p>
                      <a:pPr indent="0" lvl="0" marL="0" marR="0" rtl="0" algn="l">
                        <a:lnSpc>
                          <a:spcPct val="100000"/>
                        </a:lnSpc>
                        <a:spcBef>
                          <a:spcPts val="0"/>
                        </a:spcBef>
                        <a:spcAft>
                          <a:spcPts val="0"/>
                        </a:spcAft>
                        <a:buClr>
                          <a:srgbClr val="000000"/>
                        </a:buClr>
                        <a:buSzPts val="1600"/>
                        <a:buFont typeface="Arial"/>
                        <a:buNone/>
                      </a:pPr>
                      <a:r>
                        <a:t/>
                      </a:r>
                      <a:endParaRPr sz="1600" u="none" cap="none" strike="noStrike"/>
                    </a:p>
                  </a:txBody>
                  <a:tcPr marT="16675" marB="16675" marR="25025" marL="250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C2C2C2"/>
                    </a:solidFill>
                  </a:tcPr>
                </a:tc>
                <a:tc>
                  <a:txBody>
                    <a:bodyPr/>
                    <a:lstStyle/>
                    <a:p>
                      <a:pPr indent="0" lvl="0" marL="0" marR="0" rtl="0" algn="l">
                        <a:lnSpc>
                          <a:spcPct val="100000"/>
                        </a:lnSpc>
                        <a:spcBef>
                          <a:spcPts val="0"/>
                        </a:spcBef>
                        <a:spcAft>
                          <a:spcPts val="0"/>
                        </a:spcAft>
                        <a:buClr>
                          <a:srgbClr val="000000"/>
                        </a:buClr>
                        <a:buSzPts val="1600"/>
                        <a:buFont typeface="Arial"/>
                        <a:buNone/>
                      </a:pPr>
                      <a:r>
                        <a:t/>
                      </a:r>
                      <a:endParaRPr sz="1600" u="none" cap="none" strike="noStrike"/>
                    </a:p>
                  </a:txBody>
                  <a:tcPr marT="16675" marB="16675" marR="25025" marL="25025" anchor="b">
                    <a:lnL cap="flat" cmpd="sng" w="9525">
                      <a:solidFill>
                        <a:srgbClr val="CCCCCC"/>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C2C2C2"/>
                    </a:solidFill>
                  </a:tcPr>
                </a:tc>
              </a:tr>
              <a:tr h="277200">
                <a:tc>
                  <a:txBody>
                    <a:bodyPr/>
                    <a:lstStyle/>
                    <a:p>
                      <a:pPr indent="0" lvl="0" marL="0" rtl="0" algn="ctr">
                        <a:spcBef>
                          <a:spcPts val="0"/>
                        </a:spcBef>
                        <a:spcAft>
                          <a:spcPts val="0"/>
                        </a:spcAft>
                        <a:buClr>
                          <a:schemeClr val="dk2"/>
                        </a:buClr>
                        <a:buSzPts val="1000"/>
                        <a:buFont typeface="Arial"/>
                        <a:buNone/>
                      </a:pPr>
                      <a:r>
                        <a:rPr lang="en-US" sz="1000">
                          <a:solidFill>
                            <a:schemeClr val="dk2"/>
                          </a:solidFill>
                          <a:latin typeface="Calibri"/>
                          <a:ea typeface="Calibri"/>
                          <a:cs typeface="Calibri"/>
                          <a:sym typeface="Calibri"/>
                        </a:rPr>
                        <a:t>Holt-Winters</a:t>
                      </a:r>
                      <a:endParaRPr sz="1000">
                        <a:solidFill>
                          <a:schemeClr val="dk2"/>
                        </a:solidFill>
                        <a:latin typeface="Calibri"/>
                        <a:ea typeface="Calibri"/>
                        <a:cs typeface="Calibri"/>
                        <a:sym typeface="Calibri"/>
                      </a:endParaRPr>
                    </a:p>
                  </a:txBody>
                  <a:tcPr marT="16675" marB="16675" marR="25025" marL="25025" anchor="b">
                    <a:lnL cap="flat" cmpd="sng" w="9525">
                      <a:solidFill>
                        <a:srgbClr val="FFFFFF"/>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C2C2C2"/>
                    </a:solidFill>
                  </a:tcPr>
                </a:tc>
                <a:tc>
                  <a:txBody>
                    <a:bodyPr/>
                    <a:lstStyle/>
                    <a:p>
                      <a:pPr indent="0" lvl="0" marL="0" marR="0" rtl="0" algn="l">
                        <a:lnSpc>
                          <a:spcPct val="100000"/>
                        </a:lnSpc>
                        <a:spcBef>
                          <a:spcPts val="0"/>
                        </a:spcBef>
                        <a:spcAft>
                          <a:spcPts val="0"/>
                        </a:spcAft>
                        <a:buClr>
                          <a:srgbClr val="000000"/>
                        </a:buClr>
                        <a:buSzPts val="1600"/>
                        <a:buFont typeface="Arial"/>
                        <a:buNone/>
                      </a:pPr>
                      <a:r>
                        <a:t/>
                      </a:r>
                      <a:endParaRPr sz="1600" u="none" cap="none" strike="noStrike"/>
                    </a:p>
                  </a:txBody>
                  <a:tcPr marT="16675" marB="16675" marR="25025" marL="250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76B900"/>
                    </a:solidFill>
                  </a:tcPr>
                </a:tc>
                <a:tc>
                  <a:txBody>
                    <a:bodyPr/>
                    <a:lstStyle/>
                    <a:p>
                      <a:pPr indent="0" lvl="0" marL="0" marR="0" rtl="0" algn="l">
                        <a:lnSpc>
                          <a:spcPct val="100000"/>
                        </a:lnSpc>
                        <a:spcBef>
                          <a:spcPts val="0"/>
                        </a:spcBef>
                        <a:spcAft>
                          <a:spcPts val="0"/>
                        </a:spcAft>
                        <a:buClr>
                          <a:srgbClr val="000000"/>
                        </a:buClr>
                        <a:buSzPts val="1600"/>
                        <a:buFont typeface="Arial"/>
                        <a:buNone/>
                      </a:pPr>
                      <a:r>
                        <a:t/>
                      </a:r>
                      <a:endParaRPr sz="1600" u="none" cap="none" strike="noStrike"/>
                    </a:p>
                  </a:txBody>
                  <a:tcPr marT="16675" marB="16675" marR="25025" marL="250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C2C2C2"/>
                    </a:solidFill>
                  </a:tcPr>
                </a:tc>
                <a:tc>
                  <a:txBody>
                    <a:bodyPr/>
                    <a:lstStyle/>
                    <a:p>
                      <a:pPr indent="0" lvl="0" marL="0" marR="0" rtl="0" algn="l">
                        <a:lnSpc>
                          <a:spcPct val="100000"/>
                        </a:lnSpc>
                        <a:spcBef>
                          <a:spcPts val="0"/>
                        </a:spcBef>
                        <a:spcAft>
                          <a:spcPts val="0"/>
                        </a:spcAft>
                        <a:buClr>
                          <a:srgbClr val="000000"/>
                        </a:buClr>
                        <a:buSzPts val="1600"/>
                        <a:buFont typeface="Arial"/>
                        <a:buNone/>
                      </a:pPr>
                      <a:r>
                        <a:t/>
                      </a:r>
                      <a:endParaRPr sz="1600" u="none" cap="none" strike="noStrike"/>
                    </a:p>
                  </a:txBody>
                  <a:tcPr marT="16675" marB="16675" marR="25025" marL="25025" anchor="b">
                    <a:lnL cap="flat" cmpd="sng" w="9525">
                      <a:solidFill>
                        <a:srgbClr val="CCCCCC"/>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C2C2C2"/>
                    </a:solidFill>
                  </a:tcPr>
                </a:tc>
              </a:tr>
              <a:tr h="277200">
                <a:tc>
                  <a:txBody>
                    <a:bodyPr/>
                    <a:lstStyle/>
                    <a:p>
                      <a:pPr indent="0" lvl="0" marL="0" marR="0" rtl="0" algn="ctr">
                        <a:lnSpc>
                          <a:spcPct val="100000"/>
                        </a:lnSpc>
                        <a:spcBef>
                          <a:spcPts val="0"/>
                        </a:spcBef>
                        <a:spcAft>
                          <a:spcPts val="0"/>
                        </a:spcAft>
                        <a:buNone/>
                      </a:pPr>
                      <a:r>
                        <a:rPr lang="en-US" sz="1000">
                          <a:solidFill>
                            <a:schemeClr val="dk2"/>
                          </a:solidFill>
                          <a:latin typeface="Calibri"/>
                          <a:ea typeface="Calibri"/>
                          <a:cs typeface="Calibri"/>
                          <a:sym typeface="Calibri"/>
                        </a:rPr>
                        <a:t>ARIMA</a:t>
                      </a:r>
                      <a:endParaRPr sz="1000">
                        <a:solidFill>
                          <a:schemeClr val="dk2"/>
                        </a:solidFill>
                        <a:latin typeface="Calibri"/>
                        <a:ea typeface="Calibri"/>
                        <a:cs typeface="Calibri"/>
                        <a:sym typeface="Calibri"/>
                      </a:endParaRPr>
                    </a:p>
                  </a:txBody>
                  <a:tcPr marT="16675" marB="16675" marR="25025" marL="25025" anchor="b">
                    <a:lnL cap="flat" cmpd="sng" w="9525">
                      <a:solidFill>
                        <a:srgbClr val="FFFFFF"/>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C2C2C2"/>
                    </a:solidFill>
                  </a:tcPr>
                </a:tc>
                <a:tc>
                  <a:txBody>
                    <a:bodyPr/>
                    <a:lstStyle/>
                    <a:p>
                      <a:pPr indent="0" lvl="0" marL="0" marR="0" rtl="0" algn="l">
                        <a:lnSpc>
                          <a:spcPct val="100000"/>
                        </a:lnSpc>
                        <a:spcBef>
                          <a:spcPts val="0"/>
                        </a:spcBef>
                        <a:spcAft>
                          <a:spcPts val="0"/>
                        </a:spcAft>
                        <a:buNone/>
                      </a:pPr>
                      <a:r>
                        <a:t/>
                      </a:r>
                      <a:endParaRPr sz="1600" u="none" cap="none" strike="noStrike"/>
                    </a:p>
                  </a:txBody>
                  <a:tcPr marT="16675" marB="16675" marR="25025" marL="250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76B900"/>
                    </a:solidFill>
                  </a:tcPr>
                </a:tc>
                <a:tc>
                  <a:txBody>
                    <a:bodyPr/>
                    <a:lstStyle/>
                    <a:p>
                      <a:pPr indent="0" lvl="0" marL="0" marR="0" rtl="0" algn="l">
                        <a:lnSpc>
                          <a:spcPct val="100000"/>
                        </a:lnSpc>
                        <a:spcBef>
                          <a:spcPts val="0"/>
                        </a:spcBef>
                        <a:spcAft>
                          <a:spcPts val="0"/>
                        </a:spcAft>
                        <a:buNone/>
                      </a:pPr>
                      <a:r>
                        <a:t/>
                      </a:r>
                      <a:endParaRPr sz="1600" u="none" cap="none" strike="noStrike"/>
                    </a:p>
                  </a:txBody>
                  <a:tcPr marT="16675" marB="16675" marR="25025" marL="250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C2C2C2"/>
                    </a:solidFill>
                  </a:tcPr>
                </a:tc>
                <a:tc>
                  <a:txBody>
                    <a:bodyPr/>
                    <a:lstStyle/>
                    <a:p>
                      <a:pPr indent="0" lvl="0" marL="0" marR="0" rtl="0" algn="l">
                        <a:lnSpc>
                          <a:spcPct val="100000"/>
                        </a:lnSpc>
                        <a:spcBef>
                          <a:spcPts val="0"/>
                        </a:spcBef>
                        <a:spcAft>
                          <a:spcPts val="0"/>
                        </a:spcAft>
                        <a:buNone/>
                      </a:pPr>
                      <a:r>
                        <a:t/>
                      </a:r>
                      <a:endParaRPr sz="1600" u="none" cap="none" strike="noStrike"/>
                    </a:p>
                  </a:txBody>
                  <a:tcPr marT="16675" marB="16675" marR="25025" marL="25025" anchor="b">
                    <a:lnL cap="flat" cmpd="sng" w="9525">
                      <a:solidFill>
                        <a:srgbClr val="CCCCCC"/>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C2C2C2"/>
                    </a:solidFill>
                  </a:tcPr>
                </a:tc>
              </a:tr>
              <a:tr h="277200">
                <a:tc>
                  <a:txBody>
                    <a:bodyPr/>
                    <a:lstStyle/>
                    <a:p>
                      <a:pPr indent="0" lvl="0" marL="0" rtl="0" algn="ctr">
                        <a:spcBef>
                          <a:spcPts val="0"/>
                        </a:spcBef>
                        <a:spcAft>
                          <a:spcPts val="0"/>
                        </a:spcAft>
                        <a:buClr>
                          <a:schemeClr val="dk2"/>
                        </a:buClr>
                        <a:buSzPts val="1000"/>
                        <a:buFont typeface="Arial"/>
                        <a:buNone/>
                      </a:pPr>
                      <a:r>
                        <a:rPr lang="en-US" sz="1000">
                          <a:solidFill>
                            <a:schemeClr val="dk2"/>
                          </a:solidFill>
                          <a:latin typeface="Calibri"/>
                          <a:ea typeface="Calibri"/>
                          <a:cs typeface="Calibri"/>
                          <a:sym typeface="Calibri"/>
                        </a:rPr>
                        <a:t>t-SNE</a:t>
                      </a:r>
                      <a:endParaRPr/>
                    </a:p>
                  </a:txBody>
                  <a:tcPr marT="16675" marB="16675" marR="25025" marL="25025" anchor="b">
                    <a:lnL cap="flat" cmpd="sng" w="9525">
                      <a:solidFill>
                        <a:srgbClr val="FFFFFF"/>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C2C2C2"/>
                    </a:solidFill>
                  </a:tcPr>
                </a:tc>
                <a:tc>
                  <a:txBody>
                    <a:bodyPr/>
                    <a:lstStyle/>
                    <a:p>
                      <a:pPr indent="0" lvl="0" marL="0" marR="0" rtl="0" algn="l">
                        <a:lnSpc>
                          <a:spcPct val="100000"/>
                        </a:lnSpc>
                        <a:spcBef>
                          <a:spcPts val="0"/>
                        </a:spcBef>
                        <a:spcAft>
                          <a:spcPts val="0"/>
                        </a:spcAft>
                        <a:buClr>
                          <a:srgbClr val="000000"/>
                        </a:buClr>
                        <a:buSzPts val="1600"/>
                        <a:buFont typeface="Arial"/>
                        <a:buNone/>
                      </a:pPr>
                      <a:r>
                        <a:t/>
                      </a:r>
                      <a:endParaRPr sz="1600" u="none" cap="none" strike="noStrike"/>
                    </a:p>
                  </a:txBody>
                  <a:tcPr marT="16675" marB="16675" marR="25025" marL="250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76B900"/>
                    </a:solidFill>
                  </a:tcPr>
                </a:tc>
                <a:tc>
                  <a:txBody>
                    <a:bodyPr/>
                    <a:lstStyle/>
                    <a:p>
                      <a:pPr indent="0" lvl="0" marL="0" marR="0" rtl="0" algn="l">
                        <a:lnSpc>
                          <a:spcPct val="100000"/>
                        </a:lnSpc>
                        <a:spcBef>
                          <a:spcPts val="0"/>
                        </a:spcBef>
                        <a:spcAft>
                          <a:spcPts val="0"/>
                        </a:spcAft>
                        <a:buClr>
                          <a:srgbClr val="000000"/>
                        </a:buClr>
                        <a:buSzPts val="1600"/>
                        <a:buFont typeface="Arial"/>
                        <a:buNone/>
                      </a:pPr>
                      <a:r>
                        <a:t/>
                      </a:r>
                      <a:endParaRPr sz="1600" u="none" cap="none" strike="noStrike"/>
                    </a:p>
                  </a:txBody>
                  <a:tcPr marT="16675" marB="16675" marR="25025" marL="250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C2C2C2"/>
                    </a:solidFill>
                  </a:tcPr>
                </a:tc>
                <a:tc>
                  <a:txBody>
                    <a:bodyPr/>
                    <a:lstStyle/>
                    <a:p>
                      <a:pPr indent="0" lvl="0" marL="0" marR="0" rtl="0" algn="l">
                        <a:lnSpc>
                          <a:spcPct val="100000"/>
                        </a:lnSpc>
                        <a:spcBef>
                          <a:spcPts val="0"/>
                        </a:spcBef>
                        <a:spcAft>
                          <a:spcPts val="0"/>
                        </a:spcAft>
                        <a:buClr>
                          <a:srgbClr val="000000"/>
                        </a:buClr>
                        <a:buSzPts val="1600"/>
                        <a:buFont typeface="Arial"/>
                        <a:buNone/>
                      </a:pPr>
                      <a:r>
                        <a:t/>
                      </a:r>
                      <a:endParaRPr sz="1600" u="none" cap="none" strike="noStrike"/>
                    </a:p>
                  </a:txBody>
                  <a:tcPr marT="16675" marB="16675" marR="25025" marL="25025" anchor="b">
                    <a:lnL cap="flat" cmpd="sng" w="9525">
                      <a:solidFill>
                        <a:srgbClr val="CCCCCC"/>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C2C2C2"/>
                    </a:solidFill>
                  </a:tcPr>
                </a:tc>
              </a:tr>
              <a:tr h="277200">
                <a:tc>
                  <a:txBody>
                    <a:bodyPr/>
                    <a:lstStyle/>
                    <a:p>
                      <a:pPr indent="0" lvl="0" marL="0" marR="0" rtl="0" algn="ctr">
                        <a:lnSpc>
                          <a:spcPct val="100000"/>
                        </a:lnSpc>
                        <a:spcBef>
                          <a:spcPts val="0"/>
                        </a:spcBef>
                        <a:spcAft>
                          <a:spcPts val="0"/>
                        </a:spcAft>
                        <a:buClr>
                          <a:srgbClr val="000000"/>
                        </a:buClr>
                        <a:buSzPts val="1000"/>
                        <a:buFont typeface="Arial"/>
                        <a:buNone/>
                      </a:pPr>
                      <a:r>
                        <a:rPr b="0" lang="en-US" sz="1000" u="none" cap="none" strike="noStrike">
                          <a:solidFill>
                            <a:srgbClr val="000000"/>
                          </a:solidFill>
                          <a:latin typeface="Calibri"/>
                          <a:ea typeface="Calibri"/>
                          <a:cs typeface="Calibri"/>
                          <a:sym typeface="Calibri"/>
                        </a:rPr>
                        <a:t>Principal Components</a:t>
                      </a:r>
                      <a:endParaRPr sz="1400" u="none" cap="none" strike="noStrike"/>
                    </a:p>
                  </a:txBody>
                  <a:tcPr marT="16675" marB="16675" marR="25025" marL="25025" anchor="b">
                    <a:lnL cap="flat" cmpd="sng" w="9525">
                      <a:solidFill>
                        <a:srgbClr val="FFFFFF"/>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C2C2C2"/>
                    </a:solidFill>
                  </a:tcPr>
                </a:tc>
                <a:tc>
                  <a:txBody>
                    <a:bodyPr/>
                    <a:lstStyle/>
                    <a:p>
                      <a:pPr indent="0" lvl="0" marL="0" marR="0" rtl="0" algn="l">
                        <a:lnSpc>
                          <a:spcPct val="100000"/>
                        </a:lnSpc>
                        <a:spcBef>
                          <a:spcPts val="0"/>
                        </a:spcBef>
                        <a:spcAft>
                          <a:spcPts val="0"/>
                        </a:spcAft>
                        <a:buClr>
                          <a:srgbClr val="000000"/>
                        </a:buClr>
                        <a:buSzPts val="1600"/>
                        <a:buFont typeface="Arial"/>
                        <a:buNone/>
                      </a:pPr>
                      <a:r>
                        <a:t/>
                      </a:r>
                      <a:endParaRPr sz="1600" u="none" cap="none" strike="noStrike"/>
                    </a:p>
                  </a:txBody>
                  <a:tcPr marT="16675" marB="16675" marR="25025" marL="250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76B900"/>
                    </a:solidFill>
                  </a:tcPr>
                </a:tc>
                <a:tc>
                  <a:txBody>
                    <a:bodyPr/>
                    <a:lstStyle/>
                    <a:p>
                      <a:pPr indent="0" lvl="0" marL="0" marR="0" rtl="0" algn="l">
                        <a:lnSpc>
                          <a:spcPct val="100000"/>
                        </a:lnSpc>
                        <a:spcBef>
                          <a:spcPts val="0"/>
                        </a:spcBef>
                        <a:spcAft>
                          <a:spcPts val="0"/>
                        </a:spcAft>
                        <a:buClr>
                          <a:srgbClr val="000000"/>
                        </a:buClr>
                        <a:buSzPts val="1600"/>
                        <a:buFont typeface="Arial"/>
                        <a:buNone/>
                      </a:pPr>
                      <a:r>
                        <a:t/>
                      </a:r>
                      <a:endParaRPr sz="1600" u="none" cap="none" strike="noStrike"/>
                    </a:p>
                  </a:txBody>
                  <a:tcPr marT="16675" marB="16675" marR="25025" marL="250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75B900"/>
                    </a:solidFill>
                  </a:tcPr>
                </a:tc>
                <a:tc>
                  <a:txBody>
                    <a:bodyPr/>
                    <a:lstStyle/>
                    <a:p>
                      <a:pPr indent="0" lvl="0" marL="0" marR="0" rtl="0" algn="l">
                        <a:lnSpc>
                          <a:spcPct val="100000"/>
                        </a:lnSpc>
                        <a:spcBef>
                          <a:spcPts val="0"/>
                        </a:spcBef>
                        <a:spcAft>
                          <a:spcPts val="0"/>
                        </a:spcAft>
                        <a:buClr>
                          <a:srgbClr val="000000"/>
                        </a:buClr>
                        <a:buSzPts val="1600"/>
                        <a:buFont typeface="Arial"/>
                        <a:buNone/>
                      </a:pPr>
                      <a:r>
                        <a:t/>
                      </a:r>
                      <a:endParaRPr sz="1600" u="none" cap="none" strike="noStrike"/>
                    </a:p>
                  </a:txBody>
                  <a:tcPr marT="16675" marB="16675" marR="25025" marL="25025" anchor="b">
                    <a:lnL cap="flat" cmpd="sng" w="9525">
                      <a:solidFill>
                        <a:srgbClr val="CCCCCC"/>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76B900"/>
                    </a:solidFill>
                  </a:tcPr>
                </a:tc>
              </a:tr>
              <a:tr h="277200">
                <a:tc>
                  <a:txBody>
                    <a:bodyPr/>
                    <a:lstStyle/>
                    <a:p>
                      <a:pPr indent="0" lvl="0" marL="0" marR="0" rtl="0" algn="ctr">
                        <a:lnSpc>
                          <a:spcPct val="100000"/>
                        </a:lnSpc>
                        <a:spcBef>
                          <a:spcPts val="0"/>
                        </a:spcBef>
                        <a:spcAft>
                          <a:spcPts val="0"/>
                        </a:spcAft>
                        <a:buClr>
                          <a:srgbClr val="000000"/>
                        </a:buClr>
                        <a:buSzPts val="1000"/>
                        <a:buFont typeface="Arial"/>
                        <a:buNone/>
                      </a:pPr>
                      <a:r>
                        <a:rPr b="0" lang="en-US" sz="1000" u="none" cap="none" strike="noStrike">
                          <a:solidFill>
                            <a:srgbClr val="000000"/>
                          </a:solidFill>
                          <a:latin typeface="Calibri"/>
                          <a:ea typeface="Calibri"/>
                          <a:cs typeface="Calibri"/>
                          <a:sym typeface="Calibri"/>
                        </a:rPr>
                        <a:t>Singular Value Decomposition</a:t>
                      </a:r>
                      <a:endParaRPr sz="1400" u="none" cap="none" strike="noStrike"/>
                    </a:p>
                  </a:txBody>
                  <a:tcPr marT="16675" marB="16675" marR="25025" marL="25025" anchor="b">
                    <a:lnL cap="flat" cmpd="sng" w="9525">
                      <a:solidFill>
                        <a:srgbClr val="FFFFFF"/>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C2C2C2"/>
                    </a:solidFill>
                  </a:tcPr>
                </a:tc>
                <a:tc>
                  <a:txBody>
                    <a:bodyPr/>
                    <a:lstStyle/>
                    <a:p>
                      <a:pPr indent="0" lvl="0" marL="0" marR="0" rtl="0" algn="l">
                        <a:lnSpc>
                          <a:spcPct val="100000"/>
                        </a:lnSpc>
                        <a:spcBef>
                          <a:spcPts val="0"/>
                        </a:spcBef>
                        <a:spcAft>
                          <a:spcPts val="0"/>
                        </a:spcAft>
                        <a:buClr>
                          <a:srgbClr val="000000"/>
                        </a:buClr>
                        <a:buSzPts val="1600"/>
                        <a:buFont typeface="Arial"/>
                        <a:buNone/>
                      </a:pPr>
                      <a:r>
                        <a:t/>
                      </a:r>
                      <a:endParaRPr sz="1600" u="none" cap="none" strike="noStrike"/>
                    </a:p>
                  </a:txBody>
                  <a:tcPr marT="16675" marB="16675" marR="25025" marL="250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76B900"/>
                    </a:solidFill>
                  </a:tcPr>
                </a:tc>
                <a:tc>
                  <a:txBody>
                    <a:bodyPr/>
                    <a:lstStyle/>
                    <a:p>
                      <a:pPr indent="0" lvl="0" marL="0" marR="0" rtl="0" algn="l">
                        <a:lnSpc>
                          <a:spcPct val="100000"/>
                        </a:lnSpc>
                        <a:spcBef>
                          <a:spcPts val="0"/>
                        </a:spcBef>
                        <a:spcAft>
                          <a:spcPts val="0"/>
                        </a:spcAft>
                        <a:buClr>
                          <a:srgbClr val="000000"/>
                        </a:buClr>
                        <a:buSzPts val="1600"/>
                        <a:buFont typeface="Arial"/>
                        <a:buNone/>
                      </a:pPr>
                      <a:r>
                        <a:t/>
                      </a:r>
                      <a:endParaRPr sz="1600" u="none" cap="none" strike="noStrike">
                        <a:solidFill>
                          <a:srgbClr val="75B900"/>
                        </a:solidFill>
                      </a:endParaRPr>
                    </a:p>
                  </a:txBody>
                  <a:tcPr marT="16675" marB="16675" marR="25025" marL="250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75B900"/>
                    </a:solidFill>
                  </a:tcPr>
                </a:tc>
                <a:tc>
                  <a:txBody>
                    <a:bodyPr/>
                    <a:lstStyle/>
                    <a:p>
                      <a:pPr indent="0" lvl="0" marL="0" marR="0" rtl="0" algn="l">
                        <a:lnSpc>
                          <a:spcPct val="100000"/>
                        </a:lnSpc>
                        <a:spcBef>
                          <a:spcPts val="0"/>
                        </a:spcBef>
                        <a:spcAft>
                          <a:spcPts val="0"/>
                        </a:spcAft>
                        <a:buClr>
                          <a:srgbClr val="000000"/>
                        </a:buClr>
                        <a:buSzPts val="1600"/>
                        <a:buFont typeface="Arial"/>
                        <a:buNone/>
                      </a:pPr>
                      <a:r>
                        <a:t/>
                      </a:r>
                      <a:endParaRPr sz="1600" u="none" cap="none" strike="noStrike"/>
                    </a:p>
                  </a:txBody>
                  <a:tcPr marT="16675" marB="16675" marR="25025" marL="25025" anchor="b">
                    <a:lnL cap="flat" cmpd="sng" w="9525">
                      <a:solidFill>
                        <a:srgbClr val="CCCCCC"/>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76B900"/>
                    </a:solidFill>
                  </a:tcPr>
                </a:tc>
              </a:tr>
              <a:tr h="277200">
                <a:tc>
                  <a:txBody>
                    <a:bodyPr/>
                    <a:lstStyle/>
                    <a:p>
                      <a:pPr indent="0" lvl="0" marL="0" marR="0" rtl="0" algn="ctr">
                        <a:lnSpc>
                          <a:spcPct val="100000"/>
                        </a:lnSpc>
                        <a:spcBef>
                          <a:spcPts val="0"/>
                        </a:spcBef>
                        <a:spcAft>
                          <a:spcPts val="0"/>
                        </a:spcAft>
                        <a:buNone/>
                      </a:pPr>
                      <a:r>
                        <a:rPr lang="en-US" sz="1000">
                          <a:latin typeface="Calibri"/>
                          <a:ea typeface="Calibri"/>
                          <a:cs typeface="Calibri"/>
                          <a:sym typeface="Calibri"/>
                        </a:rPr>
                        <a:t>SVM</a:t>
                      </a:r>
                      <a:endParaRPr b="0" sz="1000" u="none" cap="none" strike="noStrike">
                        <a:solidFill>
                          <a:srgbClr val="000000"/>
                        </a:solidFill>
                        <a:latin typeface="Calibri"/>
                        <a:ea typeface="Calibri"/>
                        <a:cs typeface="Calibri"/>
                        <a:sym typeface="Calibri"/>
                      </a:endParaRPr>
                    </a:p>
                  </a:txBody>
                  <a:tcPr marT="16675" marB="16675" marR="25025" marL="25025" anchor="b">
                    <a:lnL cap="flat" cmpd="sng" w="9525">
                      <a:solidFill>
                        <a:srgbClr val="FFFFFF"/>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FFFFFF"/>
                      </a:solidFill>
                      <a:prstDash val="solid"/>
                      <a:round/>
                      <a:headEnd len="sm" w="sm" type="none"/>
                      <a:tailEnd len="sm" w="sm" type="none"/>
                    </a:lnB>
                    <a:solidFill>
                      <a:srgbClr val="C2C2C2"/>
                    </a:solidFill>
                  </a:tcPr>
                </a:tc>
                <a:tc>
                  <a:txBody>
                    <a:bodyPr/>
                    <a:lstStyle/>
                    <a:p>
                      <a:pPr indent="0" lvl="0" marL="0" marR="0" rtl="0" algn="l">
                        <a:lnSpc>
                          <a:spcPct val="100000"/>
                        </a:lnSpc>
                        <a:spcBef>
                          <a:spcPts val="0"/>
                        </a:spcBef>
                        <a:spcAft>
                          <a:spcPts val="0"/>
                        </a:spcAft>
                        <a:buNone/>
                      </a:pPr>
                      <a:r>
                        <a:t/>
                      </a:r>
                      <a:endParaRPr sz="1600" u="none" cap="none" strike="noStrike"/>
                    </a:p>
                  </a:txBody>
                  <a:tcPr marT="16675" marB="16675" marR="25025" marL="250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FFFFFF"/>
                      </a:solidFill>
                      <a:prstDash val="solid"/>
                      <a:round/>
                      <a:headEnd len="sm" w="sm" type="none"/>
                      <a:tailEnd len="sm" w="sm" type="none"/>
                    </a:lnB>
                    <a:solidFill>
                      <a:srgbClr val="76B900"/>
                    </a:solidFill>
                  </a:tcPr>
                </a:tc>
                <a:tc>
                  <a:txBody>
                    <a:bodyPr/>
                    <a:lstStyle/>
                    <a:p>
                      <a:pPr indent="0" lvl="0" marL="0" marR="0" rtl="0" algn="l">
                        <a:lnSpc>
                          <a:spcPct val="100000"/>
                        </a:lnSpc>
                        <a:spcBef>
                          <a:spcPts val="0"/>
                        </a:spcBef>
                        <a:spcAft>
                          <a:spcPts val="0"/>
                        </a:spcAft>
                        <a:buNone/>
                      </a:pPr>
                      <a:r>
                        <a:t/>
                      </a:r>
                      <a:endParaRPr sz="1600" u="none" cap="none" strike="noStrike">
                        <a:solidFill>
                          <a:srgbClr val="75B900"/>
                        </a:solidFill>
                      </a:endParaRPr>
                    </a:p>
                  </a:txBody>
                  <a:tcPr marT="16675" marB="16675" marR="25025" marL="250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FFFFFF"/>
                      </a:solidFill>
                      <a:prstDash val="solid"/>
                      <a:round/>
                      <a:headEnd len="sm" w="sm" type="none"/>
                      <a:tailEnd len="sm" w="sm" type="none"/>
                    </a:lnB>
                    <a:solidFill>
                      <a:srgbClr val="C2C2C2"/>
                    </a:solidFill>
                  </a:tcPr>
                </a:tc>
                <a:tc>
                  <a:txBody>
                    <a:bodyPr/>
                    <a:lstStyle/>
                    <a:p>
                      <a:pPr indent="0" lvl="0" marL="0" marR="0" rtl="0" algn="l">
                        <a:lnSpc>
                          <a:spcPct val="100000"/>
                        </a:lnSpc>
                        <a:spcBef>
                          <a:spcPts val="0"/>
                        </a:spcBef>
                        <a:spcAft>
                          <a:spcPts val="0"/>
                        </a:spcAft>
                        <a:buNone/>
                      </a:pPr>
                      <a:r>
                        <a:t/>
                      </a:r>
                      <a:endParaRPr sz="1600" u="none" cap="none" strike="noStrike"/>
                    </a:p>
                  </a:txBody>
                  <a:tcPr marT="16675" marB="16675" marR="25025" marL="25025" anchor="b">
                    <a:lnL cap="flat" cmpd="sng" w="9525">
                      <a:solidFill>
                        <a:srgbClr val="CCCCCC"/>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FFFFFF"/>
                      </a:solidFill>
                      <a:prstDash val="solid"/>
                      <a:round/>
                      <a:headEnd len="sm" w="sm" type="none"/>
                      <a:tailEnd len="sm" w="sm" type="none"/>
                    </a:lnB>
                    <a:solidFill>
                      <a:srgbClr val="C2C2C2"/>
                    </a:solidFill>
                  </a:tcPr>
                </a:tc>
              </a:tr>
            </a:tbl>
          </a:graphicData>
        </a:graphic>
      </p:graphicFrame>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21" name="Shape 1221"/>
        <p:cNvGrpSpPr/>
        <p:nvPr/>
      </p:nvGrpSpPr>
      <p:grpSpPr>
        <a:xfrm>
          <a:off x="0" y="0"/>
          <a:ext cx="0" cy="0"/>
          <a:chOff x="0" y="0"/>
          <a:chExt cx="0" cy="0"/>
        </a:xfrm>
      </p:grpSpPr>
      <p:sp>
        <p:nvSpPr>
          <p:cNvPr id="1222" name="Google Shape;1222;p137"/>
          <p:cNvSpPr txBox="1"/>
          <p:nvPr>
            <p:ph type="title"/>
          </p:nvPr>
        </p:nvSpPr>
        <p:spPr>
          <a:xfrm>
            <a:off x="498348" y="737426"/>
            <a:ext cx="9976200" cy="59100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Clr>
                <a:srgbClr val="4C4C4C"/>
              </a:buClr>
              <a:buSzPts val="1400"/>
              <a:buFont typeface="Trebuchet MS"/>
              <a:buNone/>
            </a:pPr>
            <a:r>
              <a:rPr lang="en-US">
                <a:solidFill>
                  <a:srgbClr val="4C4C4C"/>
                </a:solidFill>
              </a:rPr>
              <a:t>Road to 1.0 </a:t>
            </a:r>
            <a:endParaRPr>
              <a:solidFill>
                <a:srgbClr val="4C4C4C"/>
              </a:solidFill>
            </a:endParaRPr>
          </a:p>
        </p:txBody>
      </p:sp>
      <p:sp>
        <p:nvSpPr>
          <p:cNvPr id="1223" name="Google Shape;1223;p137"/>
          <p:cNvSpPr txBox="1"/>
          <p:nvPr>
            <p:ph idx="2" type="body"/>
          </p:nvPr>
        </p:nvSpPr>
        <p:spPr>
          <a:xfrm>
            <a:off x="498348" y="1259533"/>
            <a:ext cx="9976200" cy="52560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SzPts val="2400"/>
              <a:buNone/>
            </a:pPr>
            <a:r>
              <a:rPr lang="en-US"/>
              <a:t>2020 - </a:t>
            </a:r>
            <a:r>
              <a:rPr lang="en-US"/>
              <a:t>RAPIDS 1.0</a:t>
            </a:r>
            <a:endParaRPr/>
          </a:p>
        </p:txBody>
      </p:sp>
      <p:graphicFrame>
        <p:nvGraphicFramePr>
          <p:cNvPr id="1224" name="Google Shape;1224;p137"/>
          <p:cNvGraphicFramePr/>
          <p:nvPr/>
        </p:nvGraphicFramePr>
        <p:xfrm>
          <a:off x="2103135" y="1784999"/>
          <a:ext cx="3000000" cy="3000000"/>
        </p:xfrm>
        <a:graphic>
          <a:graphicData uri="http://schemas.openxmlformats.org/drawingml/2006/table">
            <a:tbl>
              <a:tblPr>
                <a:noFill/>
                <a:tableStyleId>{E7445E6E-776C-47BC-861E-C79EDAE0ED9F}</a:tableStyleId>
              </a:tblPr>
              <a:tblGrid>
                <a:gridCol w="3082400"/>
                <a:gridCol w="1228050"/>
                <a:gridCol w="1228050"/>
              </a:tblGrid>
              <a:tr h="180100">
                <a:tc>
                  <a:txBody>
                    <a:bodyPr/>
                    <a:lstStyle/>
                    <a:p>
                      <a:pPr indent="0" lvl="0" marL="0" marR="0" rtl="0" algn="ctr">
                        <a:lnSpc>
                          <a:spcPct val="100000"/>
                        </a:lnSpc>
                        <a:spcBef>
                          <a:spcPts val="0"/>
                        </a:spcBef>
                        <a:spcAft>
                          <a:spcPts val="0"/>
                        </a:spcAft>
                        <a:buClr>
                          <a:srgbClr val="000000"/>
                        </a:buClr>
                        <a:buSzPts val="1000"/>
                        <a:buFont typeface="Arial"/>
                        <a:buNone/>
                      </a:pPr>
                      <a:r>
                        <a:rPr b="0" lang="en-US" sz="1000" u="none" cap="none" strike="noStrike">
                          <a:solidFill>
                            <a:srgbClr val="FFFFFF"/>
                          </a:solidFill>
                          <a:latin typeface="Calibri"/>
                          <a:ea typeface="Calibri"/>
                          <a:cs typeface="Calibri"/>
                          <a:sym typeface="Calibri"/>
                        </a:rPr>
                        <a:t>cuML</a:t>
                      </a:r>
                      <a:endParaRPr sz="1400" u="none" cap="none" strike="noStrike">
                        <a:solidFill>
                          <a:srgbClr val="FFFFFF"/>
                        </a:solidFill>
                      </a:endParaRPr>
                    </a:p>
                  </a:txBody>
                  <a:tcPr marT="16675" marB="16675" marR="25025" marL="25025" anchor="b">
                    <a:lnL cap="flat" cmpd="sng" w="9525">
                      <a:solidFill>
                        <a:srgbClr val="FFFFFF"/>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CCCCCC"/>
                      </a:solidFill>
                      <a:prstDash val="solid"/>
                      <a:round/>
                      <a:headEnd len="sm" w="sm" type="none"/>
                      <a:tailEnd len="sm" w="sm" type="none"/>
                    </a:lnB>
                    <a:solidFill>
                      <a:srgbClr val="4A4A4A"/>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en-US" sz="1000" u="none" cap="none" strike="noStrike">
                          <a:solidFill>
                            <a:srgbClr val="FFFFFF"/>
                          </a:solidFill>
                          <a:latin typeface="Calibri"/>
                          <a:ea typeface="Calibri"/>
                          <a:cs typeface="Calibri"/>
                          <a:sym typeface="Calibri"/>
                        </a:rPr>
                        <a:t>Single-GPU</a:t>
                      </a:r>
                      <a:endParaRPr sz="1400" u="none" cap="none" strike="noStrike">
                        <a:solidFill>
                          <a:srgbClr val="FFFFFF"/>
                        </a:solidFill>
                      </a:endParaRPr>
                    </a:p>
                  </a:txBody>
                  <a:tcPr marT="16675" marB="16675" marR="25025" marL="250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CCCCCC"/>
                      </a:solidFill>
                      <a:prstDash val="solid"/>
                      <a:round/>
                      <a:headEnd len="sm" w="sm" type="none"/>
                      <a:tailEnd len="sm" w="sm" type="none"/>
                    </a:lnB>
                    <a:solidFill>
                      <a:srgbClr val="4A4A4A"/>
                    </a:solidFill>
                  </a:tcPr>
                </a:tc>
                <a:tc>
                  <a:txBody>
                    <a:bodyPr/>
                    <a:lstStyle/>
                    <a:p>
                      <a:pPr indent="0" lvl="0" marL="0" marR="0" rtl="0" algn="ctr">
                        <a:spcBef>
                          <a:spcPts val="0"/>
                        </a:spcBef>
                        <a:spcAft>
                          <a:spcPts val="0"/>
                        </a:spcAft>
                        <a:buClr>
                          <a:schemeClr val="dk2"/>
                        </a:buClr>
                        <a:buSzPts val="1000"/>
                        <a:buFont typeface="Arial"/>
                        <a:buNone/>
                      </a:pPr>
                      <a:r>
                        <a:rPr lang="en-US" sz="1000" u="none" cap="none" strike="noStrike">
                          <a:solidFill>
                            <a:srgbClr val="FFFFFF"/>
                          </a:solidFill>
                          <a:latin typeface="Calibri"/>
                          <a:ea typeface="Calibri"/>
                          <a:cs typeface="Calibri"/>
                          <a:sym typeface="Calibri"/>
                        </a:rPr>
                        <a:t>Multi-Node-Multi-GPU</a:t>
                      </a:r>
                      <a:endParaRPr sz="1400" u="none" cap="none" strike="noStrike">
                        <a:solidFill>
                          <a:srgbClr val="FFFFFF"/>
                        </a:solidFill>
                      </a:endParaRPr>
                    </a:p>
                  </a:txBody>
                  <a:tcPr marT="16675" marB="16675" marR="25025" marL="25025" anchor="b">
                    <a:lnL cap="flat" cmpd="sng" w="9525">
                      <a:solidFill>
                        <a:srgbClr val="CCCCCC"/>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CCCCCC"/>
                      </a:solidFill>
                      <a:prstDash val="solid"/>
                      <a:round/>
                      <a:headEnd len="sm" w="sm" type="none"/>
                      <a:tailEnd len="sm" w="sm" type="none"/>
                    </a:lnB>
                    <a:solidFill>
                      <a:srgbClr val="4A4A4A"/>
                    </a:solidFill>
                  </a:tcPr>
                </a:tc>
              </a:tr>
              <a:tr h="277200">
                <a:tc>
                  <a:txBody>
                    <a:bodyPr/>
                    <a:lstStyle/>
                    <a:p>
                      <a:pPr indent="0" lvl="0" marL="0" marR="0" rtl="0" algn="ctr">
                        <a:lnSpc>
                          <a:spcPct val="100000"/>
                        </a:lnSpc>
                        <a:spcBef>
                          <a:spcPts val="0"/>
                        </a:spcBef>
                        <a:spcAft>
                          <a:spcPts val="0"/>
                        </a:spcAft>
                        <a:buClr>
                          <a:srgbClr val="000000"/>
                        </a:buClr>
                        <a:buSzPts val="1000"/>
                        <a:buFont typeface="Arial"/>
                        <a:buNone/>
                      </a:pPr>
                      <a:r>
                        <a:rPr b="0" lang="en-US" sz="1000" u="none" cap="none" strike="noStrike">
                          <a:solidFill>
                            <a:srgbClr val="000000"/>
                          </a:solidFill>
                          <a:latin typeface="Calibri"/>
                          <a:ea typeface="Calibri"/>
                          <a:cs typeface="Calibri"/>
                          <a:sym typeface="Calibri"/>
                        </a:rPr>
                        <a:t>Gradient Boosted Decision Trees (GBDT)</a:t>
                      </a:r>
                      <a:endParaRPr sz="1400" u="none" cap="none" strike="noStrike"/>
                    </a:p>
                  </a:txBody>
                  <a:tcPr marT="16675" marB="16675" marR="25025" marL="25025" anchor="b">
                    <a:lnL cap="flat" cmpd="sng" w="9525">
                      <a:solidFill>
                        <a:srgbClr val="FFFFFF"/>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C2C2C2"/>
                    </a:solidFill>
                  </a:tcPr>
                </a:tc>
                <a:tc>
                  <a:txBody>
                    <a:bodyPr/>
                    <a:lstStyle/>
                    <a:p>
                      <a:pPr indent="0" lvl="0" marL="0" marR="0" rtl="0" algn="l">
                        <a:lnSpc>
                          <a:spcPct val="100000"/>
                        </a:lnSpc>
                        <a:spcBef>
                          <a:spcPts val="0"/>
                        </a:spcBef>
                        <a:spcAft>
                          <a:spcPts val="0"/>
                        </a:spcAft>
                        <a:buClr>
                          <a:srgbClr val="000000"/>
                        </a:buClr>
                        <a:buSzPts val="1600"/>
                        <a:buFont typeface="Arial"/>
                        <a:buNone/>
                      </a:pPr>
                      <a:r>
                        <a:t/>
                      </a:r>
                      <a:endParaRPr sz="1600" u="none" cap="none" strike="noStrike"/>
                    </a:p>
                  </a:txBody>
                  <a:tcPr marT="16675" marB="16675" marR="25025" marL="250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76B900"/>
                    </a:solidFill>
                  </a:tcPr>
                </a:tc>
                <a:tc>
                  <a:txBody>
                    <a:bodyPr/>
                    <a:lstStyle/>
                    <a:p>
                      <a:pPr indent="0" lvl="0" marL="0" marR="0" rtl="0" algn="l">
                        <a:lnSpc>
                          <a:spcPct val="100000"/>
                        </a:lnSpc>
                        <a:spcBef>
                          <a:spcPts val="0"/>
                        </a:spcBef>
                        <a:spcAft>
                          <a:spcPts val="0"/>
                        </a:spcAft>
                        <a:buClr>
                          <a:srgbClr val="000000"/>
                        </a:buClr>
                        <a:buSzPts val="1600"/>
                        <a:buFont typeface="Arial"/>
                        <a:buNone/>
                      </a:pPr>
                      <a:r>
                        <a:t/>
                      </a:r>
                      <a:endParaRPr sz="1600" u="none" cap="none" strike="noStrike"/>
                    </a:p>
                  </a:txBody>
                  <a:tcPr marT="16675" marB="16675" marR="25025" marL="25025" anchor="b">
                    <a:lnL cap="flat" cmpd="sng" w="9525">
                      <a:solidFill>
                        <a:srgbClr val="CCCCCC"/>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76B900"/>
                    </a:solidFill>
                  </a:tcPr>
                </a:tc>
              </a:tr>
              <a:tr h="277200">
                <a:tc>
                  <a:txBody>
                    <a:bodyPr/>
                    <a:lstStyle/>
                    <a:p>
                      <a:pPr indent="0" lvl="0" marL="0" marR="0" rtl="0" algn="ctr">
                        <a:lnSpc>
                          <a:spcPct val="100000"/>
                        </a:lnSpc>
                        <a:spcBef>
                          <a:spcPts val="0"/>
                        </a:spcBef>
                        <a:spcAft>
                          <a:spcPts val="0"/>
                        </a:spcAft>
                        <a:buClr>
                          <a:srgbClr val="000000"/>
                        </a:buClr>
                        <a:buSzPts val="1000"/>
                        <a:buFont typeface="Arial"/>
                        <a:buNone/>
                      </a:pPr>
                      <a:r>
                        <a:rPr lang="en-US" sz="1000">
                          <a:latin typeface="Calibri"/>
                          <a:ea typeface="Calibri"/>
                          <a:cs typeface="Calibri"/>
                          <a:sym typeface="Calibri"/>
                        </a:rPr>
                        <a:t>Linear Regression (regularized)</a:t>
                      </a:r>
                      <a:endParaRPr sz="1400" u="none" cap="none" strike="noStrike"/>
                    </a:p>
                  </a:txBody>
                  <a:tcPr marT="16675" marB="16675" marR="25025" marL="25025" anchor="b">
                    <a:lnL cap="flat" cmpd="sng" w="9525">
                      <a:solidFill>
                        <a:srgbClr val="FFFFFF"/>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C2C2C2"/>
                    </a:solidFill>
                  </a:tcPr>
                </a:tc>
                <a:tc>
                  <a:txBody>
                    <a:bodyPr/>
                    <a:lstStyle/>
                    <a:p>
                      <a:pPr indent="0" lvl="0" marL="0" marR="0" rtl="0" algn="l">
                        <a:lnSpc>
                          <a:spcPct val="100000"/>
                        </a:lnSpc>
                        <a:spcBef>
                          <a:spcPts val="0"/>
                        </a:spcBef>
                        <a:spcAft>
                          <a:spcPts val="0"/>
                        </a:spcAft>
                        <a:buClr>
                          <a:srgbClr val="000000"/>
                        </a:buClr>
                        <a:buSzPts val="1600"/>
                        <a:buFont typeface="Arial"/>
                        <a:buNone/>
                      </a:pPr>
                      <a:r>
                        <a:t/>
                      </a:r>
                      <a:endParaRPr sz="1600" u="none" cap="none" strike="noStrike"/>
                    </a:p>
                  </a:txBody>
                  <a:tcPr marT="16675" marB="16675" marR="25025" marL="250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76B900"/>
                    </a:solidFill>
                  </a:tcPr>
                </a:tc>
                <a:tc>
                  <a:txBody>
                    <a:bodyPr/>
                    <a:lstStyle/>
                    <a:p>
                      <a:pPr indent="0" lvl="0" marL="0" marR="0" rtl="0" algn="l">
                        <a:lnSpc>
                          <a:spcPct val="100000"/>
                        </a:lnSpc>
                        <a:spcBef>
                          <a:spcPts val="0"/>
                        </a:spcBef>
                        <a:spcAft>
                          <a:spcPts val="0"/>
                        </a:spcAft>
                        <a:buClr>
                          <a:srgbClr val="000000"/>
                        </a:buClr>
                        <a:buSzPts val="1600"/>
                        <a:buFont typeface="Arial"/>
                        <a:buNone/>
                      </a:pPr>
                      <a:r>
                        <a:t/>
                      </a:r>
                      <a:endParaRPr sz="1600" u="none" cap="none" strike="noStrike"/>
                    </a:p>
                  </a:txBody>
                  <a:tcPr marT="16675" marB="16675" marR="25025" marL="25025" anchor="b">
                    <a:lnL cap="flat" cmpd="sng" w="9525">
                      <a:solidFill>
                        <a:srgbClr val="CCCCCC"/>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76B900"/>
                    </a:solidFill>
                  </a:tcPr>
                </a:tc>
              </a:tr>
              <a:tr h="277200">
                <a:tc>
                  <a:txBody>
                    <a:bodyPr/>
                    <a:lstStyle/>
                    <a:p>
                      <a:pPr indent="0" lvl="0" marL="0" marR="0" rtl="0" algn="ctr">
                        <a:lnSpc>
                          <a:spcPct val="100000"/>
                        </a:lnSpc>
                        <a:spcBef>
                          <a:spcPts val="0"/>
                        </a:spcBef>
                        <a:spcAft>
                          <a:spcPts val="0"/>
                        </a:spcAft>
                        <a:buClr>
                          <a:srgbClr val="000000"/>
                        </a:buClr>
                        <a:buSzPts val="1000"/>
                        <a:buFont typeface="Arial"/>
                        <a:buNone/>
                      </a:pPr>
                      <a:r>
                        <a:rPr b="0" lang="en-US" sz="1000" u="none" cap="none" strike="noStrike">
                          <a:solidFill>
                            <a:srgbClr val="000000"/>
                          </a:solidFill>
                          <a:latin typeface="Calibri"/>
                          <a:ea typeface="Calibri"/>
                          <a:cs typeface="Calibri"/>
                          <a:sym typeface="Calibri"/>
                        </a:rPr>
                        <a:t>Logistic Regression</a:t>
                      </a:r>
                      <a:endParaRPr sz="1400" u="none" cap="none" strike="noStrike"/>
                    </a:p>
                  </a:txBody>
                  <a:tcPr marT="16675" marB="16675" marR="25025" marL="25025" anchor="b">
                    <a:lnL cap="flat" cmpd="sng" w="9525">
                      <a:solidFill>
                        <a:srgbClr val="FFFFFF"/>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C2C2C2"/>
                    </a:solidFill>
                  </a:tcPr>
                </a:tc>
                <a:tc>
                  <a:txBody>
                    <a:bodyPr/>
                    <a:lstStyle/>
                    <a:p>
                      <a:pPr indent="0" lvl="0" marL="0" marR="0" rtl="0" algn="l">
                        <a:lnSpc>
                          <a:spcPct val="100000"/>
                        </a:lnSpc>
                        <a:spcBef>
                          <a:spcPts val="0"/>
                        </a:spcBef>
                        <a:spcAft>
                          <a:spcPts val="0"/>
                        </a:spcAft>
                        <a:buClr>
                          <a:srgbClr val="000000"/>
                        </a:buClr>
                        <a:buSzPts val="1600"/>
                        <a:buFont typeface="Arial"/>
                        <a:buNone/>
                      </a:pPr>
                      <a:r>
                        <a:t/>
                      </a:r>
                      <a:endParaRPr sz="1600" u="none" cap="none" strike="noStrike"/>
                    </a:p>
                  </a:txBody>
                  <a:tcPr marT="16675" marB="16675" marR="25025" marL="250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76B900"/>
                    </a:solidFill>
                  </a:tcPr>
                </a:tc>
                <a:tc>
                  <a:txBody>
                    <a:bodyPr/>
                    <a:lstStyle/>
                    <a:p>
                      <a:pPr indent="0" lvl="0" marL="0" marR="0" rtl="0" algn="l">
                        <a:lnSpc>
                          <a:spcPct val="100000"/>
                        </a:lnSpc>
                        <a:spcBef>
                          <a:spcPts val="0"/>
                        </a:spcBef>
                        <a:spcAft>
                          <a:spcPts val="0"/>
                        </a:spcAft>
                        <a:buClr>
                          <a:srgbClr val="000000"/>
                        </a:buClr>
                        <a:buSzPts val="1600"/>
                        <a:buFont typeface="Arial"/>
                        <a:buNone/>
                      </a:pPr>
                      <a:r>
                        <a:t/>
                      </a:r>
                      <a:endParaRPr sz="1600" u="none" cap="none" strike="noStrike"/>
                    </a:p>
                  </a:txBody>
                  <a:tcPr marT="16675" marB="16675" marR="25025" marL="25025" anchor="b">
                    <a:lnL cap="flat" cmpd="sng" w="9525">
                      <a:solidFill>
                        <a:srgbClr val="CCCCCC"/>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76B900"/>
                    </a:solidFill>
                  </a:tcPr>
                </a:tc>
              </a:tr>
              <a:tr h="277200">
                <a:tc>
                  <a:txBody>
                    <a:bodyPr/>
                    <a:lstStyle/>
                    <a:p>
                      <a:pPr indent="0" lvl="0" marL="0" marR="0" rtl="0" algn="ctr">
                        <a:lnSpc>
                          <a:spcPct val="100000"/>
                        </a:lnSpc>
                        <a:spcBef>
                          <a:spcPts val="0"/>
                        </a:spcBef>
                        <a:spcAft>
                          <a:spcPts val="0"/>
                        </a:spcAft>
                        <a:buClr>
                          <a:srgbClr val="000000"/>
                        </a:buClr>
                        <a:buSzPts val="1000"/>
                        <a:buFont typeface="Arial"/>
                        <a:buNone/>
                      </a:pPr>
                      <a:r>
                        <a:rPr b="0" lang="en-US" sz="1000" u="none" cap="none" strike="noStrike">
                          <a:solidFill>
                            <a:srgbClr val="000000"/>
                          </a:solidFill>
                          <a:latin typeface="Calibri"/>
                          <a:ea typeface="Calibri"/>
                          <a:cs typeface="Calibri"/>
                          <a:sym typeface="Calibri"/>
                        </a:rPr>
                        <a:t>Random Forest</a:t>
                      </a:r>
                      <a:endParaRPr sz="1400" u="none" cap="none" strike="noStrike"/>
                    </a:p>
                  </a:txBody>
                  <a:tcPr marT="16675" marB="16675" marR="25025" marL="25025" anchor="b">
                    <a:lnL cap="flat" cmpd="sng" w="9525">
                      <a:solidFill>
                        <a:srgbClr val="FFFFFF"/>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C2C2C2"/>
                    </a:solidFill>
                  </a:tcPr>
                </a:tc>
                <a:tc>
                  <a:txBody>
                    <a:bodyPr/>
                    <a:lstStyle/>
                    <a:p>
                      <a:pPr indent="0" lvl="0" marL="0" marR="0" rtl="0" algn="l">
                        <a:lnSpc>
                          <a:spcPct val="100000"/>
                        </a:lnSpc>
                        <a:spcBef>
                          <a:spcPts val="0"/>
                        </a:spcBef>
                        <a:spcAft>
                          <a:spcPts val="0"/>
                        </a:spcAft>
                        <a:buClr>
                          <a:srgbClr val="000000"/>
                        </a:buClr>
                        <a:buSzPts val="1600"/>
                        <a:buFont typeface="Arial"/>
                        <a:buNone/>
                      </a:pPr>
                      <a:r>
                        <a:t/>
                      </a:r>
                      <a:endParaRPr sz="1600" u="none" cap="none" strike="noStrike"/>
                    </a:p>
                  </a:txBody>
                  <a:tcPr marT="16675" marB="16675" marR="25025" marL="250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76B900"/>
                    </a:solidFill>
                  </a:tcPr>
                </a:tc>
                <a:tc>
                  <a:txBody>
                    <a:bodyPr/>
                    <a:lstStyle/>
                    <a:p>
                      <a:pPr indent="0" lvl="0" marL="0" marR="0" rtl="0" algn="l">
                        <a:lnSpc>
                          <a:spcPct val="100000"/>
                        </a:lnSpc>
                        <a:spcBef>
                          <a:spcPts val="0"/>
                        </a:spcBef>
                        <a:spcAft>
                          <a:spcPts val="0"/>
                        </a:spcAft>
                        <a:buClr>
                          <a:srgbClr val="000000"/>
                        </a:buClr>
                        <a:buSzPts val="1600"/>
                        <a:buFont typeface="Arial"/>
                        <a:buNone/>
                      </a:pPr>
                      <a:r>
                        <a:t/>
                      </a:r>
                      <a:endParaRPr sz="1600" u="none" cap="none" strike="noStrike"/>
                    </a:p>
                  </a:txBody>
                  <a:tcPr marT="16675" marB="16675" marR="25025" marL="25025" anchor="b">
                    <a:lnL cap="flat" cmpd="sng" w="9525">
                      <a:solidFill>
                        <a:srgbClr val="CCCCCC"/>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76B900"/>
                    </a:solidFill>
                  </a:tcPr>
                </a:tc>
              </a:tr>
              <a:tr h="277200">
                <a:tc>
                  <a:txBody>
                    <a:bodyPr/>
                    <a:lstStyle/>
                    <a:p>
                      <a:pPr indent="0" lvl="0" marL="0" marR="0" rtl="0" algn="ctr">
                        <a:lnSpc>
                          <a:spcPct val="100000"/>
                        </a:lnSpc>
                        <a:spcBef>
                          <a:spcPts val="0"/>
                        </a:spcBef>
                        <a:spcAft>
                          <a:spcPts val="0"/>
                        </a:spcAft>
                        <a:buClr>
                          <a:srgbClr val="000000"/>
                        </a:buClr>
                        <a:buSzPts val="1000"/>
                        <a:buFont typeface="Arial"/>
                        <a:buNone/>
                      </a:pPr>
                      <a:r>
                        <a:rPr b="0" lang="en-US" sz="1000" u="none" cap="none" strike="noStrike">
                          <a:solidFill>
                            <a:srgbClr val="000000"/>
                          </a:solidFill>
                          <a:latin typeface="Calibri"/>
                          <a:ea typeface="Calibri"/>
                          <a:cs typeface="Calibri"/>
                          <a:sym typeface="Calibri"/>
                        </a:rPr>
                        <a:t>K-Means</a:t>
                      </a:r>
                      <a:endParaRPr sz="1400" u="none" cap="none" strike="noStrike"/>
                    </a:p>
                  </a:txBody>
                  <a:tcPr marT="16675" marB="16675" marR="25025" marL="25025" anchor="b">
                    <a:lnL cap="flat" cmpd="sng" w="9525">
                      <a:solidFill>
                        <a:srgbClr val="FFFFFF"/>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C2C2C2"/>
                    </a:solidFill>
                  </a:tcPr>
                </a:tc>
                <a:tc>
                  <a:txBody>
                    <a:bodyPr/>
                    <a:lstStyle/>
                    <a:p>
                      <a:pPr indent="0" lvl="0" marL="0" marR="0" rtl="0" algn="l">
                        <a:lnSpc>
                          <a:spcPct val="100000"/>
                        </a:lnSpc>
                        <a:spcBef>
                          <a:spcPts val="0"/>
                        </a:spcBef>
                        <a:spcAft>
                          <a:spcPts val="0"/>
                        </a:spcAft>
                        <a:buClr>
                          <a:srgbClr val="000000"/>
                        </a:buClr>
                        <a:buSzPts val="1600"/>
                        <a:buFont typeface="Arial"/>
                        <a:buNone/>
                      </a:pPr>
                      <a:r>
                        <a:t/>
                      </a:r>
                      <a:endParaRPr sz="1600" u="none" cap="none" strike="noStrike"/>
                    </a:p>
                  </a:txBody>
                  <a:tcPr marT="16675" marB="16675" marR="25025" marL="250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76B900"/>
                    </a:solidFill>
                  </a:tcPr>
                </a:tc>
                <a:tc>
                  <a:txBody>
                    <a:bodyPr/>
                    <a:lstStyle/>
                    <a:p>
                      <a:pPr indent="0" lvl="0" marL="0" marR="0" rtl="0" algn="l">
                        <a:lnSpc>
                          <a:spcPct val="100000"/>
                        </a:lnSpc>
                        <a:spcBef>
                          <a:spcPts val="0"/>
                        </a:spcBef>
                        <a:spcAft>
                          <a:spcPts val="0"/>
                        </a:spcAft>
                        <a:buClr>
                          <a:srgbClr val="000000"/>
                        </a:buClr>
                        <a:buSzPts val="1600"/>
                        <a:buFont typeface="Arial"/>
                        <a:buNone/>
                      </a:pPr>
                      <a:r>
                        <a:t/>
                      </a:r>
                      <a:endParaRPr sz="1600" u="none" cap="none" strike="noStrike"/>
                    </a:p>
                  </a:txBody>
                  <a:tcPr marT="16675" marB="16675" marR="25025" marL="25025" anchor="b">
                    <a:lnL cap="flat" cmpd="sng" w="9525">
                      <a:solidFill>
                        <a:srgbClr val="CCCCCC"/>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76B900"/>
                    </a:solidFill>
                  </a:tcPr>
                </a:tc>
              </a:tr>
              <a:tr h="277200">
                <a:tc>
                  <a:txBody>
                    <a:bodyPr/>
                    <a:lstStyle/>
                    <a:p>
                      <a:pPr indent="0" lvl="0" marL="0" marR="0" rtl="0" algn="ctr">
                        <a:lnSpc>
                          <a:spcPct val="100000"/>
                        </a:lnSpc>
                        <a:spcBef>
                          <a:spcPts val="0"/>
                        </a:spcBef>
                        <a:spcAft>
                          <a:spcPts val="0"/>
                        </a:spcAft>
                        <a:buClr>
                          <a:srgbClr val="000000"/>
                        </a:buClr>
                        <a:buSzPts val="1000"/>
                        <a:buFont typeface="Arial"/>
                        <a:buNone/>
                      </a:pPr>
                      <a:r>
                        <a:rPr b="0" lang="en-US" sz="1000" u="none" cap="none" strike="noStrike">
                          <a:solidFill>
                            <a:srgbClr val="000000"/>
                          </a:solidFill>
                          <a:latin typeface="Calibri"/>
                          <a:ea typeface="Calibri"/>
                          <a:cs typeface="Calibri"/>
                          <a:sym typeface="Calibri"/>
                        </a:rPr>
                        <a:t>K-NN</a:t>
                      </a:r>
                      <a:endParaRPr sz="1400" u="none" cap="none" strike="noStrike"/>
                    </a:p>
                  </a:txBody>
                  <a:tcPr marT="16675" marB="16675" marR="25025" marL="25025" anchor="b">
                    <a:lnL cap="flat" cmpd="sng" w="9525">
                      <a:solidFill>
                        <a:srgbClr val="FFFFFF"/>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C2C2C2"/>
                    </a:solidFill>
                  </a:tcPr>
                </a:tc>
                <a:tc>
                  <a:txBody>
                    <a:bodyPr/>
                    <a:lstStyle/>
                    <a:p>
                      <a:pPr indent="0" lvl="0" marL="0" marR="0" rtl="0" algn="l">
                        <a:lnSpc>
                          <a:spcPct val="100000"/>
                        </a:lnSpc>
                        <a:spcBef>
                          <a:spcPts val="0"/>
                        </a:spcBef>
                        <a:spcAft>
                          <a:spcPts val="0"/>
                        </a:spcAft>
                        <a:buClr>
                          <a:srgbClr val="000000"/>
                        </a:buClr>
                        <a:buSzPts val="1600"/>
                        <a:buFont typeface="Arial"/>
                        <a:buNone/>
                      </a:pPr>
                      <a:r>
                        <a:t/>
                      </a:r>
                      <a:endParaRPr sz="1600" u="none" cap="none" strike="noStrike"/>
                    </a:p>
                  </a:txBody>
                  <a:tcPr marT="16675" marB="16675" marR="25025" marL="250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76B900"/>
                    </a:solidFill>
                  </a:tcPr>
                </a:tc>
                <a:tc>
                  <a:txBody>
                    <a:bodyPr/>
                    <a:lstStyle/>
                    <a:p>
                      <a:pPr indent="0" lvl="0" marL="0" marR="0" rtl="0" algn="l">
                        <a:lnSpc>
                          <a:spcPct val="100000"/>
                        </a:lnSpc>
                        <a:spcBef>
                          <a:spcPts val="0"/>
                        </a:spcBef>
                        <a:spcAft>
                          <a:spcPts val="0"/>
                        </a:spcAft>
                        <a:buClr>
                          <a:srgbClr val="000000"/>
                        </a:buClr>
                        <a:buSzPts val="1600"/>
                        <a:buFont typeface="Arial"/>
                        <a:buNone/>
                      </a:pPr>
                      <a:r>
                        <a:t/>
                      </a:r>
                      <a:endParaRPr sz="1600" u="none" cap="none" strike="noStrike"/>
                    </a:p>
                  </a:txBody>
                  <a:tcPr marT="16675" marB="16675" marR="25025" marL="25025" anchor="b">
                    <a:lnL cap="flat" cmpd="sng" w="9525">
                      <a:solidFill>
                        <a:srgbClr val="CCCCCC"/>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76B900"/>
                    </a:solidFill>
                  </a:tcPr>
                </a:tc>
              </a:tr>
              <a:tr h="277200">
                <a:tc>
                  <a:txBody>
                    <a:bodyPr/>
                    <a:lstStyle/>
                    <a:p>
                      <a:pPr indent="0" lvl="0" marL="0" marR="0" rtl="0" algn="ctr">
                        <a:lnSpc>
                          <a:spcPct val="100000"/>
                        </a:lnSpc>
                        <a:spcBef>
                          <a:spcPts val="0"/>
                        </a:spcBef>
                        <a:spcAft>
                          <a:spcPts val="0"/>
                        </a:spcAft>
                        <a:buClr>
                          <a:srgbClr val="000000"/>
                        </a:buClr>
                        <a:buSzPts val="1000"/>
                        <a:buFont typeface="Arial"/>
                        <a:buNone/>
                      </a:pPr>
                      <a:r>
                        <a:rPr b="0" lang="en-US" sz="1000" u="none" cap="none" strike="noStrike">
                          <a:solidFill>
                            <a:srgbClr val="000000"/>
                          </a:solidFill>
                          <a:latin typeface="Calibri"/>
                          <a:ea typeface="Calibri"/>
                          <a:cs typeface="Calibri"/>
                          <a:sym typeface="Calibri"/>
                        </a:rPr>
                        <a:t>DBSCAN</a:t>
                      </a:r>
                      <a:endParaRPr sz="1400" u="none" cap="none" strike="noStrike"/>
                    </a:p>
                  </a:txBody>
                  <a:tcPr marT="16675" marB="16675" marR="25025" marL="25025" anchor="b">
                    <a:lnL cap="flat" cmpd="sng" w="9525">
                      <a:solidFill>
                        <a:srgbClr val="FFFFFF"/>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C2C2C2"/>
                    </a:solidFill>
                  </a:tcPr>
                </a:tc>
                <a:tc>
                  <a:txBody>
                    <a:bodyPr/>
                    <a:lstStyle/>
                    <a:p>
                      <a:pPr indent="0" lvl="0" marL="0" marR="0" rtl="0" algn="l">
                        <a:lnSpc>
                          <a:spcPct val="100000"/>
                        </a:lnSpc>
                        <a:spcBef>
                          <a:spcPts val="0"/>
                        </a:spcBef>
                        <a:spcAft>
                          <a:spcPts val="0"/>
                        </a:spcAft>
                        <a:buClr>
                          <a:srgbClr val="000000"/>
                        </a:buClr>
                        <a:buSzPts val="1600"/>
                        <a:buFont typeface="Arial"/>
                        <a:buNone/>
                      </a:pPr>
                      <a:r>
                        <a:t/>
                      </a:r>
                      <a:endParaRPr sz="1600" u="none" cap="none" strike="noStrike"/>
                    </a:p>
                  </a:txBody>
                  <a:tcPr marT="16675" marB="16675" marR="25025" marL="250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76B900"/>
                    </a:solidFill>
                  </a:tcPr>
                </a:tc>
                <a:tc>
                  <a:txBody>
                    <a:bodyPr/>
                    <a:lstStyle/>
                    <a:p>
                      <a:pPr indent="0" lvl="0" marL="0" marR="0" rtl="0" algn="l">
                        <a:lnSpc>
                          <a:spcPct val="100000"/>
                        </a:lnSpc>
                        <a:spcBef>
                          <a:spcPts val="0"/>
                        </a:spcBef>
                        <a:spcAft>
                          <a:spcPts val="0"/>
                        </a:spcAft>
                        <a:buClr>
                          <a:srgbClr val="000000"/>
                        </a:buClr>
                        <a:buSzPts val="1600"/>
                        <a:buFont typeface="Arial"/>
                        <a:buNone/>
                      </a:pPr>
                      <a:r>
                        <a:t/>
                      </a:r>
                      <a:endParaRPr sz="1600" u="none" cap="none" strike="noStrike"/>
                    </a:p>
                  </a:txBody>
                  <a:tcPr marT="16675" marB="16675" marR="25025" marL="25025" anchor="b">
                    <a:lnL cap="flat" cmpd="sng" w="9525">
                      <a:solidFill>
                        <a:srgbClr val="CCCCCC"/>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76B900"/>
                    </a:solidFill>
                  </a:tcPr>
                </a:tc>
              </a:tr>
              <a:tr h="277200">
                <a:tc>
                  <a:txBody>
                    <a:bodyPr/>
                    <a:lstStyle/>
                    <a:p>
                      <a:pPr indent="0" lvl="0" marL="0" marR="0" rtl="0" algn="ctr">
                        <a:lnSpc>
                          <a:spcPct val="100000"/>
                        </a:lnSpc>
                        <a:spcBef>
                          <a:spcPts val="0"/>
                        </a:spcBef>
                        <a:spcAft>
                          <a:spcPts val="0"/>
                        </a:spcAft>
                        <a:buClr>
                          <a:srgbClr val="000000"/>
                        </a:buClr>
                        <a:buSzPts val="1000"/>
                        <a:buFont typeface="Arial"/>
                        <a:buNone/>
                      </a:pPr>
                      <a:r>
                        <a:rPr b="0" lang="en-US" sz="1000" u="none" cap="none" strike="noStrike">
                          <a:solidFill>
                            <a:srgbClr val="000000"/>
                          </a:solidFill>
                          <a:latin typeface="Calibri"/>
                          <a:ea typeface="Calibri"/>
                          <a:cs typeface="Calibri"/>
                          <a:sym typeface="Calibri"/>
                        </a:rPr>
                        <a:t>UMAP</a:t>
                      </a:r>
                      <a:endParaRPr sz="1400" u="none" cap="none" strike="noStrike"/>
                    </a:p>
                  </a:txBody>
                  <a:tcPr marT="16675" marB="16675" marR="25025" marL="25025" anchor="b">
                    <a:lnL cap="flat" cmpd="sng" w="9525">
                      <a:solidFill>
                        <a:srgbClr val="FFFFFF"/>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C2C2C2"/>
                    </a:solidFill>
                  </a:tcPr>
                </a:tc>
                <a:tc>
                  <a:txBody>
                    <a:bodyPr/>
                    <a:lstStyle/>
                    <a:p>
                      <a:pPr indent="0" lvl="0" marL="0" marR="0" rtl="0" algn="l">
                        <a:lnSpc>
                          <a:spcPct val="100000"/>
                        </a:lnSpc>
                        <a:spcBef>
                          <a:spcPts val="0"/>
                        </a:spcBef>
                        <a:spcAft>
                          <a:spcPts val="0"/>
                        </a:spcAft>
                        <a:buClr>
                          <a:srgbClr val="000000"/>
                        </a:buClr>
                        <a:buSzPts val="1600"/>
                        <a:buFont typeface="Arial"/>
                        <a:buNone/>
                      </a:pPr>
                      <a:r>
                        <a:t/>
                      </a:r>
                      <a:endParaRPr sz="1600" u="none" cap="none" strike="noStrike"/>
                    </a:p>
                  </a:txBody>
                  <a:tcPr marT="16675" marB="16675" marR="25025" marL="250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76B900"/>
                    </a:solidFill>
                  </a:tcPr>
                </a:tc>
                <a:tc>
                  <a:txBody>
                    <a:bodyPr/>
                    <a:lstStyle/>
                    <a:p>
                      <a:pPr indent="0" lvl="0" marL="0" marR="0" rtl="0" algn="l">
                        <a:lnSpc>
                          <a:spcPct val="100000"/>
                        </a:lnSpc>
                        <a:spcBef>
                          <a:spcPts val="0"/>
                        </a:spcBef>
                        <a:spcAft>
                          <a:spcPts val="0"/>
                        </a:spcAft>
                        <a:buClr>
                          <a:srgbClr val="000000"/>
                        </a:buClr>
                        <a:buSzPts val="1600"/>
                        <a:buFont typeface="Arial"/>
                        <a:buNone/>
                      </a:pPr>
                      <a:r>
                        <a:t/>
                      </a:r>
                      <a:endParaRPr sz="1600" u="none" cap="none" strike="noStrike"/>
                    </a:p>
                  </a:txBody>
                  <a:tcPr marT="16675" marB="16675" marR="25025" marL="25025" anchor="b">
                    <a:lnL cap="flat" cmpd="sng" w="9525">
                      <a:solidFill>
                        <a:srgbClr val="CCCCCC"/>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76B900"/>
                    </a:solidFill>
                  </a:tcPr>
                </a:tc>
              </a:tr>
              <a:tr h="277200">
                <a:tc>
                  <a:txBody>
                    <a:bodyPr/>
                    <a:lstStyle/>
                    <a:p>
                      <a:pPr indent="0" lvl="0" marL="0" marR="0" rtl="0" algn="ctr">
                        <a:lnSpc>
                          <a:spcPct val="100000"/>
                        </a:lnSpc>
                        <a:spcBef>
                          <a:spcPts val="0"/>
                        </a:spcBef>
                        <a:spcAft>
                          <a:spcPts val="0"/>
                        </a:spcAft>
                        <a:buClr>
                          <a:srgbClr val="000000"/>
                        </a:buClr>
                        <a:buSzPts val="1000"/>
                        <a:buFont typeface="Arial"/>
                        <a:buNone/>
                      </a:pPr>
                      <a:r>
                        <a:rPr lang="en-US" sz="1000">
                          <a:solidFill>
                            <a:schemeClr val="dk2"/>
                          </a:solidFill>
                          <a:latin typeface="Calibri"/>
                          <a:ea typeface="Calibri"/>
                          <a:cs typeface="Calibri"/>
                          <a:sym typeface="Calibri"/>
                        </a:rPr>
                        <a:t>Holt-Winters</a:t>
                      </a:r>
                      <a:endParaRPr sz="1000">
                        <a:latin typeface="Calibri"/>
                        <a:ea typeface="Calibri"/>
                        <a:cs typeface="Calibri"/>
                        <a:sym typeface="Calibri"/>
                      </a:endParaRPr>
                    </a:p>
                  </a:txBody>
                  <a:tcPr marT="16675" marB="16675" marR="25025" marL="25025" anchor="b">
                    <a:lnL cap="flat" cmpd="sng" w="9525">
                      <a:solidFill>
                        <a:srgbClr val="FFFFFF"/>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C2C2C2"/>
                    </a:solidFill>
                  </a:tcPr>
                </a:tc>
                <a:tc>
                  <a:txBody>
                    <a:bodyPr/>
                    <a:lstStyle/>
                    <a:p>
                      <a:pPr indent="0" lvl="0" marL="0" marR="0" rtl="0" algn="l">
                        <a:lnSpc>
                          <a:spcPct val="100000"/>
                        </a:lnSpc>
                        <a:spcBef>
                          <a:spcPts val="0"/>
                        </a:spcBef>
                        <a:spcAft>
                          <a:spcPts val="0"/>
                        </a:spcAft>
                        <a:buClr>
                          <a:srgbClr val="000000"/>
                        </a:buClr>
                        <a:buSzPts val="1600"/>
                        <a:buFont typeface="Arial"/>
                        <a:buNone/>
                      </a:pPr>
                      <a:r>
                        <a:t/>
                      </a:r>
                      <a:endParaRPr sz="1600" u="none" cap="none" strike="noStrike"/>
                    </a:p>
                  </a:txBody>
                  <a:tcPr marT="16675" marB="16675" marR="25025" marL="250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76B900"/>
                    </a:solidFill>
                  </a:tcPr>
                </a:tc>
                <a:tc>
                  <a:txBody>
                    <a:bodyPr/>
                    <a:lstStyle/>
                    <a:p>
                      <a:pPr indent="0" lvl="0" marL="0" marR="0" rtl="0" algn="l">
                        <a:lnSpc>
                          <a:spcPct val="100000"/>
                        </a:lnSpc>
                        <a:spcBef>
                          <a:spcPts val="0"/>
                        </a:spcBef>
                        <a:spcAft>
                          <a:spcPts val="0"/>
                        </a:spcAft>
                        <a:buClr>
                          <a:srgbClr val="000000"/>
                        </a:buClr>
                        <a:buSzPts val="1600"/>
                        <a:buFont typeface="Arial"/>
                        <a:buNone/>
                      </a:pPr>
                      <a:r>
                        <a:t/>
                      </a:r>
                      <a:endParaRPr sz="1600" u="none" cap="none" strike="noStrike"/>
                    </a:p>
                  </a:txBody>
                  <a:tcPr marT="16675" marB="16675" marR="25025" marL="25025" anchor="b">
                    <a:lnL cap="flat" cmpd="sng" w="9525">
                      <a:solidFill>
                        <a:srgbClr val="CCCCCC"/>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chemeClr val="dk1"/>
                    </a:solidFill>
                  </a:tcPr>
                </a:tc>
              </a:tr>
              <a:tr h="277200">
                <a:tc>
                  <a:txBody>
                    <a:bodyPr/>
                    <a:lstStyle/>
                    <a:p>
                      <a:pPr indent="0" lvl="0" marL="0" marR="0" rtl="0" algn="ctr">
                        <a:lnSpc>
                          <a:spcPct val="100000"/>
                        </a:lnSpc>
                        <a:spcBef>
                          <a:spcPts val="0"/>
                        </a:spcBef>
                        <a:spcAft>
                          <a:spcPts val="0"/>
                        </a:spcAft>
                        <a:buClr>
                          <a:srgbClr val="000000"/>
                        </a:buClr>
                        <a:buSzPts val="1000"/>
                        <a:buFont typeface="Arial"/>
                        <a:buNone/>
                      </a:pPr>
                      <a:r>
                        <a:rPr lang="en-US" sz="1000">
                          <a:latin typeface="Calibri"/>
                          <a:ea typeface="Calibri"/>
                          <a:cs typeface="Calibri"/>
                          <a:sym typeface="Calibri"/>
                        </a:rPr>
                        <a:t>ARIMA</a:t>
                      </a:r>
                      <a:endParaRPr sz="1400" u="none" cap="none" strike="noStrike"/>
                    </a:p>
                  </a:txBody>
                  <a:tcPr marT="16675" marB="16675" marR="25025" marL="25025" anchor="b">
                    <a:lnL cap="flat" cmpd="sng" w="9525">
                      <a:solidFill>
                        <a:srgbClr val="FFFFFF"/>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C2C2C2"/>
                    </a:solidFill>
                  </a:tcPr>
                </a:tc>
                <a:tc>
                  <a:txBody>
                    <a:bodyPr/>
                    <a:lstStyle/>
                    <a:p>
                      <a:pPr indent="0" lvl="0" marL="0" marR="0" rtl="0" algn="l">
                        <a:lnSpc>
                          <a:spcPct val="100000"/>
                        </a:lnSpc>
                        <a:spcBef>
                          <a:spcPts val="0"/>
                        </a:spcBef>
                        <a:spcAft>
                          <a:spcPts val="0"/>
                        </a:spcAft>
                        <a:buClr>
                          <a:srgbClr val="000000"/>
                        </a:buClr>
                        <a:buSzPts val="1600"/>
                        <a:buFont typeface="Arial"/>
                        <a:buNone/>
                      </a:pPr>
                      <a:r>
                        <a:t/>
                      </a:r>
                      <a:endParaRPr sz="1600" u="none" cap="none" strike="noStrike"/>
                    </a:p>
                  </a:txBody>
                  <a:tcPr marT="16675" marB="16675" marR="25025" marL="250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76B900"/>
                    </a:solidFill>
                  </a:tcPr>
                </a:tc>
                <a:tc>
                  <a:txBody>
                    <a:bodyPr/>
                    <a:lstStyle/>
                    <a:p>
                      <a:pPr indent="0" lvl="0" marL="0" marR="0" rtl="0" algn="l">
                        <a:lnSpc>
                          <a:spcPct val="100000"/>
                        </a:lnSpc>
                        <a:spcBef>
                          <a:spcPts val="0"/>
                        </a:spcBef>
                        <a:spcAft>
                          <a:spcPts val="0"/>
                        </a:spcAft>
                        <a:buClr>
                          <a:srgbClr val="000000"/>
                        </a:buClr>
                        <a:buSzPts val="1600"/>
                        <a:buFont typeface="Arial"/>
                        <a:buNone/>
                      </a:pPr>
                      <a:r>
                        <a:t/>
                      </a:r>
                      <a:endParaRPr sz="1600" u="none" cap="none" strike="noStrike"/>
                    </a:p>
                  </a:txBody>
                  <a:tcPr marT="16675" marB="16675" marR="25025" marL="25025" anchor="b">
                    <a:lnL cap="flat" cmpd="sng" w="9525">
                      <a:solidFill>
                        <a:srgbClr val="CCCCCC"/>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chemeClr val="dk1"/>
                    </a:solidFill>
                  </a:tcPr>
                </a:tc>
              </a:tr>
              <a:tr h="277200">
                <a:tc>
                  <a:txBody>
                    <a:bodyPr/>
                    <a:lstStyle/>
                    <a:p>
                      <a:pPr indent="0" lvl="0" marL="0" rtl="0" algn="ctr">
                        <a:spcBef>
                          <a:spcPts val="0"/>
                        </a:spcBef>
                        <a:spcAft>
                          <a:spcPts val="0"/>
                        </a:spcAft>
                        <a:buClr>
                          <a:schemeClr val="dk2"/>
                        </a:buClr>
                        <a:buSzPts val="1000"/>
                        <a:buFont typeface="Arial"/>
                        <a:buNone/>
                      </a:pPr>
                      <a:r>
                        <a:rPr lang="en-US" sz="1000">
                          <a:solidFill>
                            <a:schemeClr val="dk2"/>
                          </a:solidFill>
                          <a:latin typeface="Calibri"/>
                          <a:ea typeface="Calibri"/>
                          <a:cs typeface="Calibri"/>
                          <a:sym typeface="Calibri"/>
                        </a:rPr>
                        <a:t>t-SNE</a:t>
                      </a:r>
                      <a:endParaRPr/>
                    </a:p>
                  </a:txBody>
                  <a:tcPr marT="16675" marB="16675" marR="25025" marL="25025" anchor="b">
                    <a:lnL cap="flat" cmpd="sng" w="9525">
                      <a:solidFill>
                        <a:srgbClr val="FFFFFF"/>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C2C2C2"/>
                    </a:solidFill>
                  </a:tcPr>
                </a:tc>
                <a:tc>
                  <a:txBody>
                    <a:bodyPr/>
                    <a:lstStyle/>
                    <a:p>
                      <a:pPr indent="0" lvl="0" marL="0" marR="0" rtl="0" algn="l">
                        <a:lnSpc>
                          <a:spcPct val="100000"/>
                        </a:lnSpc>
                        <a:spcBef>
                          <a:spcPts val="0"/>
                        </a:spcBef>
                        <a:spcAft>
                          <a:spcPts val="0"/>
                        </a:spcAft>
                        <a:buClr>
                          <a:srgbClr val="000000"/>
                        </a:buClr>
                        <a:buSzPts val="1600"/>
                        <a:buFont typeface="Arial"/>
                        <a:buNone/>
                      </a:pPr>
                      <a:r>
                        <a:t/>
                      </a:r>
                      <a:endParaRPr sz="1600" u="none" cap="none" strike="noStrike"/>
                    </a:p>
                  </a:txBody>
                  <a:tcPr marT="16675" marB="16675" marR="25025" marL="250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76B900"/>
                    </a:solidFill>
                  </a:tcPr>
                </a:tc>
                <a:tc>
                  <a:txBody>
                    <a:bodyPr/>
                    <a:lstStyle/>
                    <a:p>
                      <a:pPr indent="0" lvl="0" marL="0" marR="0" rtl="0" algn="l">
                        <a:lnSpc>
                          <a:spcPct val="100000"/>
                        </a:lnSpc>
                        <a:spcBef>
                          <a:spcPts val="0"/>
                        </a:spcBef>
                        <a:spcAft>
                          <a:spcPts val="0"/>
                        </a:spcAft>
                        <a:buClr>
                          <a:srgbClr val="000000"/>
                        </a:buClr>
                        <a:buSzPts val="1600"/>
                        <a:buFont typeface="Arial"/>
                        <a:buNone/>
                      </a:pPr>
                      <a:r>
                        <a:t/>
                      </a:r>
                      <a:endParaRPr sz="1600" u="none" cap="none" strike="noStrike"/>
                    </a:p>
                  </a:txBody>
                  <a:tcPr marT="16675" marB="16675" marR="25025" marL="25025" anchor="b">
                    <a:lnL cap="flat" cmpd="sng" w="9525">
                      <a:solidFill>
                        <a:srgbClr val="CCCCCC"/>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chemeClr val="dk1"/>
                    </a:solidFill>
                  </a:tcPr>
                </a:tc>
              </a:tr>
              <a:tr h="277200">
                <a:tc>
                  <a:txBody>
                    <a:bodyPr/>
                    <a:lstStyle/>
                    <a:p>
                      <a:pPr indent="0" lvl="0" marL="0" marR="0" rtl="0" algn="ctr">
                        <a:lnSpc>
                          <a:spcPct val="100000"/>
                        </a:lnSpc>
                        <a:spcBef>
                          <a:spcPts val="0"/>
                        </a:spcBef>
                        <a:spcAft>
                          <a:spcPts val="0"/>
                        </a:spcAft>
                        <a:buClr>
                          <a:srgbClr val="000000"/>
                        </a:buClr>
                        <a:buSzPts val="1000"/>
                        <a:buFont typeface="Arial"/>
                        <a:buNone/>
                      </a:pPr>
                      <a:r>
                        <a:rPr b="0" lang="en-US" sz="1000" u="none" cap="none" strike="noStrike">
                          <a:solidFill>
                            <a:srgbClr val="000000"/>
                          </a:solidFill>
                          <a:latin typeface="Calibri"/>
                          <a:ea typeface="Calibri"/>
                          <a:cs typeface="Calibri"/>
                          <a:sym typeface="Calibri"/>
                        </a:rPr>
                        <a:t>Principal Components</a:t>
                      </a:r>
                      <a:endParaRPr sz="1400" u="none" cap="none" strike="noStrike"/>
                    </a:p>
                  </a:txBody>
                  <a:tcPr marT="16675" marB="16675" marR="25025" marL="25025" anchor="b">
                    <a:lnL cap="flat" cmpd="sng" w="9525">
                      <a:solidFill>
                        <a:srgbClr val="FFFFFF"/>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C2C2C2"/>
                    </a:solidFill>
                  </a:tcPr>
                </a:tc>
                <a:tc>
                  <a:txBody>
                    <a:bodyPr/>
                    <a:lstStyle/>
                    <a:p>
                      <a:pPr indent="0" lvl="0" marL="0" marR="0" rtl="0" algn="l">
                        <a:lnSpc>
                          <a:spcPct val="100000"/>
                        </a:lnSpc>
                        <a:spcBef>
                          <a:spcPts val="0"/>
                        </a:spcBef>
                        <a:spcAft>
                          <a:spcPts val="0"/>
                        </a:spcAft>
                        <a:buClr>
                          <a:srgbClr val="000000"/>
                        </a:buClr>
                        <a:buSzPts val="1600"/>
                        <a:buFont typeface="Arial"/>
                        <a:buNone/>
                      </a:pPr>
                      <a:r>
                        <a:t/>
                      </a:r>
                      <a:endParaRPr sz="1600" u="none" cap="none" strike="noStrike"/>
                    </a:p>
                  </a:txBody>
                  <a:tcPr marT="16675" marB="16675" marR="25025" marL="250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76B900"/>
                    </a:solidFill>
                  </a:tcPr>
                </a:tc>
                <a:tc>
                  <a:txBody>
                    <a:bodyPr/>
                    <a:lstStyle/>
                    <a:p>
                      <a:pPr indent="0" lvl="0" marL="0" marR="0" rtl="0" algn="l">
                        <a:lnSpc>
                          <a:spcPct val="100000"/>
                        </a:lnSpc>
                        <a:spcBef>
                          <a:spcPts val="0"/>
                        </a:spcBef>
                        <a:spcAft>
                          <a:spcPts val="0"/>
                        </a:spcAft>
                        <a:buClr>
                          <a:srgbClr val="000000"/>
                        </a:buClr>
                        <a:buSzPts val="1600"/>
                        <a:buFont typeface="Arial"/>
                        <a:buNone/>
                      </a:pPr>
                      <a:r>
                        <a:t/>
                      </a:r>
                      <a:endParaRPr sz="1600" u="none" cap="none" strike="noStrike"/>
                    </a:p>
                  </a:txBody>
                  <a:tcPr marT="16675" marB="16675" marR="25025" marL="25025" anchor="b">
                    <a:lnL cap="flat" cmpd="sng" w="9525">
                      <a:solidFill>
                        <a:srgbClr val="CCCCCC"/>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76B900"/>
                    </a:solidFill>
                  </a:tcPr>
                </a:tc>
              </a:tr>
              <a:tr h="277200">
                <a:tc>
                  <a:txBody>
                    <a:bodyPr/>
                    <a:lstStyle/>
                    <a:p>
                      <a:pPr indent="0" lvl="0" marL="0" marR="0" rtl="0" algn="ctr">
                        <a:lnSpc>
                          <a:spcPct val="100000"/>
                        </a:lnSpc>
                        <a:spcBef>
                          <a:spcPts val="0"/>
                        </a:spcBef>
                        <a:spcAft>
                          <a:spcPts val="0"/>
                        </a:spcAft>
                        <a:buClr>
                          <a:srgbClr val="000000"/>
                        </a:buClr>
                        <a:buSzPts val="1000"/>
                        <a:buFont typeface="Arial"/>
                        <a:buNone/>
                      </a:pPr>
                      <a:r>
                        <a:rPr b="0" lang="en-US" sz="1000" u="none" cap="none" strike="noStrike">
                          <a:solidFill>
                            <a:srgbClr val="000000"/>
                          </a:solidFill>
                          <a:latin typeface="Calibri"/>
                          <a:ea typeface="Calibri"/>
                          <a:cs typeface="Calibri"/>
                          <a:sym typeface="Calibri"/>
                        </a:rPr>
                        <a:t>Singular Value Decomposition</a:t>
                      </a:r>
                      <a:endParaRPr sz="1400" u="none" cap="none" strike="noStrike"/>
                    </a:p>
                  </a:txBody>
                  <a:tcPr marT="16675" marB="16675" marR="25025" marL="25025" anchor="b">
                    <a:lnL cap="flat" cmpd="sng" w="9525">
                      <a:solidFill>
                        <a:srgbClr val="FFFFFF"/>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C2C2C2"/>
                    </a:solidFill>
                  </a:tcPr>
                </a:tc>
                <a:tc>
                  <a:txBody>
                    <a:bodyPr/>
                    <a:lstStyle/>
                    <a:p>
                      <a:pPr indent="0" lvl="0" marL="0" marR="0" rtl="0" algn="l">
                        <a:lnSpc>
                          <a:spcPct val="100000"/>
                        </a:lnSpc>
                        <a:spcBef>
                          <a:spcPts val="0"/>
                        </a:spcBef>
                        <a:spcAft>
                          <a:spcPts val="0"/>
                        </a:spcAft>
                        <a:buClr>
                          <a:srgbClr val="000000"/>
                        </a:buClr>
                        <a:buSzPts val="1600"/>
                        <a:buFont typeface="Arial"/>
                        <a:buNone/>
                      </a:pPr>
                      <a:r>
                        <a:t/>
                      </a:r>
                      <a:endParaRPr sz="1600" u="none" cap="none" strike="noStrike"/>
                    </a:p>
                  </a:txBody>
                  <a:tcPr marT="16675" marB="16675" marR="25025" marL="250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76B900"/>
                    </a:solidFill>
                  </a:tcPr>
                </a:tc>
                <a:tc>
                  <a:txBody>
                    <a:bodyPr/>
                    <a:lstStyle/>
                    <a:p>
                      <a:pPr indent="0" lvl="0" marL="0" marR="0" rtl="0" algn="l">
                        <a:lnSpc>
                          <a:spcPct val="100000"/>
                        </a:lnSpc>
                        <a:spcBef>
                          <a:spcPts val="0"/>
                        </a:spcBef>
                        <a:spcAft>
                          <a:spcPts val="0"/>
                        </a:spcAft>
                        <a:buClr>
                          <a:srgbClr val="000000"/>
                        </a:buClr>
                        <a:buSzPts val="1600"/>
                        <a:buFont typeface="Arial"/>
                        <a:buNone/>
                      </a:pPr>
                      <a:r>
                        <a:t/>
                      </a:r>
                      <a:endParaRPr sz="1600" u="none" cap="none" strike="noStrike"/>
                    </a:p>
                  </a:txBody>
                  <a:tcPr marT="16675" marB="16675" marR="25025" marL="25025" anchor="b">
                    <a:lnL cap="flat" cmpd="sng" w="9525">
                      <a:solidFill>
                        <a:srgbClr val="CCCCCC"/>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76B900"/>
                    </a:solidFill>
                  </a:tcPr>
                </a:tc>
              </a:tr>
              <a:tr h="277200">
                <a:tc>
                  <a:txBody>
                    <a:bodyPr/>
                    <a:lstStyle/>
                    <a:p>
                      <a:pPr indent="0" lvl="0" marL="0" marR="0" rtl="0" algn="ctr">
                        <a:lnSpc>
                          <a:spcPct val="100000"/>
                        </a:lnSpc>
                        <a:spcBef>
                          <a:spcPts val="0"/>
                        </a:spcBef>
                        <a:spcAft>
                          <a:spcPts val="0"/>
                        </a:spcAft>
                        <a:buNone/>
                      </a:pPr>
                      <a:r>
                        <a:rPr lang="en-US" sz="1000">
                          <a:latin typeface="Calibri"/>
                          <a:ea typeface="Calibri"/>
                          <a:cs typeface="Calibri"/>
                          <a:sym typeface="Calibri"/>
                        </a:rPr>
                        <a:t>SVM</a:t>
                      </a:r>
                      <a:endParaRPr b="0" sz="1000" u="none" cap="none" strike="noStrike">
                        <a:solidFill>
                          <a:srgbClr val="000000"/>
                        </a:solidFill>
                        <a:latin typeface="Calibri"/>
                        <a:ea typeface="Calibri"/>
                        <a:cs typeface="Calibri"/>
                        <a:sym typeface="Calibri"/>
                      </a:endParaRPr>
                    </a:p>
                  </a:txBody>
                  <a:tcPr marT="16675" marB="16675" marR="25025" marL="25025" anchor="b">
                    <a:lnL cap="flat" cmpd="sng" w="9525">
                      <a:solidFill>
                        <a:srgbClr val="FFFFFF"/>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FFFFFF"/>
                      </a:solidFill>
                      <a:prstDash val="solid"/>
                      <a:round/>
                      <a:headEnd len="sm" w="sm" type="none"/>
                      <a:tailEnd len="sm" w="sm" type="none"/>
                    </a:lnB>
                    <a:solidFill>
                      <a:srgbClr val="C2C2C2"/>
                    </a:solidFill>
                  </a:tcPr>
                </a:tc>
                <a:tc>
                  <a:txBody>
                    <a:bodyPr/>
                    <a:lstStyle/>
                    <a:p>
                      <a:pPr indent="0" lvl="0" marL="0" marR="0" rtl="0" algn="l">
                        <a:lnSpc>
                          <a:spcPct val="100000"/>
                        </a:lnSpc>
                        <a:spcBef>
                          <a:spcPts val="0"/>
                        </a:spcBef>
                        <a:spcAft>
                          <a:spcPts val="0"/>
                        </a:spcAft>
                        <a:buNone/>
                      </a:pPr>
                      <a:r>
                        <a:t/>
                      </a:r>
                      <a:endParaRPr sz="1600" u="none" cap="none" strike="noStrike"/>
                    </a:p>
                  </a:txBody>
                  <a:tcPr marT="16675" marB="16675" marR="25025" marL="250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FFFFFF"/>
                      </a:solidFill>
                      <a:prstDash val="solid"/>
                      <a:round/>
                      <a:headEnd len="sm" w="sm" type="none"/>
                      <a:tailEnd len="sm" w="sm" type="none"/>
                    </a:lnB>
                    <a:solidFill>
                      <a:srgbClr val="76B900"/>
                    </a:solidFill>
                  </a:tcPr>
                </a:tc>
                <a:tc>
                  <a:txBody>
                    <a:bodyPr/>
                    <a:lstStyle/>
                    <a:p>
                      <a:pPr indent="0" lvl="0" marL="0" marR="0" rtl="0" algn="l">
                        <a:lnSpc>
                          <a:spcPct val="100000"/>
                        </a:lnSpc>
                        <a:spcBef>
                          <a:spcPts val="0"/>
                        </a:spcBef>
                        <a:spcAft>
                          <a:spcPts val="0"/>
                        </a:spcAft>
                        <a:buNone/>
                      </a:pPr>
                      <a:r>
                        <a:t/>
                      </a:r>
                      <a:endParaRPr sz="1600" u="none" cap="none" strike="noStrike"/>
                    </a:p>
                  </a:txBody>
                  <a:tcPr marT="16675" marB="16675" marR="25025" marL="25025" anchor="b">
                    <a:lnL cap="flat" cmpd="sng" w="9525">
                      <a:solidFill>
                        <a:srgbClr val="CCCCCC"/>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FFFFFF"/>
                      </a:solidFill>
                      <a:prstDash val="solid"/>
                      <a:round/>
                      <a:headEnd len="sm" w="sm" type="none"/>
                      <a:tailEnd len="sm" w="sm" type="none"/>
                    </a:lnB>
                    <a:solidFill>
                      <a:schemeClr val="dk1"/>
                    </a:solidFill>
                  </a:tcPr>
                </a:tc>
              </a:tr>
            </a:tbl>
          </a:graphicData>
        </a:graphic>
      </p:graphicFrame>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28" name="Shape 1228"/>
        <p:cNvGrpSpPr/>
        <p:nvPr/>
      </p:nvGrpSpPr>
      <p:grpSpPr>
        <a:xfrm>
          <a:off x="0" y="0"/>
          <a:ext cx="0" cy="0"/>
          <a:chOff x="0" y="0"/>
          <a:chExt cx="0" cy="0"/>
        </a:xfrm>
      </p:grpSpPr>
      <p:sp>
        <p:nvSpPr>
          <p:cNvPr id="1229" name="Google Shape;1229;p138"/>
          <p:cNvSpPr txBox="1"/>
          <p:nvPr>
            <p:ph type="title"/>
          </p:nvPr>
        </p:nvSpPr>
        <p:spPr>
          <a:xfrm>
            <a:off x="1864071" y="2399131"/>
            <a:ext cx="7244658" cy="1373939"/>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None/>
            </a:pPr>
            <a:r>
              <a:rPr lang="en-US"/>
              <a:t>cuGraph</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34" name="Shape 1234"/>
        <p:cNvGrpSpPr/>
        <p:nvPr/>
      </p:nvGrpSpPr>
      <p:grpSpPr>
        <a:xfrm>
          <a:off x="0" y="0"/>
          <a:ext cx="0" cy="0"/>
          <a:chOff x="0" y="0"/>
          <a:chExt cx="0" cy="0"/>
        </a:xfrm>
      </p:grpSpPr>
      <p:cxnSp>
        <p:nvCxnSpPr>
          <p:cNvPr id="1235" name="Google Shape;1235;p139"/>
          <p:cNvCxnSpPr/>
          <p:nvPr/>
        </p:nvCxnSpPr>
        <p:spPr>
          <a:xfrm rot="-5400000">
            <a:off x="7264311" y="4039896"/>
            <a:ext cx="365700" cy="0"/>
          </a:xfrm>
          <a:prstGeom prst="straightConnector1">
            <a:avLst/>
          </a:prstGeom>
          <a:noFill/>
          <a:ln cap="flat" cmpd="sng" w="12700">
            <a:solidFill>
              <a:srgbClr val="595959"/>
            </a:solidFill>
            <a:prstDash val="solid"/>
            <a:round/>
            <a:headEnd len="med" w="med" type="triangle"/>
            <a:tailEnd len="med" w="med" type="triangle"/>
          </a:ln>
        </p:spPr>
      </p:cxnSp>
      <p:sp>
        <p:nvSpPr>
          <p:cNvPr id="1236" name="Google Shape;1236;p139"/>
          <p:cNvSpPr/>
          <p:nvPr/>
        </p:nvSpPr>
        <p:spPr>
          <a:xfrm rot="5400000">
            <a:off x="5257740" y="-1585750"/>
            <a:ext cx="457200" cy="7041000"/>
          </a:xfrm>
          <a:prstGeom prst="leftBracket">
            <a:avLst>
              <a:gd fmla="val 0" name="adj"/>
            </a:avLst>
          </a:prstGeom>
          <a:noFill/>
          <a:ln cap="flat" cmpd="sng" w="9525">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237" name="Google Shape;1237;p139"/>
          <p:cNvSpPr/>
          <p:nvPr/>
        </p:nvSpPr>
        <p:spPr>
          <a:xfrm>
            <a:off x="664029" y="4301564"/>
            <a:ext cx="9633600" cy="457200"/>
          </a:xfrm>
          <a:prstGeom prst="rect">
            <a:avLst/>
          </a:prstGeom>
          <a:solidFill>
            <a:schemeClr val="accent4"/>
          </a:solidFill>
          <a:ln cap="flat" cmpd="sng" w="9525">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lang="en-US" sz="1200">
                <a:solidFill>
                  <a:schemeClr val="lt1"/>
                </a:solidFill>
                <a:latin typeface="Trebuchet MS"/>
                <a:ea typeface="Trebuchet MS"/>
                <a:cs typeface="Trebuchet MS"/>
                <a:sym typeface="Trebuchet MS"/>
              </a:rPr>
              <a:t>							        GPU Memory</a:t>
            </a:r>
            <a:endParaRPr/>
          </a:p>
        </p:txBody>
      </p:sp>
      <p:sp>
        <p:nvSpPr>
          <p:cNvPr id="1238" name="Google Shape;1238;p139"/>
          <p:cNvSpPr/>
          <p:nvPr/>
        </p:nvSpPr>
        <p:spPr>
          <a:xfrm>
            <a:off x="664029" y="2272953"/>
            <a:ext cx="2834700" cy="457200"/>
          </a:xfrm>
          <a:prstGeom prst="rect">
            <a:avLst/>
          </a:prstGeom>
          <a:solidFill>
            <a:srgbClr val="868686"/>
          </a:solidFill>
          <a:ln cap="flat" cmpd="sng" w="9525">
            <a:solidFill>
              <a:srgbClr val="86868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lang="en-US" sz="1200">
                <a:solidFill>
                  <a:schemeClr val="lt1"/>
                </a:solidFill>
                <a:latin typeface="Trebuchet MS"/>
                <a:ea typeface="Trebuchet MS"/>
                <a:cs typeface="Trebuchet MS"/>
                <a:sym typeface="Trebuchet MS"/>
              </a:rPr>
              <a:t>Data Preparation</a:t>
            </a:r>
            <a:endParaRPr/>
          </a:p>
        </p:txBody>
      </p:sp>
      <p:sp>
        <p:nvSpPr>
          <p:cNvPr id="1239" name="Google Shape;1239;p139"/>
          <p:cNvSpPr/>
          <p:nvPr/>
        </p:nvSpPr>
        <p:spPr>
          <a:xfrm>
            <a:off x="7462906" y="2272953"/>
            <a:ext cx="2834700" cy="457200"/>
          </a:xfrm>
          <a:prstGeom prst="rect">
            <a:avLst/>
          </a:prstGeom>
          <a:solidFill>
            <a:srgbClr val="868686"/>
          </a:solidFill>
          <a:ln cap="flat" cmpd="sng" w="9525">
            <a:solidFill>
              <a:srgbClr val="86868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lang="en-US" sz="1200">
                <a:solidFill>
                  <a:schemeClr val="lt1"/>
                </a:solidFill>
                <a:latin typeface="Trebuchet MS"/>
                <a:ea typeface="Trebuchet MS"/>
                <a:cs typeface="Trebuchet MS"/>
                <a:sym typeface="Trebuchet MS"/>
              </a:rPr>
              <a:t>Visualization</a:t>
            </a:r>
            <a:endParaRPr/>
          </a:p>
        </p:txBody>
      </p:sp>
      <p:sp>
        <p:nvSpPr>
          <p:cNvPr id="1240" name="Google Shape;1240;p139"/>
          <p:cNvSpPr/>
          <p:nvPr/>
        </p:nvSpPr>
        <p:spPr>
          <a:xfrm>
            <a:off x="4063468" y="2272953"/>
            <a:ext cx="2834700" cy="457200"/>
          </a:xfrm>
          <a:prstGeom prst="rect">
            <a:avLst/>
          </a:prstGeom>
          <a:solidFill>
            <a:srgbClr val="868686"/>
          </a:solidFill>
          <a:ln cap="flat" cmpd="sng" w="9525">
            <a:solidFill>
              <a:srgbClr val="86868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lang="en-US" sz="1200">
                <a:solidFill>
                  <a:schemeClr val="lt1"/>
                </a:solidFill>
                <a:latin typeface="Trebuchet MS"/>
                <a:ea typeface="Trebuchet MS"/>
                <a:cs typeface="Trebuchet MS"/>
                <a:sym typeface="Trebuchet MS"/>
              </a:rPr>
              <a:t>Model Training</a:t>
            </a:r>
            <a:endParaRPr/>
          </a:p>
        </p:txBody>
      </p:sp>
      <p:cxnSp>
        <p:nvCxnSpPr>
          <p:cNvPr id="1241" name="Google Shape;1241;p139"/>
          <p:cNvCxnSpPr/>
          <p:nvPr/>
        </p:nvCxnSpPr>
        <p:spPr>
          <a:xfrm>
            <a:off x="3505019" y="2517152"/>
            <a:ext cx="502800" cy="0"/>
          </a:xfrm>
          <a:prstGeom prst="straightConnector1">
            <a:avLst/>
          </a:prstGeom>
          <a:noFill/>
          <a:ln cap="flat" cmpd="sng" w="12700">
            <a:solidFill>
              <a:srgbClr val="595959"/>
            </a:solidFill>
            <a:prstDash val="solid"/>
            <a:round/>
            <a:headEnd len="sm" w="sm" type="none"/>
            <a:tailEnd len="med" w="med" type="triangle"/>
          </a:ln>
        </p:spPr>
      </p:cxnSp>
      <p:cxnSp>
        <p:nvCxnSpPr>
          <p:cNvPr id="1242" name="Google Shape;1242;p139"/>
          <p:cNvCxnSpPr/>
          <p:nvPr/>
        </p:nvCxnSpPr>
        <p:spPr>
          <a:xfrm>
            <a:off x="6898108" y="2517152"/>
            <a:ext cx="502800" cy="0"/>
          </a:xfrm>
          <a:prstGeom prst="straightConnector1">
            <a:avLst/>
          </a:prstGeom>
          <a:noFill/>
          <a:ln cap="flat" cmpd="sng" w="12700">
            <a:solidFill>
              <a:srgbClr val="595959"/>
            </a:solidFill>
            <a:prstDash val="solid"/>
            <a:round/>
            <a:headEnd len="sm" w="sm" type="none"/>
            <a:tailEnd len="med" w="med" type="triangle"/>
          </a:ln>
        </p:spPr>
      </p:cxnSp>
      <p:cxnSp>
        <p:nvCxnSpPr>
          <p:cNvPr id="1243" name="Google Shape;1243;p139"/>
          <p:cNvCxnSpPr/>
          <p:nvPr/>
        </p:nvCxnSpPr>
        <p:spPr>
          <a:xfrm rot="-5400000">
            <a:off x="9233460" y="4039896"/>
            <a:ext cx="365700" cy="0"/>
          </a:xfrm>
          <a:prstGeom prst="straightConnector1">
            <a:avLst/>
          </a:prstGeom>
          <a:noFill/>
          <a:ln cap="flat" cmpd="sng" w="12700">
            <a:solidFill>
              <a:srgbClr val="595959"/>
            </a:solidFill>
            <a:prstDash val="solid"/>
            <a:round/>
            <a:headEnd len="med" w="med" type="triangle"/>
            <a:tailEnd len="med" w="med" type="triangle"/>
          </a:ln>
        </p:spPr>
      </p:cxnSp>
      <p:cxnSp>
        <p:nvCxnSpPr>
          <p:cNvPr id="1244" name="Google Shape;1244;p139"/>
          <p:cNvCxnSpPr/>
          <p:nvPr/>
        </p:nvCxnSpPr>
        <p:spPr>
          <a:xfrm rot="-5400000">
            <a:off x="5297937" y="4039896"/>
            <a:ext cx="365700" cy="0"/>
          </a:xfrm>
          <a:prstGeom prst="straightConnector1">
            <a:avLst/>
          </a:prstGeom>
          <a:noFill/>
          <a:ln cap="flat" cmpd="sng" w="12700">
            <a:solidFill>
              <a:srgbClr val="595959"/>
            </a:solidFill>
            <a:prstDash val="solid"/>
            <a:round/>
            <a:headEnd len="med" w="med" type="triangle"/>
            <a:tailEnd len="med" w="med" type="triangle"/>
          </a:ln>
        </p:spPr>
      </p:cxnSp>
      <p:cxnSp>
        <p:nvCxnSpPr>
          <p:cNvPr id="1245" name="Google Shape;1245;p139"/>
          <p:cNvCxnSpPr/>
          <p:nvPr/>
        </p:nvCxnSpPr>
        <p:spPr>
          <a:xfrm rot="-5400000">
            <a:off x="3331563" y="4039896"/>
            <a:ext cx="365700" cy="0"/>
          </a:xfrm>
          <a:prstGeom prst="straightConnector1">
            <a:avLst/>
          </a:prstGeom>
          <a:noFill/>
          <a:ln cap="flat" cmpd="sng" w="12700">
            <a:solidFill>
              <a:srgbClr val="595959"/>
            </a:solidFill>
            <a:prstDash val="solid"/>
            <a:round/>
            <a:headEnd len="med" w="med" type="triangle"/>
            <a:tailEnd len="med" w="med" type="triangle"/>
          </a:ln>
        </p:spPr>
      </p:cxnSp>
      <p:cxnSp>
        <p:nvCxnSpPr>
          <p:cNvPr id="1246" name="Google Shape;1246;p139"/>
          <p:cNvCxnSpPr/>
          <p:nvPr/>
        </p:nvCxnSpPr>
        <p:spPr>
          <a:xfrm rot="-5400000">
            <a:off x="1365188" y="4039896"/>
            <a:ext cx="365700" cy="0"/>
          </a:xfrm>
          <a:prstGeom prst="straightConnector1">
            <a:avLst/>
          </a:prstGeom>
          <a:noFill/>
          <a:ln cap="flat" cmpd="sng" w="12700">
            <a:solidFill>
              <a:srgbClr val="595959"/>
            </a:solidFill>
            <a:prstDash val="solid"/>
            <a:round/>
            <a:headEnd len="med" w="med" type="triangle"/>
            <a:tailEnd len="med" w="med" type="triangle"/>
          </a:ln>
        </p:spPr>
      </p:cxnSp>
      <p:pic>
        <p:nvPicPr>
          <p:cNvPr id="1247" name="Google Shape;1247;p139"/>
          <p:cNvPicPr preferRelativeResize="0"/>
          <p:nvPr/>
        </p:nvPicPr>
        <p:blipFill rotWithShape="1">
          <a:blip r:embed="rId3">
            <a:alphaModFix/>
          </a:blip>
          <a:srcRect b="0" l="0" r="0" t="0"/>
          <a:stretch/>
        </p:blipFill>
        <p:spPr>
          <a:xfrm>
            <a:off x="6013265" y="4350445"/>
            <a:ext cx="886435" cy="359439"/>
          </a:xfrm>
          <a:prstGeom prst="rect">
            <a:avLst/>
          </a:prstGeom>
          <a:noFill/>
          <a:ln>
            <a:noFill/>
          </a:ln>
        </p:spPr>
      </p:pic>
      <p:sp>
        <p:nvSpPr>
          <p:cNvPr id="1248" name="Google Shape;1248;p139"/>
          <p:cNvSpPr/>
          <p:nvPr/>
        </p:nvSpPr>
        <p:spPr>
          <a:xfrm>
            <a:off x="654635" y="2865695"/>
            <a:ext cx="5700900" cy="279000"/>
          </a:xfrm>
          <a:prstGeom prst="rect">
            <a:avLst/>
          </a:prstGeom>
          <a:solidFill>
            <a:srgbClr val="EB893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chemeClr val="lt1"/>
                </a:solidFill>
                <a:latin typeface="Arial"/>
                <a:ea typeface="Arial"/>
                <a:cs typeface="Arial"/>
                <a:sym typeface="Arial"/>
              </a:rPr>
              <a:t>Dask</a:t>
            </a:r>
            <a:endParaRPr/>
          </a:p>
        </p:txBody>
      </p:sp>
      <p:sp>
        <p:nvSpPr>
          <p:cNvPr id="1249" name="Google Shape;1249;p139"/>
          <p:cNvSpPr txBox="1"/>
          <p:nvPr>
            <p:ph type="title"/>
          </p:nvPr>
        </p:nvSpPr>
        <p:spPr>
          <a:xfrm>
            <a:off x="498348" y="661226"/>
            <a:ext cx="9976200" cy="59100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None/>
            </a:pPr>
            <a:r>
              <a:rPr lang="en-US"/>
              <a:t>Graph Analytics</a:t>
            </a:r>
            <a:endParaRPr/>
          </a:p>
        </p:txBody>
      </p:sp>
      <p:sp>
        <p:nvSpPr>
          <p:cNvPr id="1250" name="Google Shape;1250;p139"/>
          <p:cNvSpPr txBox="1"/>
          <p:nvPr/>
        </p:nvSpPr>
        <p:spPr>
          <a:xfrm>
            <a:off x="498348" y="1183333"/>
            <a:ext cx="9976200" cy="525600"/>
          </a:xfrm>
          <a:prstGeom prst="rect">
            <a:avLst/>
          </a:prstGeom>
          <a:noFill/>
          <a:ln>
            <a:noFill/>
          </a:ln>
        </p:spPr>
        <p:txBody>
          <a:bodyPr anchorCtr="0" anchor="t" bIns="45700" lIns="91425" spcFirstLastPara="1" rIns="91425" wrap="square" tIns="45700">
            <a:noAutofit/>
          </a:bodyPr>
          <a:lstStyle/>
          <a:p>
            <a:pPr indent="-308607" lvl="0" marL="308607" marR="0" rtl="0" algn="ctr">
              <a:lnSpc>
                <a:spcPct val="90000"/>
              </a:lnSpc>
              <a:spcBef>
                <a:spcPts val="0"/>
              </a:spcBef>
              <a:spcAft>
                <a:spcPts val="0"/>
              </a:spcAft>
              <a:buNone/>
            </a:pPr>
            <a:r>
              <a:rPr lang="en-US" sz="2400">
                <a:solidFill>
                  <a:schemeClr val="lt2"/>
                </a:solidFill>
                <a:latin typeface="Trebuchet MS"/>
                <a:ea typeface="Trebuchet MS"/>
                <a:cs typeface="Trebuchet MS"/>
                <a:sym typeface="Trebuchet MS"/>
              </a:rPr>
              <a:t>More connections more insights</a:t>
            </a:r>
            <a:endParaRPr/>
          </a:p>
        </p:txBody>
      </p:sp>
      <p:sp>
        <p:nvSpPr>
          <p:cNvPr id="1251" name="Google Shape;1251;p139"/>
          <p:cNvSpPr/>
          <p:nvPr/>
        </p:nvSpPr>
        <p:spPr>
          <a:xfrm>
            <a:off x="664029" y="3330971"/>
            <a:ext cx="1767900" cy="457200"/>
          </a:xfrm>
          <a:prstGeom prst="rect">
            <a:avLst/>
          </a:prstGeom>
          <a:solidFill>
            <a:schemeClr val="lt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lang="en-US" sz="1200">
                <a:solidFill>
                  <a:schemeClr val="lt1"/>
                </a:solidFill>
                <a:latin typeface="Trebuchet MS"/>
                <a:ea typeface="Trebuchet MS"/>
                <a:cs typeface="Trebuchet MS"/>
                <a:sym typeface="Trebuchet MS"/>
              </a:rPr>
              <a:t>cuDF cuIO</a:t>
            </a:r>
            <a:endParaRPr sz="1200">
              <a:solidFill>
                <a:schemeClr val="lt1"/>
              </a:solidFill>
              <a:latin typeface="Trebuchet MS"/>
              <a:ea typeface="Trebuchet MS"/>
              <a:cs typeface="Trebuchet MS"/>
              <a:sym typeface="Trebuchet MS"/>
            </a:endParaRPr>
          </a:p>
          <a:p>
            <a:pPr indent="0" lvl="0" marL="0" marR="0" rtl="0" algn="ctr">
              <a:lnSpc>
                <a:spcPct val="90000"/>
              </a:lnSpc>
              <a:spcBef>
                <a:spcPts val="0"/>
              </a:spcBef>
              <a:spcAft>
                <a:spcPts val="0"/>
              </a:spcAft>
              <a:buNone/>
            </a:pPr>
            <a:r>
              <a:rPr lang="en-US" sz="1200">
                <a:solidFill>
                  <a:srgbClr val="D1D1D1"/>
                </a:solidFill>
                <a:latin typeface="Trebuchet MS"/>
                <a:ea typeface="Trebuchet MS"/>
                <a:cs typeface="Trebuchet MS"/>
                <a:sym typeface="Trebuchet MS"/>
              </a:rPr>
              <a:t>Analytics</a:t>
            </a:r>
            <a:endParaRPr/>
          </a:p>
        </p:txBody>
      </p:sp>
      <p:sp>
        <p:nvSpPr>
          <p:cNvPr id="1252" name="Google Shape;1252;p139"/>
          <p:cNvSpPr/>
          <p:nvPr/>
        </p:nvSpPr>
        <p:spPr>
          <a:xfrm>
            <a:off x="2630404" y="3330971"/>
            <a:ext cx="1767900" cy="4572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lang="en-US" sz="1200">
                <a:solidFill>
                  <a:schemeClr val="lt1"/>
                </a:solidFill>
                <a:latin typeface="Trebuchet MS"/>
                <a:ea typeface="Trebuchet MS"/>
                <a:cs typeface="Trebuchet MS"/>
                <a:sym typeface="Trebuchet MS"/>
              </a:rPr>
              <a:t>cuML</a:t>
            </a:r>
            <a:endParaRPr sz="1200">
              <a:solidFill>
                <a:schemeClr val="lt1"/>
              </a:solidFill>
              <a:latin typeface="Trebuchet MS"/>
              <a:ea typeface="Trebuchet MS"/>
              <a:cs typeface="Trebuchet MS"/>
              <a:sym typeface="Trebuchet MS"/>
            </a:endParaRPr>
          </a:p>
          <a:p>
            <a:pPr indent="0" lvl="0" marL="0" marR="0" rtl="0" algn="ctr">
              <a:lnSpc>
                <a:spcPct val="90000"/>
              </a:lnSpc>
              <a:spcBef>
                <a:spcPts val="0"/>
              </a:spcBef>
              <a:spcAft>
                <a:spcPts val="0"/>
              </a:spcAft>
              <a:buNone/>
            </a:pPr>
            <a:r>
              <a:rPr lang="en-US" sz="1200">
                <a:solidFill>
                  <a:srgbClr val="D1D1D1"/>
                </a:solidFill>
                <a:latin typeface="Trebuchet MS"/>
                <a:ea typeface="Trebuchet MS"/>
                <a:cs typeface="Trebuchet MS"/>
                <a:sym typeface="Trebuchet MS"/>
              </a:rPr>
              <a:t>Machine Learning</a:t>
            </a:r>
            <a:endParaRPr/>
          </a:p>
        </p:txBody>
      </p:sp>
      <p:sp>
        <p:nvSpPr>
          <p:cNvPr id="1253" name="Google Shape;1253;p139"/>
          <p:cNvSpPr/>
          <p:nvPr/>
        </p:nvSpPr>
        <p:spPr>
          <a:xfrm>
            <a:off x="4596778" y="3330971"/>
            <a:ext cx="1767900" cy="457200"/>
          </a:xfrm>
          <a:prstGeom prst="rect">
            <a:avLst/>
          </a:prstGeom>
          <a:solidFill>
            <a:schemeClr val="lt2"/>
          </a:solidFill>
          <a:ln cap="flat" cmpd="sng" w="381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lang="en-US" sz="1200">
                <a:solidFill>
                  <a:schemeClr val="lt1"/>
                </a:solidFill>
                <a:latin typeface="Trebuchet MS"/>
                <a:ea typeface="Trebuchet MS"/>
                <a:cs typeface="Trebuchet MS"/>
                <a:sym typeface="Trebuchet MS"/>
              </a:rPr>
              <a:t>cuGraph</a:t>
            </a:r>
            <a:endParaRPr sz="1200">
              <a:solidFill>
                <a:schemeClr val="lt1"/>
              </a:solidFill>
              <a:latin typeface="Trebuchet MS"/>
              <a:ea typeface="Trebuchet MS"/>
              <a:cs typeface="Trebuchet MS"/>
              <a:sym typeface="Trebuchet MS"/>
            </a:endParaRPr>
          </a:p>
          <a:p>
            <a:pPr indent="0" lvl="0" marL="0" marR="0" rtl="0" algn="ctr">
              <a:lnSpc>
                <a:spcPct val="90000"/>
              </a:lnSpc>
              <a:spcBef>
                <a:spcPts val="0"/>
              </a:spcBef>
              <a:spcAft>
                <a:spcPts val="0"/>
              </a:spcAft>
              <a:buNone/>
            </a:pPr>
            <a:r>
              <a:rPr lang="en-US" sz="1200">
                <a:solidFill>
                  <a:srgbClr val="D1D1D1"/>
                </a:solidFill>
                <a:latin typeface="Trebuchet MS"/>
                <a:ea typeface="Trebuchet MS"/>
                <a:cs typeface="Trebuchet MS"/>
                <a:sym typeface="Trebuchet MS"/>
              </a:rPr>
              <a:t>Graph Analytics</a:t>
            </a:r>
            <a:endParaRPr/>
          </a:p>
        </p:txBody>
      </p:sp>
      <p:sp>
        <p:nvSpPr>
          <p:cNvPr id="1254" name="Google Shape;1254;p139"/>
          <p:cNvSpPr/>
          <p:nvPr/>
        </p:nvSpPr>
        <p:spPr>
          <a:xfrm>
            <a:off x="6563152" y="3330971"/>
            <a:ext cx="1767900" cy="457200"/>
          </a:xfrm>
          <a:prstGeom prst="rect">
            <a:avLst/>
          </a:prstGeom>
          <a:solidFill>
            <a:schemeClr val="lt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lang="en-US" sz="1200">
                <a:solidFill>
                  <a:schemeClr val="lt1"/>
                </a:solidFill>
                <a:latin typeface="Trebuchet MS"/>
                <a:ea typeface="Trebuchet MS"/>
                <a:cs typeface="Trebuchet MS"/>
                <a:sym typeface="Trebuchet MS"/>
              </a:rPr>
              <a:t>PyTorch Chainer MxNet</a:t>
            </a:r>
            <a:endParaRPr sz="1200">
              <a:solidFill>
                <a:schemeClr val="lt1"/>
              </a:solidFill>
              <a:latin typeface="Trebuchet MS"/>
              <a:ea typeface="Trebuchet MS"/>
              <a:cs typeface="Trebuchet MS"/>
              <a:sym typeface="Trebuchet MS"/>
            </a:endParaRPr>
          </a:p>
          <a:p>
            <a:pPr indent="0" lvl="0" marL="0" marR="0" rtl="0" algn="ctr">
              <a:lnSpc>
                <a:spcPct val="90000"/>
              </a:lnSpc>
              <a:spcBef>
                <a:spcPts val="0"/>
              </a:spcBef>
              <a:spcAft>
                <a:spcPts val="0"/>
              </a:spcAft>
              <a:buNone/>
            </a:pPr>
            <a:r>
              <a:rPr lang="en-US" sz="1200">
                <a:solidFill>
                  <a:srgbClr val="D1D1D1"/>
                </a:solidFill>
                <a:latin typeface="Trebuchet MS"/>
                <a:ea typeface="Trebuchet MS"/>
                <a:cs typeface="Trebuchet MS"/>
                <a:sym typeface="Trebuchet MS"/>
              </a:rPr>
              <a:t>Deep Learning</a:t>
            </a:r>
            <a:endParaRPr/>
          </a:p>
        </p:txBody>
      </p:sp>
      <p:sp>
        <p:nvSpPr>
          <p:cNvPr id="1255" name="Google Shape;1255;p139"/>
          <p:cNvSpPr/>
          <p:nvPr/>
        </p:nvSpPr>
        <p:spPr>
          <a:xfrm>
            <a:off x="8529527" y="3330971"/>
            <a:ext cx="1767900" cy="457200"/>
          </a:xfrm>
          <a:prstGeom prst="rect">
            <a:avLst/>
          </a:prstGeom>
          <a:solidFill>
            <a:schemeClr val="lt2"/>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lang="en-US" sz="1200">
                <a:solidFill>
                  <a:schemeClr val="lt1"/>
                </a:solidFill>
                <a:latin typeface="Trebuchet MS"/>
                <a:ea typeface="Trebuchet MS"/>
                <a:cs typeface="Trebuchet MS"/>
                <a:sym typeface="Trebuchet MS"/>
              </a:rPr>
              <a:t>cuxfilter</a:t>
            </a:r>
            <a:r>
              <a:rPr lang="en-US" sz="1200">
                <a:solidFill>
                  <a:schemeClr val="lt1"/>
                </a:solidFill>
                <a:latin typeface="Trebuchet MS"/>
                <a:ea typeface="Trebuchet MS"/>
                <a:cs typeface="Trebuchet MS"/>
                <a:sym typeface="Trebuchet MS"/>
              </a:rPr>
              <a:t> &lt;&gt; pyViz</a:t>
            </a:r>
            <a:endParaRPr sz="1200">
              <a:solidFill>
                <a:schemeClr val="lt1"/>
              </a:solidFill>
              <a:latin typeface="Trebuchet MS"/>
              <a:ea typeface="Trebuchet MS"/>
              <a:cs typeface="Trebuchet MS"/>
              <a:sym typeface="Trebuchet MS"/>
            </a:endParaRPr>
          </a:p>
          <a:p>
            <a:pPr indent="0" lvl="0" marL="0" marR="0" rtl="0" algn="ctr">
              <a:lnSpc>
                <a:spcPct val="90000"/>
              </a:lnSpc>
              <a:spcBef>
                <a:spcPts val="0"/>
              </a:spcBef>
              <a:spcAft>
                <a:spcPts val="0"/>
              </a:spcAft>
              <a:buNone/>
            </a:pPr>
            <a:r>
              <a:rPr lang="en-US" sz="1200">
                <a:solidFill>
                  <a:srgbClr val="D1D1D1"/>
                </a:solidFill>
                <a:latin typeface="Trebuchet MS"/>
                <a:ea typeface="Trebuchet MS"/>
                <a:cs typeface="Trebuchet MS"/>
                <a:sym typeface="Trebuchet MS"/>
              </a:rPr>
              <a:t>Visualization</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60" name="Shape 1260"/>
        <p:cNvGrpSpPr/>
        <p:nvPr/>
      </p:nvGrpSpPr>
      <p:grpSpPr>
        <a:xfrm>
          <a:off x="0" y="0"/>
          <a:ext cx="0" cy="0"/>
          <a:chOff x="0" y="0"/>
          <a:chExt cx="0" cy="0"/>
        </a:xfrm>
      </p:grpSpPr>
      <p:sp>
        <p:nvSpPr>
          <p:cNvPr id="1261" name="Google Shape;1261;p140"/>
          <p:cNvSpPr txBox="1"/>
          <p:nvPr>
            <p:ph type="title"/>
          </p:nvPr>
        </p:nvSpPr>
        <p:spPr>
          <a:xfrm>
            <a:off x="498348" y="737426"/>
            <a:ext cx="9976200" cy="59100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SzPts val="1400"/>
              <a:buNone/>
            </a:pPr>
            <a:r>
              <a:rPr lang="en-US"/>
              <a:t>Goals and Benefits of cuGraph</a:t>
            </a:r>
            <a:endParaRPr/>
          </a:p>
        </p:txBody>
      </p:sp>
      <p:sp>
        <p:nvSpPr>
          <p:cNvPr id="1262" name="Google Shape;1262;p140"/>
          <p:cNvSpPr txBox="1"/>
          <p:nvPr>
            <p:ph idx="2" type="body"/>
          </p:nvPr>
        </p:nvSpPr>
        <p:spPr>
          <a:xfrm>
            <a:off x="498348" y="1259533"/>
            <a:ext cx="9976200" cy="52560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chemeClr val="dk2"/>
              </a:buClr>
              <a:buSzPts val="2000"/>
              <a:buFont typeface="Trebuchet MS"/>
              <a:buNone/>
            </a:pPr>
            <a:r>
              <a:rPr lang="en-US">
                <a:solidFill>
                  <a:srgbClr val="9900FF"/>
                </a:solidFill>
              </a:rPr>
              <a:t>Focus on Features and User Experience</a:t>
            </a:r>
            <a:endParaRPr/>
          </a:p>
        </p:txBody>
      </p:sp>
      <p:grpSp>
        <p:nvGrpSpPr>
          <p:cNvPr id="1263" name="Google Shape;1263;p140"/>
          <p:cNvGrpSpPr/>
          <p:nvPr/>
        </p:nvGrpSpPr>
        <p:grpSpPr>
          <a:xfrm>
            <a:off x="461772" y="4012254"/>
            <a:ext cx="4777801" cy="1124856"/>
            <a:chOff x="5486399" y="811033"/>
            <a:chExt cx="4777801" cy="1012563"/>
          </a:xfrm>
        </p:grpSpPr>
        <p:sp>
          <p:nvSpPr>
            <p:cNvPr id="1264" name="Google Shape;1264;p140"/>
            <p:cNvSpPr/>
            <p:nvPr/>
          </p:nvSpPr>
          <p:spPr>
            <a:xfrm>
              <a:off x="5486399" y="1334296"/>
              <a:ext cx="4777800" cy="489300"/>
            </a:xfrm>
            <a:prstGeom prst="rect">
              <a:avLst/>
            </a:prstGeom>
            <a:noFill/>
            <a:ln cap="flat" cmpd="sng" w="25400">
              <a:solidFill>
                <a:srgbClr val="9900FF"/>
              </a:solidFill>
              <a:prstDash val="solid"/>
              <a:round/>
              <a:headEnd len="sm" w="sm" type="none"/>
              <a:tailEnd len="sm" w="sm" type="none"/>
            </a:ln>
          </p:spPr>
          <p:txBody>
            <a:bodyPr anchorCtr="0" anchor="t" bIns="45700" lIns="91425" spcFirstLastPara="1" rIns="91425" wrap="square" tIns="45700">
              <a:noAutofit/>
            </a:bodyPr>
            <a:lstStyle/>
            <a:p>
              <a:pPr indent="-285750" lvl="0" marL="285750" marR="0" rtl="0" algn="l">
                <a:lnSpc>
                  <a:spcPct val="100000"/>
                </a:lnSpc>
                <a:spcBef>
                  <a:spcPts val="0"/>
                </a:spcBef>
                <a:spcAft>
                  <a:spcPts val="0"/>
                </a:spcAft>
                <a:buClr>
                  <a:srgbClr val="000000"/>
                </a:buClr>
                <a:buSzPts val="1800"/>
                <a:buFont typeface="Arial"/>
                <a:buChar char="•"/>
              </a:pPr>
              <a:r>
                <a:rPr b="0" i="0" lang="en-US" sz="1600" u="none" cap="none" strike="noStrike">
                  <a:solidFill>
                    <a:schemeClr val="dk2"/>
                  </a:solidFill>
                  <a:latin typeface="Arial"/>
                  <a:ea typeface="Arial"/>
                  <a:cs typeface="Arial"/>
                  <a:sym typeface="Arial"/>
                </a:rPr>
                <a:t>Property Graph support via DataFrames</a:t>
              </a:r>
              <a:endParaRPr b="0" i="0" sz="1600" u="none" cap="none" strike="noStrike">
                <a:solidFill>
                  <a:schemeClr val="dk2"/>
                </a:solidFill>
                <a:latin typeface="Arial"/>
                <a:ea typeface="Arial"/>
                <a:cs typeface="Arial"/>
                <a:sym typeface="Arial"/>
              </a:endParaRPr>
            </a:p>
          </p:txBody>
        </p:sp>
        <p:sp>
          <p:nvSpPr>
            <p:cNvPr id="1265" name="Google Shape;1265;p140"/>
            <p:cNvSpPr/>
            <p:nvPr/>
          </p:nvSpPr>
          <p:spPr>
            <a:xfrm>
              <a:off x="5486400" y="811033"/>
              <a:ext cx="4777800" cy="525600"/>
            </a:xfrm>
            <a:prstGeom prst="rect">
              <a:avLst/>
            </a:prstGeom>
            <a:solidFill>
              <a:schemeClr val="lt2"/>
            </a:solidFill>
            <a:ln cap="flat" cmpd="sng" w="254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1800" u="none" cap="none" strike="noStrike">
                  <a:solidFill>
                    <a:schemeClr val="lt1"/>
                  </a:solidFill>
                  <a:latin typeface="Arial"/>
                  <a:ea typeface="Arial"/>
                  <a:cs typeface="Arial"/>
                  <a:sym typeface="Arial"/>
                </a:rPr>
                <a:t>Seamless Integration with cuDF and cuML</a:t>
              </a:r>
              <a:endParaRPr b="1" i="0" sz="1800" u="none" cap="none" strike="noStrike">
                <a:solidFill>
                  <a:schemeClr val="lt1"/>
                </a:solidFill>
                <a:latin typeface="Arial"/>
                <a:ea typeface="Arial"/>
                <a:cs typeface="Arial"/>
                <a:sym typeface="Arial"/>
              </a:endParaRPr>
            </a:p>
          </p:txBody>
        </p:sp>
      </p:grpSp>
      <p:grpSp>
        <p:nvGrpSpPr>
          <p:cNvPr id="1266" name="Google Shape;1266;p140"/>
          <p:cNvGrpSpPr/>
          <p:nvPr/>
        </p:nvGrpSpPr>
        <p:grpSpPr>
          <a:xfrm>
            <a:off x="498348" y="2101027"/>
            <a:ext cx="4777800" cy="1389792"/>
            <a:chOff x="341376" y="811034"/>
            <a:chExt cx="4777800" cy="1389792"/>
          </a:xfrm>
        </p:grpSpPr>
        <p:sp>
          <p:nvSpPr>
            <p:cNvPr id="1267" name="Google Shape;1267;p140"/>
            <p:cNvSpPr/>
            <p:nvPr/>
          </p:nvSpPr>
          <p:spPr>
            <a:xfrm>
              <a:off x="341376" y="1328426"/>
              <a:ext cx="4777800" cy="872400"/>
            </a:xfrm>
            <a:prstGeom prst="rect">
              <a:avLst/>
            </a:prstGeom>
            <a:noFill/>
            <a:ln cap="flat" cmpd="sng" w="25400">
              <a:solidFill>
                <a:srgbClr val="9900FF"/>
              </a:solidFill>
              <a:prstDash val="solid"/>
              <a:round/>
              <a:headEnd len="sm" w="sm" type="none"/>
              <a:tailEnd len="sm" w="sm" type="none"/>
            </a:ln>
          </p:spPr>
          <p:txBody>
            <a:bodyPr anchorCtr="0" anchor="ctr" bIns="45700" lIns="91425" spcFirstLastPara="1" rIns="91425" wrap="square" tIns="45700">
              <a:noAutofit/>
            </a:bodyPr>
            <a:lstStyle/>
            <a:p>
              <a:pPr indent="-285750" lvl="0" marL="285750" marR="0" rtl="0" algn="l">
                <a:lnSpc>
                  <a:spcPct val="100000"/>
                </a:lnSpc>
                <a:spcBef>
                  <a:spcPts val="0"/>
                </a:spcBef>
                <a:spcAft>
                  <a:spcPts val="0"/>
                </a:spcAft>
                <a:buClr>
                  <a:srgbClr val="000000"/>
                </a:buClr>
                <a:buSzPts val="1800"/>
                <a:buFont typeface="Arial"/>
                <a:buChar char="•"/>
              </a:pPr>
              <a:r>
                <a:rPr b="0" i="0" lang="en-US" sz="1600" u="none" cap="none" strike="noStrike">
                  <a:solidFill>
                    <a:schemeClr val="dk2"/>
                  </a:solidFill>
                  <a:latin typeface="Trebuchet MS"/>
                  <a:ea typeface="Trebuchet MS"/>
                  <a:cs typeface="Trebuchet MS"/>
                  <a:sym typeface="Trebuchet MS"/>
                </a:rPr>
                <a:t>Up to 500 million edges on a single 32GB GPU</a:t>
              </a:r>
              <a:endParaRPr/>
            </a:p>
            <a:p>
              <a:pPr indent="-285750" lvl="0" marL="285750" marR="0" rtl="0" algn="l">
                <a:lnSpc>
                  <a:spcPct val="100000"/>
                </a:lnSpc>
                <a:spcBef>
                  <a:spcPts val="0"/>
                </a:spcBef>
                <a:spcAft>
                  <a:spcPts val="0"/>
                </a:spcAft>
                <a:buClr>
                  <a:srgbClr val="000000"/>
                </a:buClr>
                <a:buSzPts val="1800"/>
                <a:buFont typeface="Arial"/>
                <a:buChar char="•"/>
              </a:pPr>
              <a:r>
                <a:rPr b="0" i="0" lang="en-US" sz="1600" u="none" cap="none" strike="noStrike">
                  <a:solidFill>
                    <a:schemeClr val="dk2"/>
                  </a:solidFill>
                  <a:latin typeface="Trebuchet MS"/>
                  <a:ea typeface="Trebuchet MS"/>
                  <a:cs typeface="Trebuchet MS"/>
                  <a:sym typeface="Trebuchet MS"/>
                </a:rPr>
                <a:t>Multi-GPU support for scaling into the billions of edges</a:t>
              </a:r>
              <a:endParaRPr/>
            </a:p>
          </p:txBody>
        </p:sp>
        <p:sp>
          <p:nvSpPr>
            <p:cNvPr id="1268" name="Google Shape;1268;p140"/>
            <p:cNvSpPr/>
            <p:nvPr/>
          </p:nvSpPr>
          <p:spPr>
            <a:xfrm>
              <a:off x="341376" y="811034"/>
              <a:ext cx="4777800" cy="525600"/>
            </a:xfrm>
            <a:prstGeom prst="rect">
              <a:avLst/>
            </a:prstGeom>
            <a:solidFill>
              <a:schemeClr val="lt2"/>
            </a:solidFill>
            <a:ln cap="flat" cmpd="sng" w="254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1800" u="none" cap="none" strike="noStrike">
                  <a:solidFill>
                    <a:schemeClr val="lt1"/>
                  </a:solidFill>
                  <a:latin typeface="Arial"/>
                  <a:ea typeface="Arial"/>
                  <a:cs typeface="Arial"/>
                  <a:sym typeface="Arial"/>
                </a:rPr>
                <a:t>Breakthrough Performance </a:t>
              </a:r>
              <a:endParaRPr/>
            </a:p>
          </p:txBody>
        </p:sp>
      </p:grpSp>
      <p:grpSp>
        <p:nvGrpSpPr>
          <p:cNvPr id="1269" name="Google Shape;1269;p140"/>
          <p:cNvGrpSpPr/>
          <p:nvPr/>
        </p:nvGrpSpPr>
        <p:grpSpPr>
          <a:xfrm>
            <a:off x="5769864" y="2101027"/>
            <a:ext cx="4777800" cy="1389964"/>
            <a:chOff x="5696712" y="3637172"/>
            <a:chExt cx="4777800" cy="1389964"/>
          </a:xfrm>
        </p:grpSpPr>
        <p:sp>
          <p:nvSpPr>
            <p:cNvPr id="1270" name="Google Shape;1270;p140"/>
            <p:cNvSpPr/>
            <p:nvPr/>
          </p:nvSpPr>
          <p:spPr>
            <a:xfrm>
              <a:off x="5696712" y="4160436"/>
              <a:ext cx="4777800" cy="866700"/>
            </a:xfrm>
            <a:prstGeom prst="rect">
              <a:avLst/>
            </a:prstGeom>
            <a:noFill/>
            <a:ln cap="flat" cmpd="sng" w="25400">
              <a:solidFill>
                <a:srgbClr val="9900FF"/>
              </a:solidFill>
              <a:prstDash val="solid"/>
              <a:round/>
              <a:headEnd len="sm" w="sm" type="none"/>
              <a:tailEnd len="sm" w="sm" type="none"/>
            </a:ln>
          </p:spPr>
          <p:txBody>
            <a:bodyPr anchorCtr="0" anchor="ctr" bIns="45700" lIns="91425" spcFirstLastPara="1" rIns="91425" wrap="square" tIns="45700">
              <a:noAutofit/>
            </a:bodyPr>
            <a:lstStyle/>
            <a:p>
              <a:pPr indent="-285750" lvl="0" marL="285750" marR="0" rtl="0" algn="l">
                <a:lnSpc>
                  <a:spcPct val="100000"/>
                </a:lnSpc>
                <a:spcBef>
                  <a:spcPts val="0"/>
                </a:spcBef>
                <a:spcAft>
                  <a:spcPts val="0"/>
                </a:spcAft>
                <a:buClr>
                  <a:srgbClr val="000000"/>
                </a:buClr>
                <a:buSzPts val="1600"/>
                <a:buFont typeface="Arial"/>
                <a:buChar char="•"/>
              </a:pPr>
              <a:r>
                <a:rPr b="1" i="0" lang="en-US" sz="1600" u="none" cap="none" strike="noStrike">
                  <a:solidFill>
                    <a:schemeClr val="dk2"/>
                  </a:solidFill>
                  <a:latin typeface="Trebuchet MS"/>
                  <a:ea typeface="Trebuchet MS"/>
                  <a:cs typeface="Trebuchet MS"/>
                  <a:sym typeface="Trebuchet MS"/>
                </a:rPr>
                <a:t>Python</a:t>
              </a:r>
              <a:r>
                <a:rPr b="0" i="0" lang="en-US" sz="1600" u="none" cap="none" strike="noStrike">
                  <a:solidFill>
                    <a:schemeClr val="dk2"/>
                  </a:solidFill>
                  <a:latin typeface="Trebuchet MS"/>
                  <a:ea typeface="Trebuchet MS"/>
                  <a:cs typeface="Trebuchet MS"/>
                  <a:sym typeface="Trebuchet MS"/>
                </a:rPr>
                <a:t>: Familiar NetworkX-like API</a:t>
              </a:r>
              <a:endParaRPr/>
            </a:p>
            <a:p>
              <a:pPr indent="-285750" lvl="0" marL="285750" marR="0" rtl="0" algn="l">
                <a:lnSpc>
                  <a:spcPct val="100000"/>
                </a:lnSpc>
                <a:spcBef>
                  <a:spcPts val="0"/>
                </a:spcBef>
                <a:spcAft>
                  <a:spcPts val="0"/>
                </a:spcAft>
                <a:buClr>
                  <a:srgbClr val="000000"/>
                </a:buClr>
                <a:buSzPts val="1600"/>
                <a:buFont typeface="Arial"/>
                <a:buChar char="•"/>
              </a:pPr>
              <a:r>
                <a:rPr b="1" i="0" lang="en-US" sz="1600" u="none" cap="none" strike="noStrike">
                  <a:solidFill>
                    <a:schemeClr val="dk2"/>
                  </a:solidFill>
                  <a:latin typeface="Trebuchet MS"/>
                  <a:ea typeface="Trebuchet MS"/>
                  <a:cs typeface="Trebuchet MS"/>
                  <a:sym typeface="Trebuchet MS"/>
                </a:rPr>
                <a:t>C/C++:</a:t>
              </a:r>
              <a:r>
                <a:rPr b="0" i="0" lang="en-US" sz="1600" u="none" cap="none" strike="noStrike">
                  <a:solidFill>
                    <a:schemeClr val="dk2"/>
                  </a:solidFill>
                  <a:latin typeface="Trebuchet MS"/>
                  <a:ea typeface="Trebuchet MS"/>
                  <a:cs typeface="Trebuchet MS"/>
                  <a:sym typeface="Trebuchet MS"/>
                </a:rPr>
                <a:t> lower-level granular control for application developers</a:t>
              </a:r>
              <a:endParaRPr b="0" i="0" sz="1600" u="none" cap="none" strike="noStrike">
                <a:solidFill>
                  <a:schemeClr val="lt1"/>
                </a:solidFill>
                <a:latin typeface="Trebuchet MS"/>
                <a:ea typeface="Trebuchet MS"/>
                <a:cs typeface="Trebuchet MS"/>
                <a:sym typeface="Trebuchet MS"/>
              </a:endParaRPr>
            </a:p>
          </p:txBody>
        </p:sp>
        <p:sp>
          <p:nvSpPr>
            <p:cNvPr id="1271" name="Google Shape;1271;p140"/>
            <p:cNvSpPr/>
            <p:nvPr/>
          </p:nvSpPr>
          <p:spPr>
            <a:xfrm>
              <a:off x="5696712" y="3637172"/>
              <a:ext cx="4777800" cy="525600"/>
            </a:xfrm>
            <a:prstGeom prst="rect">
              <a:avLst/>
            </a:prstGeom>
            <a:solidFill>
              <a:schemeClr val="lt2"/>
            </a:solidFill>
            <a:ln cap="flat" cmpd="sng" w="254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1800" u="none" cap="none" strike="noStrike">
                  <a:solidFill>
                    <a:schemeClr val="lt1"/>
                  </a:solidFill>
                  <a:latin typeface="Arial"/>
                  <a:ea typeface="Arial"/>
                  <a:cs typeface="Arial"/>
                  <a:sym typeface="Arial"/>
                </a:rPr>
                <a:t>Multiple APIs</a:t>
              </a:r>
              <a:endParaRPr/>
            </a:p>
          </p:txBody>
        </p:sp>
      </p:grpSp>
      <p:grpSp>
        <p:nvGrpSpPr>
          <p:cNvPr id="1272" name="Google Shape;1272;p140"/>
          <p:cNvGrpSpPr/>
          <p:nvPr/>
        </p:nvGrpSpPr>
        <p:grpSpPr>
          <a:xfrm>
            <a:off x="5769864" y="4012217"/>
            <a:ext cx="4777800" cy="1124893"/>
            <a:chOff x="341376" y="811034"/>
            <a:chExt cx="4777800" cy="1124893"/>
          </a:xfrm>
        </p:grpSpPr>
        <p:sp>
          <p:nvSpPr>
            <p:cNvPr id="1273" name="Google Shape;1273;p140"/>
            <p:cNvSpPr/>
            <p:nvPr/>
          </p:nvSpPr>
          <p:spPr>
            <a:xfrm>
              <a:off x="341376" y="1328427"/>
              <a:ext cx="4777800" cy="607500"/>
            </a:xfrm>
            <a:prstGeom prst="rect">
              <a:avLst/>
            </a:prstGeom>
            <a:noFill/>
            <a:ln cap="flat" cmpd="sng" w="25400">
              <a:solidFill>
                <a:srgbClr val="9900FF"/>
              </a:solidFill>
              <a:prstDash val="solid"/>
              <a:round/>
              <a:headEnd len="sm" w="sm" type="none"/>
              <a:tailEnd len="sm" w="sm" type="none"/>
            </a:ln>
          </p:spPr>
          <p:txBody>
            <a:bodyPr anchorCtr="0" anchor="ctr" bIns="45700" lIns="91425" spcFirstLastPara="1" rIns="91425" wrap="square" tIns="45700">
              <a:noAutofit/>
            </a:bodyPr>
            <a:lstStyle/>
            <a:p>
              <a:pPr indent="-285750" lvl="0" marL="285750" marR="0" rtl="0" algn="l">
                <a:lnSpc>
                  <a:spcPct val="100000"/>
                </a:lnSpc>
                <a:spcBef>
                  <a:spcPts val="0"/>
                </a:spcBef>
                <a:spcAft>
                  <a:spcPts val="0"/>
                </a:spcAft>
                <a:buClr>
                  <a:srgbClr val="000000"/>
                </a:buClr>
                <a:buSzPts val="1800"/>
                <a:buFont typeface="Arial"/>
                <a:buChar char="•"/>
              </a:pPr>
              <a:r>
                <a:rPr b="0" i="0" lang="en-US" sz="1600" u="none" cap="none" strike="noStrike">
                  <a:solidFill>
                    <a:schemeClr val="dk2"/>
                  </a:solidFill>
                  <a:latin typeface="Trebuchet MS"/>
                  <a:ea typeface="Trebuchet MS"/>
                  <a:cs typeface="Trebuchet MS"/>
                  <a:sym typeface="Trebuchet MS"/>
                </a:rPr>
                <a:t>Extensive collection of algorithm, primitive, and utility functions</a:t>
              </a:r>
              <a:endParaRPr/>
            </a:p>
          </p:txBody>
        </p:sp>
        <p:sp>
          <p:nvSpPr>
            <p:cNvPr id="1274" name="Google Shape;1274;p140"/>
            <p:cNvSpPr/>
            <p:nvPr/>
          </p:nvSpPr>
          <p:spPr>
            <a:xfrm>
              <a:off x="341376" y="811034"/>
              <a:ext cx="4777800" cy="525600"/>
            </a:xfrm>
            <a:prstGeom prst="rect">
              <a:avLst/>
            </a:prstGeom>
            <a:solidFill>
              <a:schemeClr val="lt2"/>
            </a:solidFill>
            <a:ln cap="flat" cmpd="sng" w="254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1800" u="none" cap="none" strike="noStrike">
                  <a:solidFill>
                    <a:schemeClr val="lt1"/>
                  </a:solidFill>
                  <a:latin typeface="Arial"/>
                  <a:ea typeface="Arial"/>
                  <a:cs typeface="Arial"/>
                  <a:sym typeface="Arial"/>
                </a:rPr>
                <a:t>Growing Functionality</a:t>
              </a:r>
              <a:endParaRPr/>
            </a:p>
          </p:txBody>
        </p:sp>
      </p:gr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78" name="Shape 1278"/>
        <p:cNvGrpSpPr/>
        <p:nvPr/>
      </p:nvGrpSpPr>
      <p:grpSpPr>
        <a:xfrm>
          <a:off x="0" y="0"/>
          <a:ext cx="0" cy="0"/>
          <a:chOff x="0" y="0"/>
          <a:chExt cx="0" cy="0"/>
        </a:xfrm>
      </p:grpSpPr>
      <p:sp>
        <p:nvSpPr>
          <p:cNvPr id="1279" name="Google Shape;1279;p141"/>
          <p:cNvSpPr txBox="1"/>
          <p:nvPr>
            <p:ph type="title"/>
          </p:nvPr>
        </p:nvSpPr>
        <p:spPr>
          <a:xfrm>
            <a:off x="498348" y="737426"/>
            <a:ext cx="9976200" cy="59100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None/>
            </a:pPr>
            <a:r>
              <a:rPr lang="en-US"/>
              <a:t>Graph</a:t>
            </a:r>
            <a:r>
              <a:rPr lang="en-US"/>
              <a:t> Technology Stack</a:t>
            </a:r>
            <a:endParaRPr/>
          </a:p>
        </p:txBody>
      </p:sp>
      <p:sp>
        <p:nvSpPr>
          <p:cNvPr id="1280" name="Google Shape;1280;p141"/>
          <p:cNvSpPr/>
          <p:nvPr/>
        </p:nvSpPr>
        <p:spPr>
          <a:xfrm>
            <a:off x="954026" y="1685715"/>
            <a:ext cx="5046377" cy="516260"/>
          </a:xfrm>
          <a:prstGeom prst="rect">
            <a:avLst/>
          </a:prstGeom>
          <a:solidFill>
            <a:srgbClr val="1155C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Trebuchet MS"/>
              <a:buNone/>
            </a:pPr>
            <a:r>
              <a:rPr b="0" i="0" lang="en-US" sz="1800" u="none" cap="none" strike="noStrike">
                <a:solidFill>
                  <a:srgbClr val="FFFFFF"/>
                </a:solidFill>
                <a:latin typeface="Trebuchet MS"/>
                <a:ea typeface="Trebuchet MS"/>
                <a:cs typeface="Trebuchet MS"/>
                <a:sym typeface="Trebuchet MS"/>
              </a:rPr>
              <a:t>Python</a:t>
            </a:r>
            <a:endParaRPr b="0" i="0" sz="1800" u="none" cap="none" strike="noStrike">
              <a:solidFill>
                <a:srgbClr val="FFFFFF"/>
              </a:solidFill>
              <a:latin typeface="Trebuchet MS"/>
              <a:ea typeface="Trebuchet MS"/>
              <a:cs typeface="Trebuchet MS"/>
              <a:sym typeface="Trebuchet MS"/>
            </a:endParaRPr>
          </a:p>
        </p:txBody>
      </p:sp>
      <p:sp>
        <p:nvSpPr>
          <p:cNvPr id="1281" name="Google Shape;1281;p141"/>
          <p:cNvSpPr/>
          <p:nvPr/>
        </p:nvSpPr>
        <p:spPr>
          <a:xfrm>
            <a:off x="954026" y="2324551"/>
            <a:ext cx="5046377" cy="516260"/>
          </a:xfrm>
          <a:prstGeom prst="rect">
            <a:avLst/>
          </a:prstGeom>
          <a:solidFill>
            <a:srgbClr val="3C7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Trebuchet MS"/>
              <a:buNone/>
            </a:pPr>
            <a:r>
              <a:rPr b="0" i="0" lang="en-US" sz="1800" u="none" cap="none" strike="noStrike">
                <a:solidFill>
                  <a:srgbClr val="FFFFFF"/>
                </a:solidFill>
                <a:latin typeface="Trebuchet MS"/>
                <a:ea typeface="Trebuchet MS"/>
                <a:cs typeface="Trebuchet MS"/>
                <a:sym typeface="Trebuchet MS"/>
              </a:rPr>
              <a:t>Cython</a:t>
            </a:r>
            <a:endParaRPr b="0" i="0" sz="1800" u="none" cap="none" strike="noStrike">
              <a:solidFill>
                <a:srgbClr val="FFFFFF"/>
              </a:solidFill>
              <a:latin typeface="Trebuchet MS"/>
              <a:ea typeface="Trebuchet MS"/>
              <a:cs typeface="Trebuchet MS"/>
              <a:sym typeface="Trebuchet MS"/>
            </a:endParaRPr>
          </a:p>
        </p:txBody>
      </p:sp>
      <p:sp>
        <p:nvSpPr>
          <p:cNvPr id="1282" name="Google Shape;1282;p141"/>
          <p:cNvSpPr/>
          <p:nvPr/>
        </p:nvSpPr>
        <p:spPr>
          <a:xfrm>
            <a:off x="954026" y="2963388"/>
            <a:ext cx="5046377" cy="516260"/>
          </a:xfrm>
          <a:prstGeom prst="rect">
            <a:avLst/>
          </a:prstGeom>
          <a:solidFill>
            <a:srgbClr val="7400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Trebuchet MS"/>
              <a:buNone/>
            </a:pPr>
            <a:r>
              <a:rPr b="0" i="0" lang="en-US" sz="1800" u="none" cap="none" strike="noStrike">
                <a:solidFill>
                  <a:srgbClr val="FFFFFF"/>
                </a:solidFill>
                <a:latin typeface="Trebuchet MS"/>
                <a:ea typeface="Trebuchet MS"/>
                <a:cs typeface="Trebuchet MS"/>
                <a:sym typeface="Trebuchet MS"/>
              </a:rPr>
              <a:t>cu</a:t>
            </a:r>
            <a:r>
              <a:rPr lang="en-US" sz="1800">
                <a:solidFill>
                  <a:srgbClr val="FFFFFF"/>
                </a:solidFill>
                <a:latin typeface="Trebuchet MS"/>
                <a:ea typeface="Trebuchet MS"/>
                <a:cs typeface="Trebuchet MS"/>
                <a:sym typeface="Trebuchet MS"/>
              </a:rPr>
              <a:t>Graph</a:t>
            </a:r>
            <a:r>
              <a:rPr b="0" i="0" lang="en-US" sz="1800" u="none" cap="none" strike="noStrike">
                <a:solidFill>
                  <a:srgbClr val="FFFFFF"/>
                </a:solidFill>
                <a:latin typeface="Trebuchet MS"/>
                <a:ea typeface="Trebuchet MS"/>
                <a:cs typeface="Trebuchet MS"/>
                <a:sym typeface="Trebuchet MS"/>
              </a:rPr>
              <a:t> Algorithms</a:t>
            </a:r>
            <a:endParaRPr/>
          </a:p>
        </p:txBody>
      </p:sp>
      <p:sp>
        <p:nvSpPr>
          <p:cNvPr id="1283" name="Google Shape;1283;p141"/>
          <p:cNvSpPr/>
          <p:nvPr/>
        </p:nvSpPr>
        <p:spPr>
          <a:xfrm>
            <a:off x="954025" y="3602225"/>
            <a:ext cx="1321500" cy="516300"/>
          </a:xfrm>
          <a:prstGeom prst="rect">
            <a:avLst/>
          </a:prstGeom>
          <a:solidFill>
            <a:srgbClr val="9237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Trebuchet MS"/>
              <a:buNone/>
            </a:pPr>
            <a:r>
              <a:rPr b="0" i="0" lang="en-US" sz="1800" u="none" cap="none" strike="noStrike">
                <a:solidFill>
                  <a:srgbClr val="FFFFFF"/>
                </a:solidFill>
                <a:latin typeface="Trebuchet MS"/>
                <a:ea typeface="Trebuchet MS"/>
                <a:cs typeface="Trebuchet MS"/>
                <a:sym typeface="Trebuchet MS"/>
              </a:rPr>
              <a:t>Prims</a:t>
            </a:r>
            <a:endParaRPr/>
          </a:p>
        </p:txBody>
      </p:sp>
      <p:sp>
        <p:nvSpPr>
          <p:cNvPr id="1284" name="Google Shape;1284;p141"/>
          <p:cNvSpPr/>
          <p:nvPr/>
        </p:nvSpPr>
        <p:spPr>
          <a:xfrm>
            <a:off x="5399125" y="3602225"/>
            <a:ext cx="601500" cy="680700"/>
          </a:xfrm>
          <a:prstGeom prst="rect">
            <a:avLst/>
          </a:prstGeom>
          <a:solidFill>
            <a:srgbClr val="A0D64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Trebuchet MS"/>
              <a:ea typeface="Trebuchet MS"/>
              <a:cs typeface="Trebuchet MS"/>
              <a:sym typeface="Trebuchet MS"/>
            </a:endParaRPr>
          </a:p>
        </p:txBody>
      </p:sp>
      <p:sp>
        <p:nvSpPr>
          <p:cNvPr id="1285" name="Google Shape;1285;p141"/>
          <p:cNvSpPr/>
          <p:nvPr/>
        </p:nvSpPr>
        <p:spPr>
          <a:xfrm>
            <a:off x="953928" y="4241050"/>
            <a:ext cx="5046377" cy="516260"/>
          </a:xfrm>
          <a:prstGeom prst="rect">
            <a:avLst/>
          </a:prstGeom>
          <a:solidFill>
            <a:srgbClr val="A0D64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Trebuchet MS"/>
              <a:buNone/>
            </a:pPr>
            <a:r>
              <a:rPr b="0" i="0" lang="en-US" sz="1800" u="none" cap="none" strike="noStrike">
                <a:solidFill>
                  <a:srgbClr val="FFFFFF"/>
                </a:solidFill>
                <a:latin typeface="Trebuchet MS"/>
                <a:ea typeface="Trebuchet MS"/>
                <a:cs typeface="Trebuchet MS"/>
                <a:sym typeface="Trebuchet MS"/>
              </a:rPr>
              <a:t>CUDA Libraries</a:t>
            </a:r>
            <a:endParaRPr/>
          </a:p>
        </p:txBody>
      </p:sp>
      <p:sp>
        <p:nvSpPr>
          <p:cNvPr id="1286" name="Google Shape;1286;p141"/>
          <p:cNvSpPr/>
          <p:nvPr/>
        </p:nvSpPr>
        <p:spPr>
          <a:xfrm>
            <a:off x="954026" y="4879890"/>
            <a:ext cx="5046377" cy="516260"/>
          </a:xfrm>
          <a:prstGeom prst="rect">
            <a:avLst/>
          </a:prstGeom>
          <a:solidFill>
            <a:srgbClr val="75B9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Trebuchet MS"/>
              <a:buNone/>
            </a:pPr>
            <a:r>
              <a:rPr b="0" i="0" lang="en-US" sz="1800" u="none" cap="none" strike="noStrike">
                <a:solidFill>
                  <a:srgbClr val="FFFFFF"/>
                </a:solidFill>
                <a:latin typeface="Trebuchet MS"/>
                <a:ea typeface="Trebuchet MS"/>
                <a:cs typeface="Trebuchet MS"/>
                <a:sym typeface="Trebuchet MS"/>
              </a:rPr>
              <a:t>CUDA</a:t>
            </a:r>
            <a:endParaRPr/>
          </a:p>
        </p:txBody>
      </p:sp>
      <p:sp>
        <p:nvSpPr>
          <p:cNvPr id="1287" name="Google Shape;1287;p141"/>
          <p:cNvSpPr txBox="1"/>
          <p:nvPr/>
        </p:nvSpPr>
        <p:spPr>
          <a:xfrm>
            <a:off x="7542807" y="1685772"/>
            <a:ext cx="2009400" cy="1200300"/>
          </a:xfrm>
          <a:prstGeom prst="rect">
            <a:avLst/>
          </a:prstGeom>
          <a:noFill/>
          <a:ln cap="flat" cmpd="sng" w="31750">
            <a:solidFill>
              <a:srgbClr val="66666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rgbClr val="000000"/>
              </a:buClr>
              <a:buSzPts val="2000"/>
              <a:buFont typeface="Trebuchet MS"/>
              <a:buNone/>
            </a:pPr>
            <a:r>
              <a:rPr b="0" i="0" lang="en-US" sz="2000" u="none" cap="none" strike="noStrike">
                <a:solidFill>
                  <a:srgbClr val="000000"/>
                </a:solidFill>
                <a:latin typeface="Trebuchet MS"/>
                <a:ea typeface="Trebuchet MS"/>
                <a:cs typeface="Trebuchet MS"/>
                <a:sym typeface="Trebuchet MS"/>
              </a:rPr>
              <a:t>Dask cu</a:t>
            </a:r>
            <a:r>
              <a:rPr lang="en-US" sz="2000">
                <a:latin typeface="Trebuchet MS"/>
                <a:ea typeface="Trebuchet MS"/>
                <a:cs typeface="Trebuchet MS"/>
                <a:sym typeface="Trebuchet MS"/>
              </a:rPr>
              <a:t>Graph</a:t>
            </a:r>
            <a:br>
              <a:rPr b="0" i="0" lang="en-US" sz="2000" u="none" cap="none" strike="noStrike">
                <a:solidFill>
                  <a:srgbClr val="000000"/>
                </a:solidFill>
                <a:latin typeface="Trebuchet MS"/>
                <a:ea typeface="Trebuchet MS"/>
                <a:cs typeface="Trebuchet MS"/>
                <a:sym typeface="Trebuchet MS"/>
              </a:rPr>
            </a:br>
            <a:r>
              <a:rPr b="0" i="0" lang="en-US" sz="2000" u="none" cap="none" strike="noStrike">
                <a:solidFill>
                  <a:srgbClr val="000000"/>
                </a:solidFill>
                <a:latin typeface="Trebuchet MS"/>
                <a:ea typeface="Trebuchet MS"/>
                <a:cs typeface="Trebuchet MS"/>
                <a:sym typeface="Trebuchet MS"/>
              </a:rPr>
              <a:t>Dask cuDF</a:t>
            </a:r>
            <a:endParaRPr b="0" i="0" sz="2000" u="none" cap="none" strike="noStrike">
              <a:solidFill>
                <a:srgbClr val="000000"/>
              </a:solidFill>
              <a:latin typeface="Trebuchet MS"/>
              <a:ea typeface="Trebuchet MS"/>
              <a:cs typeface="Trebuchet MS"/>
              <a:sym typeface="Trebuchet MS"/>
            </a:endParaRPr>
          </a:p>
          <a:p>
            <a:pPr indent="0" lvl="0" marL="0" marR="0" rtl="0" algn="ctr">
              <a:lnSpc>
                <a:spcPct val="90000"/>
              </a:lnSpc>
              <a:spcBef>
                <a:spcPts val="0"/>
              </a:spcBef>
              <a:spcAft>
                <a:spcPts val="0"/>
              </a:spcAft>
              <a:buClr>
                <a:srgbClr val="000000"/>
              </a:buClr>
              <a:buSzPts val="2000"/>
              <a:buFont typeface="Trebuchet MS"/>
              <a:buNone/>
            </a:pPr>
            <a:r>
              <a:rPr b="0" i="0" lang="en-US" sz="2000" u="none" cap="none" strike="noStrike">
                <a:solidFill>
                  <a:srgbClr val="000000"/>
                </a:solidFill>
                <a:latin typeface="Trebuchet MS"/>
                <a:ea typeface="Trebuchet MS"/>
                <a:cs typeface="Trebuchet MS"/>
                <a:sym typeface="Trebuchet MS"/>
              </a:rPr>
              <a:t>cuDF</a:t>
            </a:r>
            <a:endParaRPr b="0" i="0" sz="2000" u="none" cap="none" strike="noStrike">
              <a:solidFill>
                <a:srgbClr val="000000"/>
              </a:solidFill>
              <a:latin typeface="Trebuchet MS"/>
              <a:ea typeface="Trebuchet MS"/>
              <a:cs typeface="Trebuchet MS"/>
              <a:sym typeface="Trebuchet MS"/>
            </a:endParaRPr>
          </a:p>
          <a:p>
            <a:pPr indent="0" lvl="0" marL="0" marR="0" rtl="0" algn="ctr">
              <a:lnSpc>
                <a:spcPct val="90000"/>
              </a:lnSpc>
              <a:spcBef>
                <a:spcPts val="0"/>
              </a:spcBef>
              <a:spcAft>
                <a:spcPts val="0"/>
              </a:spcAft>
              <a:buClr>
                <a:srgbClr val="000000"/>
              </a:buClr>
              <a:buSzPts val="2000"/>
              <a:buFont typeface="Trebuchet MS"/>
              <a:buNone/>
            </a:pPr>
            <a:r>
              <a:rPr b="0" i="0" lang="en-US" sz="2000" u="none" cap="none" strike="noStrike">
                <a:solidFill>
                  <a:srgbClr val="000000"/>
                </a:solidFill>
                <a:latin typeface="Trebuchet MS"/>
                <a:ea typeface="Trebuchet MS"/>
                <a:cs typeface="Trebuchet MS"/>
                <a:sym typeface="Trebuchet MS"/>
              </a:rPr>
              <a:t>Numpy</a:t>
            </a:r>
            <a:endParaRPr b="0" i="0" sz="2000" u="none" cap="none" strike="noStrike">
              <a:solidFill>
                <a:srgbClr val="000000"/>
              </a:solidFill>
              <a:latin typeface="Trebuchet MS"/>
              <a:ea typeface="Trebuchet MS"/>
              <a:cs typeface="Trebuchet MS"/>
              <a:sym typeface="Trebuchet MS"/>
            </a:endParaRPr>
          </a:p>
        </p:txBody>
      </p:sp>
      <p:sp>
        <p:nvSpPr>
          <p:cNvPr id="1288" name="Google Shape;1288;p141"/>
          <p:cNvSpPr txBox="1"/>
          <p:nvPr/>
        </p:nvSpPr>
        <p:spPr>
          <a:xfrm>
            <a:off x="7542800" y="3779722"/>
            <a:ext cx="1996200" cy="1616400"/>
          </a:xfrm>
          <a:prstGeom prst="rect">
            <a:avLst/>
          </a:prstGeom>
          <a:noFill/>
          <a:ln cap="flat" cmpd="sng" w="31750">
            <a:solidFill>
              <a:srgbClr val="66666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rgbClr val="000000"/>
              </a:buClr>
              <a:buSzPts val="2000"/>
              <a:buFont typeface="Trebuchet MS"/>
              <a:buNone/>
            </a:pPr>
            <a:r>
              <a:rPr lang="en-US" sz="2000">
                <a:latin typeface="Trebuchet MS"/>
                <a:ea typeface="Trebuchet MS"/>
                <a:cs typeface="Trebuchet MS"/>
                <a:sym typeface="Trebuchet MS"/>
              </a:rPr>
              <a:t>t</a:t>
            </a:r>
            <a:r>
              <a:rPr b="0" i="0" lang="en-US" sz="2000" u="none" cap="none" strike="noStrike">
                <a:solidFill>
                  <a:srgbClr val="000000"/>
                </a:solidFill>
                <a:latin typeface="Trebuchet MS"/>
                <a:ea typeface="Trebuchet MS"/>
                <a:cs typeface="Trebuchet MS"/>
                <a:sym typeface="Trebuchet MS"/>
              </a:rPr>
              <a:t>hrust</a:t>
            </a:r>
            <a:endParaRPr/>
          </a:p>
          <a:p>
            <a:pPr indent="0" lvl="0" marL="0" marR="0" rtl="0" algn="ctr">
              <a:lnSpc>
                <a:spcPct val="90000"/>
              </a:lnSpc>
              <a:spcBef>
                <a:spcPts val="0"/>
              </a:spcBef>
              <a:spcAft>
                <a:spcPts val="0"/>
              </a:spcAft>
              <a:buClr>
                <a:srgbClr val="000000"/>
              </a:buClr>
              <a:buSzPts val="2000"/>
              <a:buFont typeface="Trebuchet MS"/>
              <a:buNone/>
            </a:pPr>
            <a:r>
              <a:rPr lang="en-US" sz="2000">
                <a:latin typeface="Trebuchet MS"/>
                <a:ea typeface="Trebuchet MS"/>
                <a:cs typeface="Trebuchet MS"/>
                <a:sym typeface="Trebuchet MS"/>
              </a:rPr>
              <a:t>c</a:t>
            </a:r>
            <a:r>
              <a:rPr b="0" i="0" lang="en-US" sz="2000" u="none" cap="none" strike="noStrike">
                <a:solidFill>
                  <a:srgbClr val="000000"/>
                </a:solidFill>
                <a:latin typeface="Trebuchet MS"/>
                <a:ea typeface="Trebuchet MS"/>
                <a:cs typeface="Trebuchet MS"/>
                <a:sym typeface="Trebuchet MS"/>
              </a:rPr>
              <a:t>ub</a:t>
            </a:r>
            <a:endParaRPr/>
          </a:p>
          <a:p>
            <a:pPr indent="0" lvl="0" marL="0" marR="0" rtl="0" algn="ctr">
              <a:lnSpc>
                <a:spcPct val="90000"/>
              </a:lnSpc>
              <a:spcBef>
                <a:spcPts val="0"/>
              </a:spcBef>
              <a:spcAft>
                <a:spcPts val="0"/>
              </a:spcAft>
              <a:buClr>
                <a:srgbClr val="000000"/>
              </a:buClr>
              <a:buSzPts val="2000"/>
              <a:buFont typeface="Trebuchet MS"/>
              <a:buNone/>
            </a:pPr>
            <a:r>
              <a:rPr b="0" i="0" lang="en-US" sz="2000" u="none" cap="none" strike="noStrike">
                <a:solidFill>
                  <a:srgbClr val="000000"/>
                </a:solidFill>
                <a:latin typeface="Trebuchet MS"/>
                <a:ea typeface="Trebuchet MS"/>
                <a:cs typeface="Trebuchet MS"/>
                <a:sym typeface="Trebuchet MS"/>
              </a:rPr>
              <a:t>cuSolver</a:t>
            </a:r>
            <a:endParaRPr/>
          </a:p>
          <a:p>
            <a:pPr indent="0" lvl="0" marL="0" marR="0" rtl="0" algn="ctr">
              <a:lnSpc>
                <a:spcPct val="90000"/>
              </a:lnSpc>
              <a:spcBef>
                <a:spcPts val="0"/>
              </a:spcBef>
              <a:spcAft>
                <a:spcPts val="0"/>
              </a:spcAft>
              <a:buClr>
                <a:srgbClr val="000000"/>
              </a:buClr>
              <a:buSzPts val="2000"/>
              <a:buFont typeface="Trebuchet MS"/>
              <a:buNone/>
            </a:pPr>
            <a:r>
              <a:rPr b="0" i="0" lang="en-US" sz="2000" u="none" cap="none" strike="noStrike">
                <a:solidFill>
                  <a:srgbClr val="000000"/>
                </a:solidFill>
                <a:latin typeface="Trebuchet MS"/>
                <a:ea typeface="Trebuchet MS"/>
                <a:cs typeface="Trebuchet MS"/>
                <a:sym typeface="Trebuchet MS"/>
              </a:rPr>
              <a:t>cuSparse</a:t>
            </a:r>
            <a:endParaRPr b="0" i="0" sz="2000" u="none" cap="none" strike="noStrike">
              <a:solidFill>
                <a:srgbClr val="000000"/>
              </a:solidFill>
              <a:latin typeface="Trebuchet MS"/>
              <a:ea typeface="Trebuchet MS"/>
              <a:cs typeface="Trebuchet MS"/>
              <a:sym typeface="Trebuchet MS"/>
            </a:endParaRPr>
          </a:p>
          <a:p>
            <a:pPr indent="0" lvl="0" marL="0" marR="0" rtl="0" algn="ctr">
              <a:lnSpc>
                <a:spcPct val="90000"/>
              </a:lnSpc>
              <a:spcBef>
                <a:spcPts val="0"/>
              </a:spcBef>
              <a:spcAft>
                <a:spcPts val="0"/>
              </a:spcAft>
              <a:buClr>
                <a:srgbClr val="000000"/>
              </a:buClr>
              <a:buSzPts val="2000"/>
              <a:buFont typeface="Trebuchet MS"/>
              <a:buNone/>
            </a:pPr>
            <a:r>
              <a:rPr b="0" i="0" lang="en-US" sz="2000" u="none" cap="none" strike="noStrike">
                <a:solidFill>
                  <a:srgbClr val="000000"/>
                </a:solidFill>
                <a:latin typeface="Trebuchet MS"/>
                <a:ea typeface="Trebuchet MS"/>
                <a:cs typeface="Trebuchet MS"/>
                <a:sym typeface="Trebuchet MS"/>
              </a:rPr>
              <a:t>cuRand</a:t>
            </a:r>
            <a:endParaRPr b="0" i="0" sz="2000" u="none" cap="none" strike="noStrike">
              <a:solidFill>
                <a:srgbClr val="000000"/>
              </a:solidFill>
              <a:latin typeface="Trebuchet MS"/>
              <a:ea typeface="Trebuchet MS"/>
              <a:cs typeface="Trebuchet MS"/>
              <a:sym typeface="Trebuchet MS"/>
            </a:endParaRPr>
          </a:p>
          <a:p>
            <a:pPr indent="0" lvl="0" marL="0" marR="0" rtl="0" algn="ctr">
              <a:lnSpc>
                <a:spcPct val="90000"/>
              </a:lnSpc>
              <a:spcBef>
                <a:spcPts val="0"/>
              </a:spcBef>
              <a:spcAft>
                <a:spcPts val="0"/>
              </a:spcAft>
              <a:buClr>
                <a:srgbClr val="000000"/>
              </a:buClr>
              <a:buSzPts val="2000"/>
              <a:buFont typeface="Trebuchet MS"/>
              <a:buNone/>
            </a:pPr>
            <a:r>
              <a:rPr lang="en-US" sz="2000">
                <a:latin typeface="Trebuchet MS"/>
                <a:ea typeface="Trebuchet MS"/>
                <a:cs typeface="Trebuchet MS"/>
                <a:sym typeface="Trebuchet MS"/>
              </a:rPr>
              <a:t>Gunrock*</a:t>
            </a:r>
            <a:endParaRPr sz="2000">
              <a:latin typeface="Trebuchet MS"/>
              <a:ea typeface="Trebuchet MS"/>
              <a:cs typeface="Trebuchet MS"/>
              <a:sym typeface="Trebuchet MS"/>
            </a:endParaRPr>
          </a:p>
        </p:txBody>
      </p:sp>
      <p:cxnSp>
        <p:nvCxnSpPr>
          <p:cNvPr id="1289" name="Google Shape;1289;p141"/>
          <p:cNvCxnSpPr>
            <a:stCxn id="1280" idx="3"/>
            <a:endCxn id="1287" idx="1"/>
          </p:cNvCxnSpPr>
          <p:nvPr/>
        </p:nvCxnSpPr>
        <p:spPr>
          <a:xfrm>
            <a:off x="6000404" y="1943845"/>
            <a:ext cx="1542300" cy="342000"/>
          </a:xfrm>
          <a:prstGeom prst="bentConnector3">
            <a:avLst>
              <a:gd fmla="val 50000" name="adj1"/>
            </a:avLst>
          </a:prstGeom>
          <a:noFill/>
          <a:ln cap="rnd" cmpd="sng" w="34925">
            <a:solidFill>
              <a:srgbClr val="666666"/>
            </a:solidFill>
            <a:prstDash val="solid"/>
            <a:bevel/>
            <a:headEnd len="lg" w="lg" type="none"/>
            <a:tailEnd len="med" w="med" type="triangle"/>
          </a:ln>
        </p:spPr>
      </p:cxnSp>
      <p:cxnSp>
        <p:nvCxnSpPr>
          <p:cNvPr id="1290" name="Google Shape;1290;p141"/>
          <p:cNvCxnSpPr/>
          <p:nvPr/>
        </p:nvCxnSpPr>
        <p:spPr>
          <a:xfrm>
            <a:off x="6000095" y="4498729"/>
            <a:ext cx="1542900" cy="900"/>
          </a:xfrm>
          <a:prstGeom prst="bentConnector3">
            <a:avLst>
              <a:gd fmla="val 50000" name="adj1"/>
            </a:avLst>
          </a:prstGeom>
          <a:noFill/>
          <a:ln cap="rnd" cmpd="sng" w="34925">
            <a:solidFill>
              <a:srgbClr val="666666"/>
            </a:solidFill>
            <a:prstDash val="solid"/>
            <a:bevel/>
            <a:headEnd len="lg" w="lg" type="none"/>
            <a:tailEnd len="med" w="med" type="triangle"/>
          </a:ln>
        </p:spPr>
      </p:cxnSp>
      <p:sp>
        <p:nvSpPr>
          <p:cNvPr id="1291" name="Google Shape;1291;p141"/>
          <p:cNvSpPr/>
          <p:nvPr/>
        </p:nvSpPr>
        <p:spPr>
          <a:xfrm>
            <a:off x="2355425" y="3602225"/>
            <a:ext cx="1594200" cy="516300"/>
          </a:xfrm>
          <a:prstGeom prst="rect">
            <a:avLst/>
          </a:prstGeom>
          <a:solidFill>
            <a:srgbClr val="9237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Trebuchet MS"/>
              <a:buNone/>
            </a:pPr>
            <a:r>
              <a:rPr lang="en-US" sz="1800">
                <a:solidFill>
                  <a:srgbClr val="FFFFFF"/>
                </a:solidFill>
                <a:latin typeface="Trebuchet MS"/>
                <a:ea typeface="Trebuchet MS"/>
                <a:cs typeface="Trebuchet MS"/>
                <a:sym typeface="Trebuchet MS"/>
              </a:rPr>
              <a:t>cuGraphBLAS</a:t>
            </a:r>
            <a:endParaRPr/>
          </a:p>
        </p:txBody>
      </p:sp>
      <p:sp>
        <p:nvSpPr>
          <p:cNvPr id="1292" name="Google Shape;1292;p141"/>
          <p:cNvSpPr/>
          <p:nvPr/>
        </p:nvSpPr>
        <p:spPr>
          <a:xfrm>
            <a:off x="4013626" y="3602225"/>
            <a:ext cx="1321500" cy="516300"/>
          </a:xfrm>
          <a:prstGeom prst="rect">
            <a:avLst/>
          </a:prstGeom>
          <a:solidFill>
            <a:srgbClr val="9237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Trebuchet MS"/>
              <a:buNone/>
            </a:pPr>
            <a:r>
              <a:rPr lang="en-US" sz="1800">
                <a:solidFill>
                  <a:srgbClr val="FFFFFF"/>
                </a:solidFill>
                <a:latin typeface="Trebuchet MS"/>
                <a:ea typeface="Trebuchet MS"/>
                <a:cs typeface="Trebuchet MS"/>
                <a:sym typeface="Trebuchet MS"/>
              </a:rPr>
              <a:t>cuHornet</a:t>
            </a:r>
            <a:endParaRPr/>
          </a:p>
        </p:txBody>
      </p:sp>
      <p:sp>
        <p:nvSpPr>
          <p:cNvPr id="1293" name="Google Shape;1293;p141"/>
          <p:cNvSpPr txBox="1"/>
          <p:nvPr/>
        </p:nvSpPr>
        <p:spPr>
          <a:xfrm>
            <a:off x="42675" y="5597675"/>
            <a:ext cx="10930200" cy="317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000">
                <a:latin typeface="Trebuchet MS"/>
                <a:ea typeface="Trebuchet MS"/>
                <a:cs typeface="Trebuchet MS"/>
                <a:sym typeface="Trebuchet MS"/>
              </a:rPr>
              <a:t>nvGRAPH has been Opened Sourced and integrated into cuGraph.  A legacy version is available in a RAPIDS GitHub repo</a:t>
            </a:r>
            <a:endParaRPr sz="1000">
              <a:latin typeface="Trebuchet MS"/>
              <a:ea typeface="Trebuchet MS"/>
              <a:cs typeface="Trebuchet MS"/>
              <a:sym typeface="Trebuchet MS"/>
            </a:endParaRPr>
          </a:p>
        </p:txBody>
      </p:sp>
      <p:sp>
        <p:nvSpPr>
          <p:cNvPr id="1294" name="Google Shape;1294;p141"/>
          <p:cNvSpPr txBox="1"/>
          <p:nvPr/>
        </p:nvSpPr>
        <p:spPr>
          <a:xfrm>
            <a:off x="9269775" y="5597675"/>
            <a:ext cx="1703100" cy="317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000">
                <a:latin typeface="Trebuchet MS"/>
                <a:ea typeface="Trebuchet MS"/>
                <a:cs typeface="Trebuchet MS"/>
                <a:sym typeface="Trebuchet MS"/>
              </a:rPr>
              <a:t>* </a:t>
            </a:r>
            <a:r>
              <a:rPr lang="en-US" sz="1000">
                <a:latin typeface="Trebuchet MS"/>
                <a:ea typeface="Trebuchet MS"/>
                <a:cs typeface="Trebuchet MS"/>
                <a:sym typeface="Trebuchet MS"/>
              </a:rPr>
              <a:t>Gunrock is from UC Davis</a:t>
            </a:r>
            <a:endParaRPr sz="1000">
              <a:latin typeface="Trebuchet MS"/>
              <a:ea typeface="Trebuchet MS"/>
              <a:cs typeface="Trebuchet MS"/>
              <a:sym typeface="Trebuchet MS"/>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99" name="Shape 1299"/>
        <p:cNvGrpSpPr/>
        <p:nvPr/>
      </p:nvGrpSpPr>
      <p:grpSpPr>
        <a:xfrm>
          <a:off x="0" y="0"/>
          <a:ext cx="0" cy="0"/>
          <a:chOff x="0" y="0"/>
          <a:chExt cx="0" cy="0"/>
        </a:xfrm>
      </p:grpSpPr>
      <p:sp>
        <p:nvSpPr>
          <p:cNvPr id="1300" name="Google Shape;1300;p142"/>
          <p:cNvSpPr txBox="1"/>
          <p:nvPr>
            <p:ph type="title"/>
          </p:nvPr>
        </p:nvSpPr>
        <p:spPr>
          <a:xfrm>
            <a:off x="498348" y="737426"/>
            <a:ext cx="9976200" cy="59100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None/>
            </a:pPr>
            <a:r>
              <a:rPr lang="en-US">
                <a:latin typeface="Trebuchet MS"/>
                <a:ea typeface="Trebuchet MS"/>
                <a:cs typeface="Trebuchet MS"/>
                <a:sym typeface="Trebuchet MS"/>
              </a:rPr>
              <a:t>Algorithms</a:t>
            </a:r>
            <a:endParaRPr/>
          </a:p>
        </p:txBody>
      </p:sp>
      <p:sp>
        <p:nvSpPr>
          <p:cNvPr id="1301" name="Google Shape;1301;p142"/>
          <p:cNvSpPr txBox="1"/>
          <p:nvPr>
            <p:ph idx="2" type="body"/>
          </p:nvPr>
        </p:nvSpPr>
        <p:spPr>
          <a:xfrm>
            <a:off x="498348" y="1259533"/>
            <a:ext cx="9976200" cy="52560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SzPts val="2000"/>
              <a:buFont typeface="Trebuchet MS"/>
              <a:buNone/>
            </a:pPr>
            <a:r>
              <a:rPr lang="en-US">
                <a:latin typeface="Trebuchet MS"/>
                <a:ea typeface="Trebuchet MS"/>
                <a:cs typeface="Trebuchet MS"/>
                <a:sym typeface="Trebuchet MS"/>
              </a:rPr>
              <a:t>GPU-accelerated </a:t>
            </a:r>
            <a:r>
              <a:rPr lang="en-US"/>
              <a:t>NetworkX</a:t>
            </a:r>
            <a:endParaRPr/>
          </a:p>
        </p:txBody>
      </p:sp>
      <p:sp>
        <p:nvSpPr>
          <p:cNvPr id="1302" name="Google Shape;1302;p142"/>
          <p:cNvSpPr/>
          <p:nvPr/>
        </p:nvSpPr>
        <p:spPr>
          <a:xfrm>
            <a:off x="4272698" y="1905546"/>
            <a:ext cx="3477900" cy="432600"/>
          </a:xfrm>
          <a:prstGeom prst="rect">
            <a:avLst/>
          </a:prstGeom>
          <a:solidFill>
            <a:schemeClr val="lt2"/>
          </a:solidFill>
          <a:ln>
            <a:noFill/>
          </a:ln>
          <a:effectLst>
            <a:outerShdw blurRad="40000" rotWithShape="0" dir="5400000" dist="20000">
              <a:srgbClr val="000000">
                <a:alpha val="3765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67"/>
              <a:buFont typeface="Trebuchet MS"/>
              <a:buNone/>
            </a:pPr>
            <a:r>
              <a:rPr lang="en-US" sz="1200">
                <a:solidFill>
                  <a:srgbClr val="FFFFFF"/>
                </a:solidFill>
                <a:latin typeface="Trebuchet MS"/>
                <a:ea typeface="Trebuchet MS"/>
                <a:cs typeface="Trebuchet MS"/>
                <a:sym typeface="Trebuchet MS"/>
              </a:rPr>
              <a:t>Community</a:t>
            </a:r>
            <a:endParaRPr sz="1200"/>
          </a:p>
        </p:txBody>
      </p:sp>
      <p:sp>
        <p:nvSpPr>
          <p:cNvPr id="1303" name="Google Shape;1303;p142"/>
          <p:cNvSpPr/>
          <p:nvPr/>
        </p:nvSpPr>
        <p:spPr>
          <a:xfrm>
            <a:off x="4272648" y="2803636"/>
            <a:ext cx="3477900" cy="432600"/>
          </a:xfrm>
          <a:prstGeom prst="rect">
            <a:avLst/>
          </a:prstGeom>
          <a:solidFill>
            <a:schemeClr val="lt2"/>
          </a:solidFill>
          <a:ln>
            <a:noFill/>
          </a:ln>
          <a:effectLst>
            <a:outerShdw blurRad="40000" rotWithShape="0" dir="5400000" dist="20000">
              <a:srgbClr val="000000">
                <a:alpha val="3765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Trebuchet MS"/>
              <a:buNone/>
            </a:pPr>
            <a:r>
              <a:rPr lang="en-US" sz="1200">
                <a:solidFill>
                  <a:srgbClr val="FFFFFF"/>
                </a:solidFill>
                <a:latin typeface="Trebuchet MS"/>
                <a:ea typeface="Trebuchet MS"/>
                <a:cs typeface="Trebuchet MS"/>
                <a:sym typeface="Trebuchet MS"/>
              </a:rPr>
              <a:t>Components</a:t>
            </a:r>
            <a:endParaRPr sz="1200"/>
          </a:p>
        </p:txBody>
      </p:sp>
      <p:sp>
        <p:nvSpPr>
          <p:cNvPr id="1304" name="Google Shape;1304;p142"/>
          <p:cNvSpPr/>
          <p:nvPr/>
        </p:nvSpPr>
        <p:spPr>
          <a:xfrm>
            <a:off x="4272648" y="3406800"/>
            <a:ext cx="3477900" cy="432600"/>
          </a:xfrm>
          <a:prstGeom prst="rect">
            <a:avLst/>
          </a:prstGeom>
          <a:solidFill>
            <a:schemeClr val="lt2"/>
          </a:solidFill>
          <a:ln>
            <a:noFill/>
          </a:ln>
          <a:effectLst>
            <a:outerShdw blurRad="40000" rotWithShape="0" dir="5400000" dist="20000">
              <a:srgbClr val="000000">
                <a:alpha val="3765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Trebuchet MS"/>
              <a:buNone/>
            </a:pPr>
            <a:r>
              <a:rPr lang="en-US" sz="1200">
                <a:solidFill>
                  <a:srgbClr val="FFFFFF"/>
                </a:solidFill>
                <a:latin typeface="Trebuchet MS"/>
                <a:ea typeface="Trebuchet MS"/>
                <a:cs typeface="Trebuchet MS"/>
                <a:sym typeface="Trebuchet MS"/>
              </a:rPr>
              <a:t>Link Analysis</a:t>
            </a:r>
            <a:endParaRPr sz="1200"/>
          </a:p>
        </p:txBody>
      </p:sp>
      <p:sp>
        <p:nvSpPr>
          <p:cNvPr id="1305" name="Google Shape;1305;p142"/>
          <p:cNvSpPr/>
          <p:nvPr/>
        </p:nvSpPr>
        <p:spPr>
          <a:xfrm>
            <a:off x="4272648" y="4009977"/>
            <a:ext cx="3477900" cy="432600"/>
          </a:xfrm>
          <a:prstGeom prst="rect">
            <a:avLst/>
          </a:prstGeom>
          <a:solidFill>
            <a:schemeClr val="lt2"/>
          </a:solidFill>
          <a:ln>
            <a:noFill/>
          </a:ln>
          <a:effectLst>
            <a:outerShdw blurRad="40000" rotWithShape="0" dir="5400000" dist="20000">
              <a:srgbClr val="000000">
                <a:alpha val="3765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200"/>
              <a:buFont typeface="Trebuchet MS"/>
              <a:buNone/>
            </a:pPr>
            <a:r>
              <a:rPr lang="en-US" sz="1200">
                <a:solidFill>
                  <a:srgbClr val="FFFFFF"/>
                </a:solidFill>
                <a:latin typeface="Trebuchet MS"/>
                <a:ea typeface="Trebuchet MS"/>
                <a:cs typeface="Trebuchet MS"/>
                <a:sym typeface="Trebuchet MS"/>
              </a:rPr>
              <a:t>Link Prediction</a:t>
            </a:r>
            <a:endParaRPr sz="1200"/>
          </a:p>
        </p:txBody>
      </p:sp>
      <p:sp>
        <p:nvSpPr>
          <p:cNvPr id="1306" name="Google Shape;1306;p142"/>
          <p:cNvSpPr/>
          <p:nvPr/>
        </p:nvSpPr>
        <p:spPr>
          <a:xfrm>
            <a:off x="4272648" y="4711454"/>
            <a:ext cx="3477900" cy="432600"/>
          </a:xfrm>
          <a:prstGeom prst="rect">
            <a:avLst/>
          </a:prstGeom>
          <a:solidFill>
            <a:schemeClr val="lt2"/>
          </a:solidFill>
          <a:ln>
            <a:noFill/>
          </a:ln>
          <a:effectLst>
            <a:outerShdw blurRad="40000" rotWithShape="0" dir="5400000" dist="20000">
              <a:srgbClr val="000000">
                <a:alpha val="3765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Trebuchet MS"/>
              <a:buNone/>
            </a:pPr>
            <a:r>
              <a:rPr lang="en-US" sz="1200">
                <a:solidFill>
                  <a:srgbClr val="FFFFFF"/>
                </a:solidFill>
                <a:latin typeface="Trebuchet MS"/>
                <a:ea typeface="Trebuchet MS"/>
                <a:cs typeface="Trebuchet MS"/>
                <a:sym typeface="Trebuchet MS"/>
              </a:rPr>
              <a:t>Traversal</a:t>
            </a:r>
            <a:endParaRPr sz="1200"/>
          </a:p>
        </p:txBody>
      </p:sp>
      <p:sp>
        <p:nvSpPr>
          <p:cNvPr id="1307" name="Google Shape;1307;p142"/>
          <p:cNvSpPr/>
          <p:nvPr/>
        </p:nvSpPr>
        <p:spPr>
          <a:xfrm>
            <a:off x="4272648" y="5336733"/>
            <a:ext cx="3477900" cy="432600"/>
          </a:xfrm>
          <a:prstGeom prst="rect">
            <a:avLst/>
          </a:prstGeom>
          <a:solidFill>
            <a:schemeClr val="lt2"/>
          </a:solidFill>
          <a:ln>
            <a:noFill/>
          </a:ln>
          <a:effectLst>
            <a:outerShdw blurRad="40000" rotWithShape="0" dir="5400000" dist="20000">
              <a:srgbClr val="000000">
                <a:alpha val="3765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Trebuchet MS"/>
              <a:buNone/>
            </a:pPr>
            <a:r>
              <a:rPr lang="en-US" sz="1200">
                <a:solidFill>
                  <a:srgbClr val="FFFFFF"/>
                </a:solidFill>
                <a:latin typeface="Trebuchet MS"/>
                <a:ea typeface="Trebuchet MS"/>
                <a:cs typeface="Trebuchet MS"/>
                <a:sym typeface="Trebuchet MS"/>
              </a:rPr>
              <a:t>Centrality</a:t>
            </a:r>
            <a:endParaRPr sz="1200"/>
          </a:p>
        </p:txBody>
      </p:sp>
      <p:sp>
        <p:nvSpPr>
          <p:cNvPr id="1308" name="Google Shape;1308;p142"/>
          <p:cNvSpPr txBox="1"/>
          <p:nvPr/>
        </p:nvSpPr>
        <p:spPr>
          <a:xfrm>
            <a:off x="7838875" y="1661425"/>
            <a:ext cx="2862600" cy="7572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rgbClr val="000000"/>
              </a:buClr>
              <a:buSzPts val="1200"/>
              <a:buFont typeface="Trebuchet MS"/>
              <a:buNone/>
            </a:pPr>
            <a:r>
              <a:rPr lang="en-US" sz="1200">
                <a:latin typeface="Trebuchet MS"/>
                <a:ea typeface="Trebuchet MS"/>
                <a:cs typeface="Trebuchet MS"/>
                <a:sym typeface="Trebuchet MS"/>
              </a:rPr>
              <a:t>Spectral Clustering</a:t>
            </a:r>
            <a:endParaRPr sz="1200">
              <a:latin typeface="Trebuchet MS"/>
              <a:ea typeface="Trebuchet MS"/>
              <a:cs typeface="Trebuchet MS"/>
              <a:sym typeface="Trebuchet MS"/>
            </a:endParaRPr>
          </a:p>
          <a:p>
            <a:pPr indent="0" lvl="0" marL="457200" marR="0" rtl="0" algn="l">
              <a:lnSpc>
                <a:spcPct val="90000"/>
              </a:lnSpc>
              <a:spcBef>
                <a:spcPts val="0"/>
              </a:spcBef>
              <a:spcAft>
                <a:spcPts val="0"/>
              </a:spcAft>
              <a:buClr>
                <a:schemeClr val="dk2"/>
              </a:buClr>
              <a:buSzPts val="1100"/>
              <a:buFont typeface="Arial"/>
              <a:buNone/>
            </a:pPr>
            <a:r>
              <a:rPr lang="en-US" sz="1200">
                <a:latin typeface="Trebuchet MS"/>
                <a:ea typeface="Trebuchet MS"/>
                <a:cs typeface="Trebuchet MS"/>
                <a:sym typeface="Trebuchet MS"/>
              </a:rPr>
              <a:t>Balanced-Cut</a:t>
            </a:r>
            <a:endParaRPr sz="1200">
              <a:latin typeface="Trebuchet MS"/>
              <a:ea typeface="Trebuchet MS"/>
              <a:cs typeface="Trebuchet MS"/>
              <a:sym typeface="Trebuchet MS"/>
            </a:endParaRPr>
          </a:p>
          <a:p>
            <a:pPr indent="0" lvl="0" marL="457200" marR="0" rtl="0" algn="l">
              <a:lnSpc>
                <a:spcPct val="90000"/>
              </a:lnSpc>
              <a:spcBef>
                <a:spcPts val="0"/>
              </a:spcBef>
              <a:spcAft>
                <a:spcPts val="0"/>
              </a:spcAft>
              <a:buClr>
                <a:schemeClr val="dk2"/>
              </a:buClr>
              <a:buSzPts val="1100"/>
              <a:buFont typeface="Arial"/>
              <a:buNone/>
            </a:pPr>
            <a:r>
              <a:rPr lang="en-US" sz="1200">
                <a:latin typeface="Trebuchet MS"/>
                <a:ea typeface="Trebuchet MS"/>
                <a:cs typeface="Trebuchet MS"/>
                <a:sym typeface="Trebuchet MS"/>
              </a:rPr>
              <a:t>Modularity Maximization</a:t>
            </a:r>
            <a:endParaRPr sz="1200">
              <a:latin typeface="Trebuchet MS"/>
              <a:ea typeface="Trebuchet MS"/>
              <a:cs typeface="Trebuchet MS"/>
              <a:sym typeface="Trebuchet MS"/>
            </a:endParaRPr>
          </a:p>
          <a:p>
            <a:pPr indent="0" lvl="0" marL="0" marR="0" rtl="0" algn="l">
              <a:lnSpc>
                <a:spcPct val="90000"/>
              </a:lnSpc>
              <a:spcBef>
                <a:spcPts val="0"/>
              </a:spcBef>
              <a:spcAft>
                <a:spcPts val="0"/>
              </a:spcAft>
              <a:buClr>
                <a:srgbClr val="000000"/>
              </a:buClr>
              <a:buSzPts val="1200"/>
              <a:buFont typeface="Trebuchet MS"/>
              <a:buNone/>
            </a:pPr>
            <a:r>
              <a:rPr lang="en-US" sz="1200">
                <a:latin typeface="Trebuchet MS"/>
                <a:ea typeface="Trebuchet MS"/>
                <a:cs typeface="Trebuchet MS"/>
                <a:sym typeface="Trebuchet MS"/>
              </a:rPr>
              <a:t>Louvain</a:t>
            </a:r>
            <a:endParaRPr sz="1200">
              <a:latin typeface="Trebuchet MS"/>
              <a:ea typeface="Trebuchet MS"/>
              <a:cs typeface="Trebuchet MS"/>
              <a:sym typeface="Trebuchet MS"/>
            </a:endParaRPr>
          </a:p>
          <a:p>
            <a:pPr indent="0" lvl="0" marL="0" marR="0" rtl="0" algn="l">
              <a:lnSpc>
                <a:spcPct val="90000"/>
              </a:lnSpc>
              <a:spcBef>
                <a:spcPts val="0"/>
              </a:spcBef>
              <a:spcAft>
                <a:spcPts val="0"/>
              </a:spcAft>
              <a:buClr>
                <a:srgbClr val="000000"/>
              </a:buClr>
              <a:buSzPts val="1200"/>
              <a:buFont typeface="Trebuchet MS"/>
              <a:buNone/>
            </a:pPr>
            <a:r>
              <a:rPr lang="en-US" sz="1200">
                <a:latin typeface="Trebuchet MS"/>
                <a:ea typeface="Trebuchet MS"/>
                <a:cs typeface="Trebuchet MS"/>
                <a:sym typeface="Trebuchet MS"/>
              </a:rPr>
              <a:t>Ensemble Clustering for Graphs</a:t>
            </a:r>
            <a:endParaRPr sz="1200">
              <a:latin typeface="Trebuchet MS"/>
              <a:ea typeface="Trebuchet MS"/>
              <a:cs typeface="Trebuchet MS"/>
              <a:sym typeface="Trebuchet MS"/>
            </a:endParaRPr>
          </a:p>
          <a:p>
            <a:pPr indent="0" lvl="0" marL="0" marR="0" rtl="0" algn="l">
              <a:lnSpc>
                <a:spcPct val="90000"/>
              </a:lnSpc>
              <a:spcBef>
                <a:spcPts val="0"/>
              </a:spcBef>
              <a:spcAft>
                <a:spcPts val="0"/>
              </a:spcAft>
              <a:buClr>
                <a:srgbClr val="000000"/>
              </a:buClr>
              <a:buSzPts val="1200"/>
              <a:buFont typeface="Trebuchet MS"/>
              <a:buNone/>
            </a:pPr>
            <a:r>
              <a:rPr lang="en-US" sz="1200">
                <a:latin typeface="Trebuchet MS"/>
                <a:ea typeface="Trebuchet MS"/>
                <a:cs typeface="Trebuchet MS"/>
                <a:sym typeface="Trebuchet MS"/>
              </a:rPr>
              <a:t>Subgraph Extraction</a:t>
            </a:r>
            <a:br>
              <a:rPr lang="en-US" sz="1200">
                <a:latin typeface="Trebuchet MS"/>
                <a:ea typeface="Trebuchet MS"/>
                <a:cs typeface="Trebuchet MS"/>
                <a:sym typeface="Trebuchet MS"/>
              </a:rPr>
            </a:br>
            <a:r>
              <a:rPr lang="en-US" sz="1200">
                <a:latin typeface="Trebuchet MS"/>
                <a:ea typeface="Trebuchet MS"/>
                <a:cs typeface="Trebuchet MS"/>
                <a:sym typeface="Trebuchet MS"/>
              </a:rPr>
              <a:t>KCore and KCore Number</a:t>
            </a:r>
            <a:endParaRPr sz="1200">
              <a:latin typeface="Trebuchet MS"/>
              <a:ea typeface="Trebuchet MS"/>
              <a:cs typeface="Trebuchet MS"/>
              <a:sym typeface="Trebuchet MS"/>
            </a:endParaRPr>
          </a:p>
          <a:p>
            <a:pPr indent="0" lvl="0" marL="0" marR="0" rtl="0" algn="l">
              <a:lnSpc>
                <a:spcPct val="90000"/>
              </a:lnSpc>
              <a:spcBef>
                <a:spcPts val="0"/>
              </a:spcBef>
              <a:spcAft>
                <a:spcPts val="0"/>
              </a:spcAft>
              <a:buClr>
                <a:srgbClr val="000000"/>
              </a:buClr>
              <a:buSzPts val="1200"/>
              <a:buFont typeface="Trebuchet MS"/>
              <a:buNone/>
            </a:pPr>
            <a:r>
              <a:rPr lang="en-US" sz="1200">
                <a:latin typeface="Trebuchet MS"/>
                <a:ea typeface="Trebuchet MS"/>
                <a:cs typeface="Trebuchet MS"/>
                <a:sym typeface="Trebuchet MS"/>
              </a:rPr>
              <a:t>Triangle Counting</a:t>
            </a:r>
            <a:endParaRPr sz="1200">
              <a:latin typeface="Trebuchet MS"/>
              <a:ea typeface="Trebuchet MS"/>
              <a:cs typeface="Trebuchet MS"/>
              <a:sym typeface="Trebuchet MS"/>
            </a:endParaRPr>
          </a:p>
          <a:p>
            <a:pPr indent="0" lvl="0" marL="0" marR="0" rtl="0" algn="l">
              <a:lnSpc>
                <a:spcPct val="90000"/>
              </a:lnSpc>
              <a:spcBef>
                <a:spcPts val="0"/>
              </a:spcBef>
              <a:spcAft>
                <a:spcPts val="0"/>
              </a:spcAft>
              <a:buClr>
                <a:srgbClr val="000000"/>
              </a:buClr>
              <a:buSzPts val="1200"/>
              <a:buFont typeface="Trebuchet MS"/>
              <a:buNone/>
            </a:pPr>
            <a:r>
              <a:rPr b="1" i="1" lang="en-US" sz="1200">
                <a:latin typeface="Trebuchet MS"/>
                <a:ea typeface="Trebuchet MS"/>
                <a:cs typeface="Trebuchet MS"/>
                <a:sym typeface="Trebuchet MS"/>
              </a:rPr>
              <a:t>K-Truss</a:t>
            </a:r>
            <a:endParaRPr b="1" i="1" sz="1200">
              <a:latin typeface="Trebuchet MS"/>
              <a:ea typeface="Trebuchet MS"/>
              <a:cs typeface="Trebuchet MS"/>
              <a:sym typeface="Trebuchet MS"/>
            </a:endParaRPr>
          </a:p>
          <a:p>
            <a:pPr indent="0" lvl="0" marL="0" marR="0" rtl="0" algn="l">
              <a:lnSpc>
                <a:spcPct val="90000"/>
              </a:lnSpc>
              <a:spcBef>
                <a:spcPts val="0"/>
              </a:spcBef>
              <a:spcAft>
                <a:spcPts val="0"/>
              </a:spcAft>
              <a:buClr>
                <a:srgbClr val="000000"/>
              </a:buClr>
              <a:buSzPts val="1200"/>
              <a:buFont typeface="Trebuchet MS"/>
              <a:buNone/>
            </a:pPr>
            <a:r>
              <a:t/>
            </a:r>
            <a:endParaRPr sz="1200">
              <a:latin typeface="Trebuchet MS"/>
              <a:ea typeface="Trebuchet MS"/>
              <a:cs typeface="Trebuchet MS"/>
              <a:sym typeface="Trebuchet MS"/>
            </a:endParaRPr>
          </a:p>
        </p:txBody>
      </p:sp>
      <p:sp>
        <p:nvSpPr>
          <p:cNvPr id="1309" name="Google Shape;1309;p142"/>
          <p:cNvSpPr txBox="1"/>
          <p:nvPr/>
        </p:nvSpPr>
        <p:spPr>
          <a:xfrm>
            <a:off x="7838950" y="3989375"/>
            <a:ext cx="2563500" cy="5256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rgbClr val="000000"/>
              </a:buClr>
              <a:buSzPts val="1200"/>
              <a:buFont typeface="Trebuchet MS"/>
              <a:buNone/>
            </a:pPr>
            <a:r>
              <a:rPr lang="en-US" sz="1200">
                <a:latin typeface="Trebuchet MS"/>
                <a:ea typeface="Trebuchet MS"/>
                <a:cs typeface="Trebuchet MS"/>
                <a:sym typeface="Trebuchet MS"/>
              </a:rPr>
              <a:t>Jaccard</a:t>
            </a:r>
            <a:endParaRPr sz="1200">
              <a:latin typeface="Trebuchet MS"/>
              <a:ea typeface="Trebuchet MS"/>
              <a:cs typeface="Trebuchet MS"/>
              <a:sym typeface="Trebuchet MS"/>
            </a:endParaRPr>
          </a:p>
          <a:p>
            <a:pPr indent="0" lvl="0" marL="0" marR="0" rtl="0" algn="l">
              <a:lnSpc>
                <a:spcPct val="90000"/>
              </a:lnSpc>
              <a:spcBef>
                <a:spcPts val="0"/>
              </a:spcBef>
              <a:spcAft>
                <a:spcPts val="0"/>
              </a:spcAft>
              <a:buClr>
                <a:srgbClr val="000000"/>
              </a:buClr>
              <a:buSzPts val="1200"/>
              <a:buFont typeface="Trebuchet MS"/>
              <a:buNone/>
            </a:pPr>
            <a:r>
              <a:rPr lang="en-US" sz="1200">
                <a:latin typeface="Trebuchet MS"/>
                <a:ea typeface="Trebuchet MS"/>
                <a:cs typeface="Trebuchet MS"/>
                <a:sym typeface="Trebuchet MS"/>
              </a:rPr>
              <a:t>Weighted Jaccard</a:t>
            </a:r>
            <a:endParaRPr sz="1200">
              <a:latin typeface="Trebuchet MS"/>
              <a:ea typeface="Trebuchet MS"/>
              <a:cs typeface="Trebuchet MS"/>
              <a:sym typeface="Trebuchet MS"/>
            </a:endParaRPr>
          </a:p>
          <a:p>
            <a:pPr indent="0" lvl="0" marL="0" marR="0" rtl="0" algn="l">
              <a:lnSpc>
                <a:spcPct val="90000"/>
              </a:lnSpc>
              <a:spcBef>
                <a:spcPts val="0"/>
              </a:spcBef>
              <a:spcAft>
                <a:spcPts val="0"/>
              </a:spcAft>
              <a:buClr>
                <a:srgbClr val="000000"/>
              </a:buClr>
              <a:buSzPts val="1200"/>
              <a:buFont typeface="Trebuchet MS"/>
              <a:buNone/>
            </a:pPr>
            <a:r>
              <a:rPr lang="en-US" sz="1200">
                <a:latin typeface="Trebuchet MS"/>
                <a:ea typeface="Trebuchet MS"/>
                <a:cs typeface="Trebuchet MS"/>
                <a:sym typeface="Trebuchet MS"/>
              </a:rPr>
              <a:t>Overlap Coefficient</a:t>
            </a:r>
            <a:endParaRPr sz="1200">
              <a:latin typeface="Trebuchet MS"/>
              <a:ea typeface="Trebuchet MS"/>
              <a:cs typeface="Trebuchet MS"/>
              <a:sym typeface="Trebuchet MS"/>
            </a:endParaRPr>
          </a:p>
        </p:txBody>
      </p:sp>
      <p:sp>
        <p:nvSpPr>
          <p:cNvPr id="1310" name="Google Shape;1310;p142"/>
          <p:cNvSpPr txBox="1"/>
          <p:nvPr/>
        </p:nvSpPr>
        <p:spPr>
          <a:xfrm>
            <a:off x="7838953" y="4715450"/>
            <a:ext cx="2811900" cy="4248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2"/>
              </a:buClr>
              <a:buSzPts val="1100"/>
              <a:buFont typeface="Arial"/>
              <a:buNone/>
            </a:pPr>
            <a:r>
              <a:rPr lang="en-US" sz="1200">
                <a:latin typeface="Trebuchet MS"/>
                <a:ea typeface="Trebuchet MS"/>
                <a:cs typeface="Trebuchet MS"/>
                <a:sym typeface="Trebuchet MS"/>
              </a:rPr>
              <a:t>Single Source Shortest Path (SSSP)</a:t>
            </a:r>
            <a:endParaRPr sz="1200">
              <a:latin typeface="Trebuchet MS"/>
              <a:ea typeface="Trebuchet MS"/>
              <a:cs typeface="Trebuchet MS"/>
              <a:sym typeface="Trebuchet MS"/>
            </a:endParaRPr>
          </a:p>
          <a:p>
            <a:pPr indent="0" lvl="0" marL="0" marR="0" rtl="0" algn="l">
              <a:lnSpc>
                <a:spcPct val="90000"/>
              </a:lnSpc>
              <a:spcBef>
                <a:spcPts val="0"/>
              </a:spcBef>
              <a:spcAft>
                <a:spcPts val="0"/>
              </a:spcAft>
              <a:buClr>
                <a:schemeClr val="dk2"/>
              </a:buClr>
              <a:buSzPts val="1100"/>
              <a:buFont typeface="Arial"/>
              <a:buNone/>
            </a:pPr>
            <a:r>
              <a:rPr lang="en-US" sz="1200">
                <a:latin typeface="Trebuchet MS"/>
                <a:ea typeface="Trebuchet MS"/>
                <a:cs typeface="Trebuchet MS"/>
                <a:sym typeface="Trebuchet MS"/>
              </a:rPr>
              <a:t>Breadth First Search (BFS)</a:t>
            </a:r>
            <a:endParaRPr sz="1200">
              <a:latin typeface="Trebuchet MS"/>
              <a:ea typeface="Trebuchet MS"/>
              <a:cs typeface="Trebuchet MS"/>
              <a:sym typeface="Trebuchet MS"/>
            </a:endParaRPr>
          </a:p>
        </p:txBody>
      </p:sp>
      <p:sp>
        <p:nvSpPr>
          <p:cNvPr id="1311" name="Google Shape;1311;p142"/>
          <p:cNvSpPr txBox="1"/>
          <p:nvPr/>
        </p:nvSpPr>
        <p:spPr>
          <a:xfrm>
            <a:off x="81769" y="4096971"/>
            <a:ext cx="2543700" cy="2586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2"/>
              </a:buClr>
              <a:buSzPts val="1200"/>
              <a:buFont typeface="Trebuchet MS"/>
              <a:buNone/>
            </a:pPr>
            <a:r>
              <a:rPr lang="en-US" sz="1200">
                <a:solidFill>
                  <a:schemeClr val="dk2"/>
                </a:solidFill>
                <a:latin typeface="Trebuchet MS"/>
                <a:ea typeface="Trebuchet MS"/>
                <a:cs typeface="Trebuchet MS"/>
                <a:sym typeface="Trebuchet MS"/>
              </a:rPr>
              <a:t>Graph Classes</a:t>
            </a:r>
            <a:endParaRPr sz="1200">
              <a:latin typeface="Trebuchet MS"/>
              <a:ea typeface="Trebuchet MS"/>
              <a:cs typeface="Trebuchet MS"/>
              <a:sym typeface="Trebuchet MS"/>
            </a:endParaRPr>
          </a:p>
        </p:txBody>
      </p:sp>
      <p:sp>
        <p:nvSpPr>
          <p:cNvPr id="1312" name="Google Shape;1312;p142"/>
          <p:cNvSpPr/>
          <p:nvPr/>
        </p:nvSpPr>
        <p:spPr>
          <a:xfrm>
            <a:off x="1409155" y="4618454"/>
            <a:ext cx="2612700" cy="432600"/>
          </a:xfrm>
          <a:prstGeom prst="rect">
            <a:avLst/>
          </a:prstGeom>
          <a:solidFill>
            <a:schemeClr val="lt2"/>
          </a:solidFill>
          <a:ln>
            <a:noFill/>
          </a:ln>
          <a:effectLst>
            <a:outerShdw blurRad="40000" rotWithShape="0" dir="5400000" dist="20000">
              <a:srgbClr val="000000">
                <a:alpha val="3765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Trebuchet MS"/>
              <a:buNone/>
            </a:pPr>
            <a:r>
              <a:rPr lang="en-US" sz="1200">
                <a:solidFill>
                  <a:srgbClr val="FFFFFF"/>
                </a:solidFill>
                <a:latin typeface="Trebuchet MS"/>
                <a:ea typeface="Trebuchet MS"/>
                <a:cs typeface="Trebuchet MS"/>
                <a:sym typeface="Trebuchet MS"/>
              </a:rPr>
              <a:t>Multi-GPU</a:t>
            </a:r>
            <a:endParaRPr sz="1200"/>
          </a:p>
        </p:txBody>
      </p:sp>
      <p:sp>
        <p:nvSpPr>
          <p:cNvPr id="1313" name="Google Shape;1313;p142"/>
          <p:cNvSpPr txBox="1"/>
          <p:nvPr/>
        </p:nvSpPr>
        <p:spPr>
          <a:xfrm>
            <a:off x="1886004" y="5629287"/>
            <a:ext cx="1351800" cy="2862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rgbClr val="000000"/>
              </a:buClr>
              <a:buSzPts val="1400"/>
              <a:buFont typeface="Trebuchet MS"/>
              <a:buNone/>
            </a:pPr>
            <a:r>
              <a:rPr b="0" i="0" lang="en-US" sz="1400" u="none" cap="none" strike="noStrike">
                <a:solidFill>
                  <a:srgbClr val="000000"/>
                </a:solidFill>
                <a:latin typeface="Trebuchet MS"/>
                <a:ea typeface="Trebuchet MS"/>
                <a:cs typeface="Trebuchet MS"/>
                <a:sym typeface="Trebuchet MS"/>
              </a:rPr>
              <a:t>More to come!</a:t>
            </a:r>
            <a:endParaRPr b="0" i="0" sz="1800" u="none" cap="none" strike="noStrike">
              <a:solidFill>
                <a:srgbClr val="FFFFFF"/>
              </a:solidFill>
              <a:latin typeface="Trebuchet MS"/>
              <a:ea typeface="Trebuchet MS"/>
              <a:cs typeface="Trebuchet MS"/>
              <a:sym typeface="Trebuchet MS"/>
            </a:endParaRPr>
          </a:p>
        </p:txBody>
      </p:sp>
      <p:sp>
        <p:nvSpPr>
          <p:cNvPr id="1314" name="Google Shape;1314;p142"/>
          <p:cNvSpPr/>
          <p:nvPr/>
        </p:nvSpPr>
        <p:spPr>
          <a:xfrm>
            <a:off x="1409155" y="5187590"/>
            <a:ext cx="2612700" cy="432600"/>
          </a:xfrm>
          <a:prstGeom prst="rect">
            <a:avLst/>
          </a:prstGeom>
          <a:solidFill>
            <a:schemeClr val="lt2"/>
          </a:solidFill>
          <a:ln>
            <a:noFill/>
          </a:ln>
          <a:effectLst>
            <a:outerShdw blurRad="40000" rotWithShape="0" dir="5400000" dist="20000">
              <a:srgbClr val="000000">
                <a:alpha val="3765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600"/>
              <a:buFont typeface="Trebuchet MS"/>
              <a:buNone/>
            </a:pPr>
            <a:r>
              <a:rPr lang="en-US" sz="1200">
                <a:solidFill>
                  <a:srgbClr val="FFFFFF"/>
                </a:solidFill>
                <a:latin typeface="Trebuchet MS"/>
                <a:ea typeface="Trebuchet MS"/>
                <a:cs typeface="Trebuchet MS"/>
                <a:sym typeface="Trebuchet MS"/>
              </a:rPr>
              <a:t>Utilities</a:t>
            </a:r>
            <a:endParaRPr sz="1200"/>
          </a:p>
        </p:txBody>
      </p:sp>
      <p:sp>
        <p:nvSpPr>
          <p:cNvPr id="1315" name="Google Shape;1315;p142"/>
          <p:cNvSpPr txBox="1"/>
          <p:nvPr/>
        </p:nvSpPr>
        <p:spPr>
          <a:xfrm>
            <a:off x="7838875" y="2803625"/>
            <a:ext cx="2563500" cy="4326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rgbClr val="000000"/>
              </a:buClr>
              <a:buSzPts val="1200"/>
              <a:buFont typeface="Trebuchet MS"/>
              <a:buNone/>
            </a:pPr>
            <a:r>
              <a:rPr lang="en-US" sz="1200">
                <a:latin typeface="Trebuchet MS"/>
                <a:ea typeface="Trebuchet MS"/>
                <a:cs typeface="Trebuchet MS"/>
                <a:sym typeface="Trebuchet MS"/>
              </a:rPr>
              <a:t>Weakly Connected Components</a:t>
            </a:r>
            <a:endParaRPr sz="1200">
              <a:latin typeface="Trebuchet MS"/>
              <a:ea typeface="Trebuchet MS"/>
              <a:cs typeface="Trebuchet MS"/>
              <a:sym typeface="Trebuchet MS"/>
            </a:endParaRPr>
          </a:p>
          <a:p>
            <a:pPr indent="0" lvl="0" marL="0" marR="0" rtl="0" algn="l">
              <a:lnSpc>
                <a:spcPct val="90000"/>
              </a:lnSpc>
              <a:spcBef>
                <a:spcPts val="0"/>
              </a:spcBef>
              <a:spcAft>
                <a:spcPts val="0"/>
              </a:spcAft>
              <a:buClr>
                <a:srgbClr val="000000"/>
              </a:buClr>
              <a:buSzPts val="1200"/>
              <a:buFont typeface="Trebuchet MS"/>
              <a:buNone/>
            </a:pPr>
            <a:r>
              <a:rPr lang="en-US" sz="1200">
                <a:latin typeface="Trebuchet MS"/>
                <a:ea typeface="Trebuchet MS"/>
                <a:cs typeface="Trebuchet MS"/>
                <a:sym typeface="Trebuchet MS"/>
              </a:rPr>
              <a:t>Strongly Connected Components</a:t>
            </a:r>
            <a:endParaRPr sz="1200">
              <a:latin typeface="Trebuchet MS"/>
              <a:ea typeface="Trebuchet MS"/>
              <a:cs typeface="Trebuchet MS"/>
              <a:sym typeface="Trebuchet MS"/>
            </a:endParaRPr>
          </a:p>
        </p:txBody>
      </p:sp>
      <p:sp>
        <p:nvSpPr>
          <p:cNvPr id="1316" name="Google Shape;1316;p142"/>
          <p:cNvSpPr txBox="1"/>
          <p:nvPr/>
        </p:nvSpPr>
        <p:spPr>
          <a:xfrm>
            <a:off x="7838875" y="5340725"/>
            <a:ext cx="2563500" cy="4326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rgbClr val="000000"/>
              </a:buClr>
              <a:buSzPts val="1200"/>
              <a:buFont typeface="Trebuchet MS"/>
              <a:buNone/>
            </a:pPr>
            <a:r>
              <a:rPr lang="en-US" sz="1200">
                <a:latin typeface="Trebuchet MS"/>
                <a:ea typeface="Trebuchet MS"/>
                <a:cs typeface="Trebuchet MS"/>
                <a:sym typeface="Trebuchet MS"/>
              </a:rPr>
              <a:t>Katz</a:t>
            </a:r>
            <a:endParaRPr sz="1200">
              <a:latin typeface="Trebuchet MS"/>
              <a:ea typeface="Trebuchet MS"/>
              <a:cs typeface="Trebuchet MS"/>
              <a:sym typeface="Trebuchet MS"/>
            </a:endParaRPr>
          </a:p>
          <a:p>
            <a:pPr indent="0" lvl="0" marL="0" marR="0" rtl="0" algn="l">
              <a:lnSpc>
                <a:spcPct val="90000"/>
              </a:lnSpc>
              <a:spcBef>
                <a:spcPts val="0"/>
              </a:spcBef>
              <a:spcAft>
                <a:spcPts val="0"/>
              </a:spcAft>
              <a:buClr>
                <a:srgbClr val="000000"/>
              </a:buClr>
              <a:buSzPts val="1200"/>
              <a:buFont typeface="Trebuchet MS"/>
              <a:buNone/>
            </a:pPr>
            <a:r>
              <a:rPr b="1" i="1" lang="en-US" sz="1200">
                <a:latin typeface="Trebuchet MS"/>
                <a:ea typeface="Trebuchet MS"/>
                <a:cs typeface="Trebuchet MS"/>
                <a:sym typeface="Trebuchet MS"/>
              </a:rPr>
              <a:t>Betweenness Centrality</a:t>
            </a:r>
            <a:endParaRPr b="1" i="1" sz="1200">
              <a:latin typeface="Trebuchet MS"/>
              <a:ea typeface="Trebuchet MS"/>
              <a:cs typeface="Trebuchet MS"/>
              <a:sym typeface="Trebuchet MS"/>
            </a:endParaRPr>
          </a:p>
        </p:txBody>
      </p:sp>
      <p:sp>
        <p:nvSpPr>
          <p:cNvPr id="1317" name="Google Shape;1317;p142"/>
          <p:cNvSpPr/>
          <p:nvPr/>
        </p:nvSpPr>
        <p:spPr>
          <a:xfrm>
            <a:off x="1409155" y="4009979"/>
            <a:ext cx="2612700" cy="432600"/>
          </a:xfrm>
          <a:prstGeom prst="rect">
            <a:avLst/>
          </a:prstGeom>
          <a:solidFill>
            <a:schemeClr val="lt2"/>
          </a:solidFill>
          <a:ln>
            <a:noFill/>
          </a:ln>
          <a:effectLst>
            <a:outerShdw blurRad="40000" rotWithShape="0" dir="5400000" dist="20000">
              <a:srgbClr val="000000">
                <a:alpha val="37650"/>
              </a:srgbClr>
            </a:outerShdw>
          </a:effectLst>
        </p:spPr>
        <p:txBody>
          <a:bodyPr anchorCtr="0" anchor="ctr" bIns="45700" lIns="91425" spcFirstLastPara="1" rIns="91425" wrap="square" tIns="45700">
            <a:noAutofit/>
          </a:bodyPr>
          <a:lstStyle/>
          <a:p>
            <a:pPr indent="0" lvl="0" marL="0" rtl="0" algn="ctr">
              <a:spcBef>
                <a:spcPts val="0"/>
              </a:spcBef>
              <a:spcAft>
                <a:spcPts val="0"/>
              </a:spcAft>
              <a:buClr>
                <a:schemeClr val="lt1"/>
              </a:buClr>
              <a:buSzPts val="1800"/>
              <a:buFont typeface="Trebuchet MS"/>
              <a:buNone/>
            </a:pPr>
            <a:r>
              <a:rPr lang="en-US" sz="1200">
                <a:solidFill>
                  <a:schemeClr val="lt1"/>
                </a:solidFill>
                <a:latin typeface="Trebuchet MS"/>
                <a:ea typeface="Trebuchet MS"/>
                <a:cs typeface="Trebuchet MS"/>
                <a:sym typeface="Trebuchet MS"/>
              </a:rPr>
              <a:t>Structure</a:t>
            </a:r>
            <a:endParaRPr sz="1200">
              <a:solidFill>
                <a:schemeClr val="dk2"/>
              </a:solidFill>
            </a:endParaRPr>
          </a:p>
          <a:p>
            <a:pPr indent="0" lvl="0" marL="0" marR="0" rtl="0" algn="l">
              <a:lnSpc>
                <a:spcPct val="100000"/>
              </a:lnSpc>
              <a:spcBef>
                <a:spcPts val="0"/>
              </a:spcBef>
              <a:spcAft>
                <a:spcPts val="0"/>
              </a:spcAft>
              <a:buClr>
                <a:srgbClr val="FFFFFF"/>
              </a:buClr>
              <a:buSzPts val="1800"/>
              <a:buFont typeface="Trebuchet MS"/>
              <a:buNone/>
            </a:pPr>
            <a:r>
              <a:t/>
            </a:r>
            <a:endParaRPr sz="1200">
              <a:solidFill>
                <a:srgbClr val="FFFFFF"/>
              </a:solidFill>
              <a:latin typeface="Trebuchet MS"/>
              <a:ea typeface="Trebuchet MS"/>
              <a:cs typeface="Trebuchet MS"/>
              <a:sym typeface="Trebuchet MS"/>
            </a:endParaRPr>
          </a:p>
        </p:txBody>
      </p:sp>
      <p:pic>
        <p:nvPicPr>
          <p:cNvPr id="1318" name="Google Shape;1318;p142"/>
          <p:cNvPicPr preferRelativeResize="0"/>
          <p:nvPr/>
        </p:nvPicPr>
        <p:blipFill>
          <a:blip r:embed="rId3">
            <a:alphaModFix/>
          </a:blip>
          <a:stretch>
            <a:fillRect/>
          </a:stretch>
        </p:blipFill>
        <p:spPr>
          <a:xfrm>
            <a:off x="1312425" y="1419723"/>
            <a:ext cx="2498950" cy="2498950"/>
          </a:xfrm>
          <a:prstGeom prst="rect">
            <a:avLst/>
          </a:prstGeom>
          <a:noFill/>
          <a:ln>
            <a:noFill/>
          </a:ln>
        </p:spPr>
      </p:pic>
      <p:sp>
        <p:nvSpPr>
          <p:cNvPr id="1319" name="Google Shape;1319;p142"/>
          <p:cNvSpPr txBox="1"/>
          <p:nvPr/>
        </p:nvSpPr>
        <p:spPr>
          <a:xfrm>
            <a:off x="-18850" y="5214950"/>
            <a:ext cx="1530000" cy="4248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2"/>
              </a:buClr>
              <a:buSzPts val="1100"/>
              <a:buFont typeface="Arial"/>
              <a:buNone/>
            </a:pPr>
            <a:r>
              <a:rPr lang="en-US" sz="1200">
                <a:latin typeface="Trebuchet MS"/>
                <a:ea typeface="Trebuchet MS"/>
                <a:cs typeface="Trebuchet MS"/>
                <a:sym typeface="Trebuchet MS"/>
              </a:rPr>
              <a:t>Renumbering</a:t>
            </a:r>
            <a:endParaRPr sz="1200">
              <a:latin typeface="Trebuchet MS"/>
              <a:ea typeface="Trebuchet MS"/>
              <a:cs typeface="Trebuchet MS"/>
              <a:sym typeface="Trebuchet MS"/>
            </a:endParaRPr>
          </a:p>
          <a:p>
            <a:pPr indent="0" lvl="0" marL="0" marR="0" rtl="0" algn="l">
              <a:lnSpc>
                <a:spcPct val="90000"/>
              </a:lnSpc>
              <a:spcBef>
                <a:spcPts val="0"/>
              </a:spcBef>
              <a:spcAft>
                <a:spcPts val="0"/>
              </a:spcAft>
              <a:buClr>
                <a:schemeClr val="dk2"/>
              </a:buClr>
              <a:buSzPts val="1100"/>
              <a:buFont typeface="Arial"/>
              <a:buNone/>
            </a:pPr>
            <a:r>
              <a:rPr b="1" i="1" lang="en-US" sz="1200">
                <a:latin typeface="Trebuchet MS"/>
                <a:ea typeface="Trebuchet MS"/>
                <a:cs typeface="Trebuchet MS"/>
                <a:sym typeface="Trebuchet MS"/>
              </a:rPr>
              <a:t>Auto-re</a:t>
            </a:r>
            <a:r>
              <a:rPr b="1" i="1" lang="en-US" sz="1200">
                <a:latin typeface="Trebuchet MS"/>
                <a:ea typeface="Trebuchet MS"/>
                <a:cs typeface="Trebuchet MS"/>
                <a:sym typeface="Trebuchet MS"/>
              </a:rPr>
              <a:t>numbering</a:t>
            </a:r>
            <a:endParaRPr b="1" i="1" sz="1200">
              <a:latin typeface="Trebuchet MS"/>
              <a:ea typeface="Trebuchet MS"/>
              <a:cs typeface="Trebuchet MS"/>
              <a:sym typeface="Trebuchet MS"/>
            </a:endParaRPr>
          </a:p>
        </p:txBody>
      </p:sp>
      <p:sp>
        <p:nvSpPr>
          <p:cNvPr id="1320" name="Google Shape;1320;p142"/>
          <p:cNvSpPr txBox="1"/>
          <p:nvPr/>
        </p:nvSpPr>
        <p:spPr>
          <a:xfrm>
            <a:off x="7838875" y="3396500"/>
            <a:ext cx="2563500" cy="4326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rgbClr val="000000"/>
              </a:buClr>
              <a:buSzPts val="1200"/>
              <a:buFont typeface="Trebuchet MS"/>
              <a:buNone/>
            </a:pPr>
            <a:r>
              <a:rPr lang="en-US" sz="1200">
                <a:latin typeface="Trebuchet MS"/>
                <a:ea typeface="Trebuchet MS"/>
                <a:cs typeface="Trebuchet MS"/>
                <a:sym typeface="Trebuchet MS"/>
              </a:rPr>
              <a:t>Page Rank (Multi-GPU)</a:t>
            </a:r>
            <a:endParaRPr sz="1200">
              <a:latin typeface="Trebuchet MS"/>
              <a:ea typeface="Trebuchet MS"/>
              <a:cs typeface="Trebuchet MS"/>
              <a:sym typeface="Trebuchet MS"/>
            </a:endParaRPr>
          </a:p>
          <a:p>
            <a:pPr indent="0" lvl="0" marL="0" marR="0" rtl="0" algn="l">
              <a:lnSpc>
                <a:spcPct val="90000"/>
              </a:lnSpc>
              <a:spcBef>
                <a:spcPts val="0"/>
              </a:spcBef>
              <a:spcAft>
                <a:spcPts val="0"/>
              </a:spcAft>
              <a:buClr>
                <a:srgbClr val="000000"/>
              </a:buClr>
              <a:buSzPts val="1200"/>
              <a:buFont typeface="Trebuchet MS"/>
              <a:buNone/>
            </a:pPr>
            <a:r>
              <a:rPr lang="en-US" sz="1200">
                <a:latin typeface="Trebuchet MS"/>
                <a:ea typeface="Trebuchet MS"/>
                <a:cs typeface="Trebuchet MS"/>
                <a:sym typeface="Trebuchet MS"/>
              </a:rPr>
              <a:t>Personal Page Rank</a:t>
            </a:r>
            <a:endParaRPr sz="1200">
              <a:latin typeface="Trebuchet MS"/>
              <a:ea typeface="Trebuchet MS"/>
              <a:cs typeface="Trebuchet MS"/>
              <a:sym typeface="Trebuchet MS"/>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24" name="Shape 1324"/>
        <p:cNvGrpSpPr/>
        <p:nvPr/>
      </p:nvGrpSpPr>
      <p:grpSpPr>
        <a:xfrm>
          <a:off x="0" y="0"/>
          <a:ext cx="0" cy="0"/>
          <a:chOff x="0" y="0"/>
          <a:chExt cx="0" cy="0"/>
        </a:xfrm>
      </p:grpSpPr>
      <p:sp>
        <p:nvSpPr>
          <p:cNvPr id="1325" name="Google Shape;1325;p143"/>
          <p:cNvSpPr txBox="1"/>
          <p:nvPr>
            <p:ph type="title"/>
          </p:nvPr>
        </p:nvSpPr>
        <p:spPr>
          <a:xfrm>
            <a:off x="344392" y="346172"/>
            <a:ext cx="9976104" cy="590931"/>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Clr>
                <a:srgbClr val="4C4C4C"/>
              </a:buClr>
              <a:buSzPts val="1400"/>
              <a:buFont typeface="Trebuchet MS"/>
              <a:buNone/>
            </a:pPr>
            <a:r>
              <a:rPr lang="en-US"/>
              <a:t>Benchmarks: single-GPU cuGraph vs NetworkX</a:t>
            </a:r>
            <a:endParaRPr/>
          </a:p>
        </p:txBody>
      </p:sp>
      <p:graphicFrame>
        <p:nvGraphicFramePr>
          <p:cNvPr id="1326" name="Google Shape;1326;p143"/>
          <p:cNvGraphicFramePr/>
          <p:nvPr/>
        </p:nvGraphicFramePr>
        <p:xfrm>
          <a:off x="8099873" y="1422553"/>
          <a:ext cx="3000000" cy="3000000"/>
        </p:xfrm>
        <a:graphic>
          <a:graphicData uri="http://schemas.openxmlformats.org/drawingml/2006/table">
            <a:tbl>
              <a:tblPr bandRow="1" firstRow="1">
                <a:noFill/>
                <a:tableStyleId>{B7380F9B-42C1-4234-B7F7-7A26C5481B71}</a:tableStyleId>
              </a:tblPr>
              <a:tblGrid>
                <a:gridCol w="1339525"/>
                <a:gridCol w="675925"/>
                <a:gridCol w="727475"/>
              </a:tblGrid>
              <a:tr h="189375">
                <a:tc>
                  <a:txBody>
                    <a:bodyPr/>
                    <a:lstStyle/>
                    <a:p>
                      <a:pPr indent="0" lvl="0" marL="0" marR="0" rtl="0" algn="l">
                        <a:spcBef>
                          <a:spcPts val="0"/>
                        </a:spcBef>
                        <a:spcAft>
                          <a:spcPts val="0"/>
                        </a:spcAft>
                        <a:buNone/>
                      </a:pPr>
                      <a:r>
                        <a:rPr lang="en-US" sz="800" u="none" cap="none" strike="noStrike"/>
                        <a:t>Dataset</a:t>
                      </a:r>
                      <a:endParaRPr sz="800"/>
                    </a:p>
                  </a:txBody>
                  <a:tcPr marT="45725" marB="45725" marR="91450" marL="91450"/>
                </a:tc>
                <a:tc>
                  <a:txBody>
                    <a:bodyPr/>
                    <a:lstStyle/>
                    <a:p>
                      <a:pPr indent="0" lvl="0" marL="0" marR="0" rtl="0" algn="l">
                        <a:spcBef>
                          <a:spcPts val="0"/>
                        </a:spcBef>
                        <a:spcAft>
                          <a:spcPts val="0"/>
                        </a:spcAft>
                        <a:buNone/>
                      </a:pPr>
                      <a:r>
                        <a:rPr lang="en-US" sz="800"/>
                        <a:t>Nodes</a:t>
                      </a:r>
                      <a:endParaRPr sz="800"/>
                    </a:p>
                  </a:txBody>
                  <a:tcPr marT="45725" marB="45725" marR="91450" marL="91450"/>
                </a:tc>
                <a:tc>
                  <a:txBody>
                    <a:bodyPr/>
                    <a:lstStyle/>
                    <a:p>
                      <a:pPr indent="0" lvl="0" marL="0" marR="0" rtl="0" algn="l">
                        <a:spcBef>
                          <a:spcPts val="0"/>
                        </a:spcBef>
                        <a:spcAft>
                          <a:spcPts val="0"/>
                        </a:spcAft>
                        <a:buNone/>
                      </a:pPr>
                      <a:r>
                        <a:rPr lang="en-US" sz="800"/>
                        <a:t>Edges</a:t>
                      </a:r>
                      <a:endParaRPr sz="800"/>
                    </a:p>
                  </a:txBody>
                  <a:tcPr marT="45725" marB="45725" marR="91450" marL="91450"/>
                </a:tc>
              </a:tr>
              <a:tr h="127525">
                <a:tc>
                  <a:txBody>
                    <a:bodyPr/>
                    <a:lstStyle/>
                    <a:p>
                      <a:pPr indent="0" lvl="0" marL="0" rtl="0" algn="l">
                        <a:lnSpc>
                          <a:spcPct val="50000"/>
                        </a:lnSpc>
                        <a:spcBef>
                          <a:spcPts val="0"/>
                        </a:spcBef>
                        <a:spcAft>
                          <a:spcPts val="0"/>
                        </a:spcAft>
                        <a:buNone/>
                      </a:pPr>
                      <a:r>
                        <a:rPr lang="en-US" sz="800">
                          <a:solidFill>
                            <a:srgbClr val="000000"/>
                          </a:solidFill>
                        </a:rPr>
                        <a:t>preferentialAttachment</a:t>
                      </a:r>
                      <a:endParaRPr sz="800" u="none" cap="none" strike="noStrike">
                        <a:solidFill>
                          <a:srgbClr val="000000"/>
                        </a:solidFill>
                      </a:endParaRPr>
                    </a:p>
                  </a:txBody>
                  <a:tcPr marT="45725" marB="45725" marR="91450" marL="91450"/>
                </a:tc>
                <a:tc>
                  <a:txBody>
                    <a:bodyPr/>
                    <a:lstStyle/>
                    <a:p>
                      <a:pPr indent="0" lvl="0" marL="0" rtl="0" algn="l">
                        <a:lnSpc>
                          <a:spcPct val="50000"/>
                        </a:lnSpc>
                        <a:spcBef>
                          <a:spcPts val="0"/>
                        </a:spcBef>
                        <a:spcAft>
                          <a:spcPts val="0"/>
                        </a:spcAft>
                        <a:buNone/>
                      </a:pPr>
                      <a:r>
                        <a:rPr lang="en-US" sz="800">
                          <a:solidFill>
                            <a:srgbClr val="000000"/>
                          </a:solidFill>
                        </a:rPr>
                        <a:t>100,000</a:t>
                      </a:r>
                      <a:endParaRPr sz="800">
                        <a:solidFill>
                          <a:srgbClr val="000000"/>
                        </a:solidFill>
                      </a:endParaRPr>
                    </a:p>
                  </a:txBody>
                  <a:tcPr marT="45725" marB="45725" marR="91450" marL="91450"/>
                </a:tc>
                <a:tc>
                  <a:txBody>
                    <a:bodyPr/>
                    <a:lstStyle/>
                    <a:p>
                      <a:pPr indent="0" lvl="0" marL="0" rtl="0" algn="r">
                        <a:lnSpc>
                          <a:spcPct val="50000"/>
                        </a:lnSpc>
                        <a:spcBef>
                          <a:spcPts val="0"/>
                        </a:spcBef>
                        <a:spcAft>
                          <a:spcPts val="0"/>
                        </a:spcAft>
                        <a:buNone/>
                      </a:pPr>
                      <a:r>
                        <a:rPr lang="en-US" sz="800">
                          <a:solidFill>
                            <a:srgbClr val="000000"/>
                          </a:solidFill>
                        </a:rPr>
                        <a:t>999,970</a:t>
                      </a:r>
                      <a:endParaRPr sz="800">
                        <a:solidFill>
                          <a:srgbClr val="000000"/>
                        </a:solidFill>
                      </a:endParaRPr>
                    </a:p>
                  </a:txBody>
                  <a:tcPr marT="45725" marB="45725" marR="91450" marL="91450"/>
                </a:tc>
              </a:tr>
              <a:tr h="109300">
                <a:tc>
                  <a:txBody>
                    <a:bodyPr/>
                    <a:lstStyle/>
                    <a:p>
                      <a:pPr indent="0" lvl="0" marL="0" rtl="0" algn="l">
                        <a:lnSpc>
                          <a:spcPct val="50000"/>
                        </a:lnSpc>
                        <a:spcBef>
                          <a:spcPts val="0"/>
                        </a:spcBef>
                        <a:spcAft>
                          <a:spcPts val="0"/>
                        </a:spcAft>
                        <a:buNone/>
                      </a:pPr>
                      <a:r>
                        <a:rPr lang="en-US" sz="800">
                          <a:solidFill>
                            <a:srgbClr val="000000"/>
                          </a:solidFill>
                        </a:rPr>
                        <a:t>caidaRouterLevel</a:t>
                      </a:r>
                      <a:endParaRPr sz="800">
                        <a:solidFill>
                          <a:srgbClr val="000000"/>
                        </a:solidFill>
                      </a:endParaRPr>
                    </a:p>
                  </a:txBody>
                  <a:tcPr marT="45725" marB="45725" marR="91450" marL="91450"/>
                </a:tc>
                <a:tc>
                  <a:txBody>
                    <a:bodyPr/>
                    <a:lstStyle/>
                    <a:p>
                      <a:pPr indent="0" lvl="0" marL="0" rtl="0" algn="l">
                        <a:lnSpc>
                          <a:spcPct val="50000"/>
                        </a:lnSpc>
                        <a:spcBef>
                          <a:spcPts val="0"/>
                        </a:spcBef>
                        <a:spcAft>
                          <a:spcPts val="0"/>
                        </a:spcAft>
                        <a:buNone/>
                      </a:pPr>
                      <a:r>
                        <a:rPr lang="en-US" sz="800">
                          <a:solidFill>
                            <a:srgbClr val="000000"/>
                          </a:solidFill>
                        </a:rPr>
                        <a:t>192,244</a:t>
                      </a:r>
                      <a:endParaRPr sz="800">
                        <a:solidFill>
                          <a:srgbClr val="000000"/>
                        </a:solidFill>
                      </a:endParaRPr>
                    </a:p>
                  </a:txBody>
                  <a:tcPr marT="45725" marB="45725" marR="91450" marL="91450"/>
                </a:tc>
                <a:tc>
                  <a:txBody>
                    <a:bodyPr/>
                    <a:lstStyle/>
                    <a:p>
                      <a:pPr indent="0" lvl="0" marL="0" rtl="0" algn="r">
                        <a:lnSpc>
                          <a:spcPct val="50000"/>
                        </a:lnSpc>
                        <a:spcBef>
                          <a:spcPts val="0"/>
                        </a:spcBef>
                        <a:spcAft>
                          <a:spcPts val="0"/>
                        </a:spcAft>
                        <a:buNone/>
                      </a:pPr>
                      <a:r>
                        <a:rPr lang="en-US" sz="800">
                          <a:solidFill>
                            <a:srgbClr val="000000"/>
                          </a:solidFill>
                        </a:rPr>
                        <a:t>1,218,132</a:t>
                      </a:r>
                      <a:endParaRPr sz="800">
                        <a:solidFill>
                          <a:srgbClr val="000000"/>
                        </a:solidFill>
                      </a:endParaRPr>
                    </a:p>
                  </a:txBody>
                  <a:tcPr marT="45725" marB="45725" marR="91450" marL="91450"/>
                </a:tc>
              </a:tr>
              <a:tr h="108575">
                <a:tc>
                  <a:txBody>
                    <a:bodyPr/>
                    <a:lstStyle/>
                    <a:p>
                      <a:pPr indent="0" lvl="0" marL="0" rtl="0" algn="l">
                        <a:lnSpc>
                          <a:spcPct val="50000"/>
                        </a:lnSpc>
                        <a:spcBef>
                          <a:spcPts val="0"/>
                        </a:spcBef>
                        <a:spcAft>
                          <a:spcPts val="0"/>
                        </a:spcAft>
                        <a:buNone/>
                      </a:pPr>
                      <a:r>
                        <a:rPr lang="en-US" sz="800">
                          <a:solidFill>
                            <a:srgbClr val="000000"/>
                          </a:solidFill>
                        </a:rPr>
                        <a:t>coAuthorsDBLP</a:t>
                      </a:r>
                      <a:endParaRPr sz="800">
                        <a:solidFill>
                          <a:srgbClr val="000000"/>
                        </a:solidFill>
                      </a:endParaRPr>
                    </a:p>
                  </a:txBody>
                  <a:tcPr marT="45725" marB="45725" marR="91450" marL="91450"/>
                </a:tc>
                <a:tc>
                  <a:txBody>
                    <a:bodyPr/>
                    <a:lstStyle/>
                    <a:p>
                      <a:pPr indent="0" lvl="0" marL="0" rtl="0" algn="l">
                        <a:lnSpc>
                          <a:spcPct val="50000"/>
                        </a:lnSpc>
                        <a:spcBef>
                          <a:spcPts val="0"/>
                        </a:spcBef>
                        <a:spcAft>
                          <a:spcPts val="0"/>
                        </a:spcAft>
                        <a:buNone/>
                      </a:pPr>
                      <a:r>
                        <a:rPr lang="en-US" sz="800">
                          <a:solidFill>
                            <a:srgbClr val="000000"/>
                          </a:solidFill>
                        </a:rPr>
                        <a:t>299,067</a:t>
                      </a:r>
                      <a:endParaRPr sz="800">
                        <a:solidFill>
                          <a:srgbClr val="000000"/>
                        </a:solidFill>
                      </a:endParaRPr>
                    </a:p>
                  </a:txBody>
                  <a:tcPr marT="45725" marB="45725" marR="91450" marL="91450"/>
                </a:tc>
                <a:tc>
                  <a:txBody>
                    <a:bodyPr/>
                    <a:lstStyle/>
                    <a:p>
                      <a:pPr indent="0" lvl="0" marL="0" rtl="0" algn="r">
                        <a:lnSpc>
                          <a:spcPct val="50000"/>
                        </a:lnSpc>
                        <a:spcBef>
                          <a:spcPts val="0"/>
                        </a:spcBef>
                        <a:spcAft>
                          <a:spcPts val="0"/>
                        </a:spcAft>
                        <a:buNone/>
                      </a:pPr>
                      <a:r>
                        <a:rPr lang="en-US" sz="800">
                          <a:solidFill>
                            <a:srgbClr val="000000"/>
                          </a:solidFill>
                        </a:rPr>
                        <a:t>299,067</a:t>
                      </a:r>
                      <a:endParaRPr sz="800">
                        <a:solidFill>
                          <a:srgbClr val="000000"/>
                        </a:solidFill>
                      </a:endParaRPr>
                    </a:p>
                  </a:txBody>
                  <a:tcPr marT="45725" marB="45725" marR="91450" marL="91450"/>
                </a:tc>
              </a:tr>
              <a:tr h="127525">
                <a:tc>
                  <a:txBody>
                    <a:bodyPr/>
                    <a:lstStyle/>
                    <a:p>
                      <a:pPr indent="0" lvl="0" marL="0" rtl="0" algn="l">
                        <a:lnSpc>
                          <a:spcPct val="50000"/>
                        </a:lnSpc>
                        <a:spcBef>
                          <a:spcPts val="0"/>
                        </a:spcBef>
                        <a:spcAft>
                          <a:spcPts val="0"/>
                        </a:spcAft>
                        <a:buNone/>
                      </a:pPr>
                      <a:r>
                        <a:rPr lang="en-US" sz="800">
                          <a:solidFill>
                            <a:srgbClr val="000000"/>
                          </a:solidFill>
                        </a:rPr>
                        <a:t>dblp-2010</a:t>
                      </a:r>
                      <a:endParaRPr sz="800">
                        <a:solidFill>
                          <a:srgbClr val="000000"/>
                        </a:solidFill>
                      </a:endParaRPr>
                    </a:p>
                  </a:txBody>
                  <a:tcPr marT="45725" marB="45725" marR="91450" marL="91450"/>
                </a:tc>
                <a:tc>
                  <a:txBody>
                    <a:bodyPr/>
                    <a:lstStyle/>
                    <a:p>
                      <a:pPr indent="0" lvl="0" marL="0" rtl="0" algn="l">
                        <a:lnSpc>
                          <a:spcPct val="50000"/>
                        </a:lnSpc>
                        <a:spcBef>
                          <a:spcPts val="0"/>
                        </a:spcBef>
                        <a:spcAft>
                          <a:spcPts val="0"/>
                        </a:spcAft>
                        <a:buNone/>
                      </a:pPr>
                      <a:r>
                        <a:rPr lang="en-US" sz="800">
                          <a:solidFill>
                            <a:srgbClr val="000000"/>
                          </a:solidFill>
                        </a:rPr>
                        <a:t>326,186</a:t>
                      </a:r>
                      <a:endParaRPr sz="800">
                        <a:solidFill>
                          <a:srgbClr val="000000"/>
                        </a:solidFill>
                      </a:endParaRPr>
                    </a:p>
                  </a:txBody>
                  <a:tcPr marT="45725" marB="45725" marR="91450" marL="91450"/>
                </a:tc>
                <a:tc>
                  <a:txBody>
                    <a:bodyPr/>
                    <a:lstStyle/>
                    <a:p>
                      <a:pPr indent="0" lvl="0" marL="0" rtl="0" algn="r">
                        <a:lnSpc>
                          <a:spcPct val="50000"/>
                        </a:lnSpc>
                        <a:spcBef>
                          <a:spcPts val="0"/>
                        </a:spcBef>
                        <a:spcAft>
                          <a:spcPts val="0"/>
                        </a:spcAft>
                        <a:buNone/>
                      </a:pPr>
                      <a:r>
                        <a:rPr lang="en-US" sz="800">
                          <a:solidFill>
                            <a:srgbClr val="000000"/>
                          </a:solidFill>
                        </a:rPr>
                        <a:t>1,615,400</a:t>
                      </a:r>
                      <a:endParaRPr sz="800">
                        <a:solidFill>
                          <a:srgbClr val="000000"/>
                        </a:solidFill>
                      </a:endParaRPr>
                    </a:p>
                  </a:txBody>
                  <a:tcPr marT="45725" marB="45725" marR="91450" marL="91450"/>
                </a:tc>
              </a:tr>
              <a:tr h="135400">
                <a:tc>
                  <a:txBody>
                    <a:bodyPr/>
                    <a:lstStyle/>
                    <a:p>
                      <a:pPr indent="0" lvl="0" marL="0" rtl="0" algn="l">
                        <a:lnSpc>
                          <a:spcPct val="50000"/>
                        </a:lnSpc>
                        <a:spcBef>
                          <a:spcPts val="0"/>
                        </a:spcBef>
                        <a:spcAft>
                          <a:spcPts val="0"/>
                        </a:spcAft>
                        <a:buNone/>
                      </a:pPr>
                      <a:r>
                        <a:rPr lang="en-US" sz="800">
                          <a:solidFill>
                            <a:srgbClr val="000000"/>
                          </a:solidFill>
                        </a:rPr>
                        <a:t>citationCiteseer</a:t>
                      </a:r>
                      <a:endParaRPr sz="800">
                        <a:solidFill>
                          <a:srgbClr val="000000"/>
                        </a:solidFill>
                      </a:endParaRPr>
                    </a:p>
                  </a:txBody>
                  <a:tcPr marT="45725" marB="45725" marR="91450" marL="91450"/>
                </a:tc>
                <a:tc>
                  <a:txBody>
                    <a:bodyPr/>
                    <a:lstStyle/>
                    <a:p>
                      <a:pPr indent="0" lvl="0" marL="0" rtl="0" algn="l">
                        <a:lnSpc>
                          <a:spcPct val="50000"/>
                        </a:lnSpc>
                        <a:spcBef>
                          <a:spcPts val="0"/>
                        </a:spcBef>
                        <a:spcAft>
                          <a:spcPts val="0"/>
                        </a:spcAft>
                        <a:buNone/>
                      </a:pPr>
                      <a:r>
                        <a:rPr lang="en-US" sz="800">
                          <a:solidFill>
                            <a:srgbClr val="000000"/>
                          </a:solidFill>
                        </a:rPr>
                        <a:t>268,495</a:t>
                      </a:r>
                      <a:endParaRPr sz="800">
                        <a:solidFill>
                          <a:srgbClr val="000000"/>
                        </a:solidFill>
                      </a:endParaRPr>
                    </a:p>
                  </a:txBody>
                  <a:tcPr marT="45725" marB="45725" marR="91450" marL="91450"/>
                </a:tc>
                <a:tc>
                  <a:txBody>
                    <a:bodyPr/>
                    <a:lstStyle/>
                    <a:p>
                      <a:pPr indent="0" lvl="0" marL="0" rtl="0" algn="r">
                        <a:lnSpc>
                          <a:spcPct val="50000"/>
                        </a:lnSpc>
                        <a:spcBef>
                          <a:spcPts val="0"/>
                        </a:spcBef>
                        <a:spcAft>
                          <a:spcPts val="0"/>
                        </a:spcAft>
                        <a:buNone/>
                      </a:pPr>
                      <a:r>
                        <a:rPr lang="en-US" sz="800">
                          <a:solidFill>
                            <a:srgbClr val="000000"/>
                          </a:solidFill>
                        </a:rPr>
                        <a:t>2,313,294</a:t>
                      </a:r>
                      <a:endParaRPr sz="800">
                        <a:solidFill>
                          <a:srgbClr val="000000"/>
                        </a:solidFill>
                      </a:endParaRPr>
                    </a:p>
                  </a:txBody>
                  <a:tcPr marT="45725" marB="45725" marR="91450" marL="91450"/>
                </a:tc>
              </a:tr>
              <a:tr h="135400">
                <a:tc>
                  <a:txBody>
                    <a:bodyPr/>
                    <a:lstStyle/>
                    <a:p>
                      <a:pPr indent="0" lvl="0" marL="0" rtl="0" algn="l">
                        <a:lnSpc>
                          <a:spcPct val="50000"/>
                        </a:lnSpc>
                        <a:spcBef>
                          <a:spcPts val="0"/>
                        </a:spcBef>
                        <a:spcAft>
                          <a:spcPts val="0"/>
                        </a:spcAft>
                        <a:buNone/>
                      </a:pPr>
                      <a:r>
                        <a:rPr lang="en-US" sz="800">
                          <a:solidFill>
                            <a:srgbClr val="000000"/>
                          </a:solidFill>
                        </a:rPr>
                        <a:t>coPapersDBLP</a:t>
                      </a:r>
                      <a:endParaRPr sz="800">
                        <a:solidFill>
                          <a:srgbClr val="000000"/>
                        </a:solidFill>
                      </a:endParaRPr>
                    </a:p>
                  </a:txBody>
                  <a:tcPr marT="45725" marB="45725" marR="91450" marL="91450"/>
                </a:tc>
                <a:tc>
                  <a:txBody>
                    <a:bodyPr/>
                    <a:lstStyle/>
                    <a:p>
                      <a:pPr indent="0" lvl="0" marL="0" rtl="0" algn="l">
                        <a:lnSpc>
                          <a:spcPct val="50000"/>
                        </a:lnSpc>
                        <a:spcBef>
                          <a:spcPts val="0"/>
                        </a:spcBef>
                        <a:spcAft>
                          <a:spcPts val="0"/>
                        </a:spcAft>
                        <a:buNone/>
                      </a:pPr>
                      <a:r>
                        <a:rPr lang="en-US" sz="800">
                          <a:solidFill>
                            <a:srgbClr val="000000"/>
                          </a:solidFill>
                        </a:rPr>
                        <a:t>540,486</a:t>
                      </a:r>
                      <a:endParaRPr sz="800">
                        <a:solidFill>
                          <a:srgbClr val="000000"/>
                        </a:solidFill>
                      </a:endParaRPr>
                    </a:p>
                  </a:txBody>
                  <a:tcPr marT="45725" marB="45725" marR="91450" marL="91450"/>
                </a:tc>
                <a:tc>
                  <a:txBody>
                    <a:bodyPr/>
                    <a:lstStyle/>
                    <a:p>
                      <a:pPr indent="0" lvl="0" marL="0" rtl="0" algn="r">
                        <a:lnSpc>
                          <a:spcPct val="50000"/>
                        </a:lnSpc>
                        <a:spcBef>
                          <a:spcPts val="0"/>
                        </a:spcBef>
                        <a:spcAft>
                          <a:spcPts val="0"/>
                        </a:spcAft>
                        <a:buNone/>
                      </a:pPr>
                      <a:r>
                        <a:rPr lang="en-US" sz="800">
                          <a:solidFill>
                            <a:srgbClr val="000000"/>
                          </a:solidFill>
                        </a:rPr>
                        <a:t>30,491,458</a:t>
                      </a:r>
                      <a:endParaRPr sz="800">
                        <a:solidFill>
                          <a:srgbClr val="000000"/>
                        </a:solidFill>
                      </a:endParaRPr>
                    </a:p>
                  </a:txBody>
                  <a:tcPr marT="45725" marB="45725" marR="91450" marL="91450"/>
                </a:tc>
              </a:tr>
              <a:tr h="143250">
                <a:tc>
                  <a:txBody>
                    <a:bodyPr/>
                    <a:lstStyle/>
                    <a:p>
                      <a:pPr indent="0" lvl="0" marL="0" rtl="0" algn="l">
                        <a:lnSpc>
                          <a:spcPct val="50000"/>
                        </a:lnSpc>
                        <a:spcBef>
                          <a:spcPts val="0"/>
                        </a:spcBef>
                        <a:spcAft>
                          <a:spcPts val="0"/>
                        </a:spcAft>
                        <a:buNone/>
                      </a:pPr>
                      <a:r>
                        <a:rPr lang="en-US" sz="800">
                          <a:solidFill>
                            <a:srgbClr val="000000"/>
                          </a:solidFill>
                        </a:rPr>
                        <a:t>coPapersCiteseer</a:t>
                      </a:r>
                      <a:endParaRPr sz="800">
                        <a:solidFill>
                          <a:srgbClr val="000000"/>
                        </a:solidFill>
                      </a:endParaRPr>
                    </a:p>
                  </a:txBody>
                  <a:tcPr marT="45725" marB="45725" marR="91450" marL="91450"/>
                </a:tc>
                <a:tc>
                  <a:txBody>
                    <a:bodyPr/>
                    <a:lstStyle/>
                    <a:p>
                      <a:pPr indent="0" lvl="0" marL="0" rtl="0" algn="l">
                        <a:lnSpc>
                          <a:spcPct val="50000"/>
                        </a:lnSpc>
                        <a:spcBef>
                          <a:spcPts val="0"/>
                        </a:spcBef>
                        <a:spcAft>
                          <a:spcPts val="0"/>
                        </a:spcAft>
                        <a:buNone/>
                      </a:pPr>
                      <a:r>
                        <a:rPr lang="en-US" sz="800">
                          <a:solidFill>
                            <a:srgbClr val="000000"/>
                          </a:solidFill>
                        </a:rPr>
                        <a:t>434,102</a:t>
                      </a:r>
                      <a:endParaRPr sz="800">
                        <a:solidFill>
                          <a:srgbClr val="000000"/>
                        </a:solidFill>
                      </a:endParaRPr>
                    </a:p>
                  </a:txBody>
                  <a:tcPr marT="45725" marB="45725" marR="91450" marL="91450"/>
                </a:tc>
                <a:tc>
                  <a:txBody>
                    <a:bodyPr/>
                    <a:lstStyle/>
                    <a:p>
                      <a:pPr indent="0" lvl="0" marL="0" rtl="0" algn="r">
                        <a:lnSpc>
                          <a:spcPct val="50000"/>
                        </a:lnSpc>
                        <a:spcBef>
                          <a:spcPts val="0"/>
                        </a:spcBef>
                        <a:spcAft>
                          <a:spcPts val="0"/>
                        </a:spcAft>
                        <a:buNone/>
                      </a:pPr>
                      <a:r>
                        <a:rPr lang="en-US" sz="800">
                          <a:solidFill>
                            <a:srgbClr val="000000"/>
                          </a:solidFill>
                        </a:rPr>
                        <a:t>32,073,440</a:t>
                      </a:r>
                      <a:endParaRPr sz="800">
                        <a:solidFill>
                          <a:srgbClr val="000000"/>
                        </a:solidFill>
                      </a:endParaRPr>
                    </a:p>
                  </a:txBody>
                  <a:tcPr marT="45725" marB="45725" marR="91450" marL="91450"/>
                </a:tc>
              </a:tr>
              <a:tr h="206125">
                <a:tc>
                  <a:txBody>
                    <a:bodyPr/>
                    <a:lstStyle/>
                    <a:p>
                      <a:pPr indent="0" lvl="0" marL="0" rtl="0" algn="l">
                        <a:lnSpc>
                          <a:spcPct val="50000"/>
                        </a:lnSpc>
                        <a:spcBef>
                          <a:spcPts val="0"/>
                        </a:spcBef>
                        <a:spcAft>
                          <a:spcPts val="0"/>
                        </a:spcAft>
                        <a:buNone/>
                      </a:pPr>
                      <a:r>
                        <a:rPr lang="en-US" sz="800">
                          <a:solidFill>
                            <a:srgbClr val="000000"/>
                          </a:solidFill>
                        </a:rPr>
                        <a:t>as-Skitter</a:t>
                      </a:r>
                      <a:endParaRPr sz="800">
                        <a:solidFill>
                          <a:srgbClr val="000000"/>
                        </a:solidFill>
                      </a:endParaRPr>
                    </a:p>
                  </a:txBody>
                  <a:tcPr marT="45725" marB="45725" marR="91450" marL="91450"/>
                </a:tc>
                <a:tc>
                  <a:txBody>
                    <a:bodyPr/>
                    <a:lstStyle/>
                    <a:p>
                      <a:pPr indent="0" lvl="0" marL="0" rtl="0" algn="l">
                        <a:lnSpc>
                          <a:spcPct val="50000"/>
                        </a:lnSpc>
                        <a:spcBef>
                          <a:spcPts val="0"/>
                        </a:spcBef>
                        <a:spcAft>
                          <a:spcPts val="0"/>
                        </a:spcAft>
                        <a:buNone/>
                      </a:pPr>
                      <a:r>
                        <a:rPr lang="en-US" sz="800">
                          <a:solidFill>
                            <a:srgbClr val="000000"/>
                          </a:solidFill>
                        </a:rPr>
                        <a:t>1,696,415</a:t>
                      </a:r>
                      <a:endParaRPr sz="800">
                        <a:solidFill>
                          <a:srgbClr val="000000"/>
                        </a:solidFill>
                      </a:endParaRPr>
                    </a:p>
                  </a:txBody>
                  <a:tcPr marT="45725" marB="45725" marR="91450" marL="91450"/>
                </a:tc>
                <a:tc>
                  <a:txBody>
                    <a:bodyPr/>
                    <a:lstStyle/>
                    <a:p>
                      <a:pPr indent="0" lvl="0" marL="0" rtl="0" algn="r">
                        <a:lnSpc>
                          <a:spcPct val="50000"/>
                        </a:lnSpc>
                        <a:spcBef>
                          <a:spcPts val="0"/>
                        </a:spcBef>
                        <a:spcAft>
                          <a:spcPts val="0"/>
                        </a:spcAft>
                        <a:buNone/>
                      </a:pPr>
                      <a:r>
                        <a:rPr lang="en-US" sz="800">
                          <a:solidFill>
                            <a:srgbClr val="000000"/>
                          </a:solidFill>
                        </a:rPr>
                        <a:t>22,190,596</a:t>
                      </a:r>
                      <a:endParaRPr sz="800">
                        <a:solidFill>
                          <a:srgbClr val="000000"/>
                        </a:solidFill>
                      </a:endParaRPr>
                    </a:p>
                  </a:txBody>
                  <a:tcPr marT="45725" marB="45725" marR="91450" marL="91450"/>
                </a:tc>
              </a:tr>
            </a:tbl>
          </a:graphicData>
        </a:graphic>
      </p:graphicFrame>
      <p:pic>
        <p:nvPicPr>
          <p:cNvPr id="1327" name="Google Shape;1327;p143"/>
          <p:cNvPicPr preferRelativeResize="0"/>
          <p:nvPr/>
        </p:nvPicPr>
        <p:blipFill>
          <a:blip r:embed="rId3">
            <a:alphaModFix/>
          </a:blip>
          <a:stretch>
            <a:fillRect/>
          </a:stretch>
        </p:blipFill>
        <p:spPr>
          <a:xfrm>
            <a:off x="152400" y="1089503"/>
            <a:ext cx="7846075" cy="4512191"/>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7" name="Shape 477"/>
        <p:cNvGrpSpPr/>
        <p:nvPr/>
      </p:nvGrpSpPr>
      <p:grpSpPr>
        <a:xfrm>
          <a:off x="0" y="0"/>
          <a:ext cx="0" cy="0"/>
          <a:chOff x="0" y="0"/>
          <a:chExt cx="0" cy="0"/>
        </a:xfrm>
      </p:grpSpPr>
      <p:sp>
        <p:nvSpPr>
          <p:cNvPr id="478" name="Google Shape;478;p90"/>
          <p:cNvSpPr txBox="1"/>
          <p:nvPr>
            <p:ph type="title"/>
          </p:nvPr>
        </p:nvSpPr>
        <p:spPr>
          <a:xfrm>
            <a:off x="498348" y="737426"/>
            <a:ext cx="9976200" cy="59100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None/>
            </a:pPr>
            <a:r>
              <a:rPr lang="en-US"/>
              <a:t>Learning from Apache Arrow</a:t>
            </a:r>
            <a:endParaRPr/>
          </a:p>
        </p:txBody>
      </p:sp>
      <p:pic>
        <p:nvPicPr>
          <p:cNvPr id="479" name="Google Shape;479;p90"/>
          <p:cNvPicPr preferRelativeResize="0"/>
          <p:nvPr/>
        </p:nvPicPr>
        <p:blipFill rotWithShape="1">
          <a:blip r:embed="rId3">
            <a:alphaModFix/>
          </a:blip>
          <a:srcRect b="29453" l="0" r="0" t="0"/>
          <a:stretch/>
        </p:blipFill>
        <p:spPr>
          <a:xfrm>
            <a:off x="457200" y="1406176"/>
            <a:ext cx="10058402" cy="2809625"/>
          </a:xfrm>
          <a:prstGeom prst="rect">
            <a:avLst/>
          </a:prstGeom>
          <a:noFill/>
          <a:ln>
            <a:noFill/>
          </a:ln>
        </p:spPr>
      </p:pic>
      <p:pic>
        <p:nvPicPr>
          <p:cNvPr descr="pacheArrow (@ApacheArrow) | Twitter" id="480" name="Google Shape;480;p90"/>
          <p:cNvPicPr preferRelativeResize="0"/>
          <p:nvPr/>
        </p:nvPicPr>
        <p:blipFill rotWithShape="1">
          <a:blip r:embed="rId4">
            <a:alphaModFix/>
          </a:blip>
          <a:srcRect b="0" l="0" r="0" t="0"/>
          <a:stretch/>
        </p:blipFill>
        <p:spPr>
          <a:xfrm>
            <a:off x="8495418" y="721195"/>
            <a:ext cx="607162" cy="607162"/>
          </a:xfrm>
          <a:prstGeom prst="rect">
            <a:avLst/>
          </a:prstGeom>
          <a:noFill/>
          <a:ln>
            <a:noFill/>
          </a:ln>
        </p:spPr>
      </p:pic>
      <p:sp>
        <p:nvSpPr>
          <p:cNvPr id="481" name="Google Shape;481;p90"/>
          <p:cNvSpPr txBox="1"/>
          <p:nvPr/>
        </p:nvSpPr>
        <p:spPr>
          <a:xfrm>
            <a:off x="498351" y="5466625"/>
            <a:ext cx="5719200" cy="2586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i="1" lang="en-US" sz="1300">
                <a:solidFill>
                  <a:schemeClr val="dk2"/>
                </a:solidFill>
                <a:latin typeface="Trebuchet MS"/>
                <a:ea typeface="Trebuchet MS"/>
                <a:cs typeface="Trebuchet MS"/>
                <a:sym typeface="Trebuchet MS"/>
              </a:rPr>
              <a:t>From Apache Arrow Home Page - https://arrow.apache.org/</a:t>
            </a:r>
            <a:endParaRPr sz="1300">
              <a:latin typeface="Trebuchet MS"/>
              <a:ea typeface="Trebuchet MS"/>
              <a:cs typeface="Trebuchet MS"/>
              <a:sym typeface="Trebuchet MS"/>
            </a:endParaRPr>
          </a:p>
        </p:txBody>
      </p:sp>
      <p:sp>
        <p:nvSpPr>
          <p:cNvPr id="482" name="Google Shape;482;p90"/>
          <p:cNvSpPr txBox="1"/>
          <p:nvPr/>
        </p:nvSpPr>
        <p:spPr>
          <a:xfrm>
            <a:off x="457200" y="4293550"/>
            <a:ext cx="5636700" cy="1377300"/>
          </a:xfrm>
          <a:prstGeom prst="rect">
            <a:avLst/>
          </a:prstGeom>
          <a:noFill/>
          <a:ln>
            <a:noFill/>
          </a:ln>
        </p:spPr>
        <p:txBody>
          <a:bodyPr anchorCtr="0" anchor="ctr" bIns="91425" lIns="91425" spcFirstLastPara="1" rIns="91425" wrap="square" tIns="91425">
            <a:noAutofit/>
          </a:bodyPr>
          <a:lstStyle/>
          <a:p>
            <a:pPr indent="-311150" lvl="0" marL="457200" marR="139700" rtl="0" algn="l">
              <a:lnSpc>
                <a:spcPct val="115000"/>
              </a:lnSpc>
              <a:spcBef>
                <a:spcPts val="0"/>
              </a:spcBef>
              <a:spcAft>
                <a:spcPts val="0"/>
              </a:spcAft>
              <a:buClr>
                <a:srgbClr val="212529"/>
              </a:buClr>
              <a:buSzPts val="1300"/>
              <a:buFont typeface="Trebuchet MS"/>
              <a:buChar char="●"/>
            </a:pPr>
            <a:r>
              <a:rPr lang="en-US" sz="1300">
                <a:solidFill>
                  <a:srgbClr val="212529"/>
                </a:solidFill>
                <a:latin typeface="Trebuchet MS"/>
                <a:ea typeface="Trebuchet MS"/>
                <a:cs typeface="Trebuchet MS"/>
                <a:sym typeface="Trebuchet MS"/>
              </a:rPr>
              <a:t>Each system has its own internal memory format</a:t>
            </a:r>
            <a:endParaRPr sz="1300">
              <a:solidFill>
                <a:srgbClr val="212529"/>
              </a:solidFill>
              <a:latin typeface="Trebuchet MS"/>
              <a:ea typeface="Trebuchet MS"/>
              <a:cs typeface="Trebuchet MS"/>
              <a:sym typeface="Trebuchet MS"/>
            </a:endParaRPr>
          </a:p>
          <a:p>
            <a:pPr indent="-311150" lvl="0" marL="457200" marR="139700" rtl="0" algn="l">
              <a:lnSpc>
                <a:spcPct val="115000"/>
              </a:lnSpc>
              <a:spcBef>
                <a:spcPts val="0"/>
              </a:spcBef>
              <a:spcAft>
                <a:spcPts val="0"/>
              </a:spcAft>
              <a:buClr>
                <a:srgbClr val="212529"/>
              </a:buClr>
              <a:buSzPts val="1300"/>
              <a:buFont typeface="Trebuchet MS"/>
              <a:buChar char="●"/>
            </a:pPr>
            <a:r>
              <a:rPr lang="en-US" sz="1300">
                <a:solidFill>
                  <a:srgbClr val="212529"/>
                </a:solidFill>
                <a:latin typeface="Trebuchet MS"/>
                <a:ea typeface="Trebuchet MS"/>
                <a:cs typeface="Trebuchet MS"/>
                <a:sym typeface="Trebuchet MS"/>
              </a:rPr>
              <a:t>70-80% computation wasted on serialization and deserialization</a:t>
            </a:r>
            <a:endParaRPr sz="1300">
              <a:solidFill>
                <a:srgbClr val="212529"/>
              </a:solidFill>
              <a:latin typeface="Trebuchet MS"/>
              <a:ea typeface="Trebuchet MS"/>
              <a:cs typeface="Trebuchet MS"/>
              <a:sym typeface="Trebuchet MS"/>
            </a:endParaRPr>
          </a:p>
          <a:p>
            <a:pPr indent="-311150" lvl="0" marL="457200" marR="139700" rtl="0" algn="l">
              <a:lnSpc>
                <a:spcPct val="115000"/>
              </a:lnSpc>
              <a:spcBef>
                <a:spcPts val="0"/>
              </a:spcBef>
              <a:spcAft>
                <a:spcPts val="0"/>
              </a:spcAft>
              <a:buClr>
                <a:srgbClr val="212529"/>
              </a:buClr>
              <a:buSzPts val="1300"/>
              <a:buFont typeface="Trebuchet MS"/>
              <a:buChar char="●"/>
            </a:pPr>
            <a:r>
              <a:rPr lang="en-US" sz="1300">
                <a:solidFill>
                  <a:srgbClr val="212529"/>
                </a:solidFill>
                <a:latin typeface="Trebuchet MS"/>
                <a:ea typeface="Trebuchet MS"/>
                <a:cs typeface="Trebuchet MS"/>
                <a:sym typeface="Trebuchet MS"/>
              </a:rPr>
              <a:t>Similar functionality implemented in multiple projects</a:t>
            </a:r>
            <a:endParaRPr sz="1300">
              <a:solidFill>
                <a:srgbClr val="212529"/>
              </a:solidFill>
              <a:latin typeface="Trebuchet MS"/>
              <a:ea typeface="Trebuchet MS"/>
              <a:cs typeface="Trebuchet MS"/>
              <a:sym typeface="Trebuchet MS"/>
            </a:endParaRPr>
          </a:p>
        </p:txBody>
      </p:sp>
      <p:sp>
        <p:nvSpPr>
          <p:cNvPr id="483" name="Google Shape;483;p90"/>
          <p:cNvSpPr txBox="1"/>
          <p:nvPr/>
        </p:nvSpPr>
        <p:spPr>
          <a:xfrm>
            <a:off x="5666200" y="4451875"/>
            <a:ext cx="5306700" cy="1014600"/>
          </a:xfrm>
          <a:prstGeom prst="rect">
            <a:avLst/>
          </a:prstGeom>
          <a:noFill/>
          <a:ln>
            <a:noFill/>
          </a:ln>
        </p:spPr>
        <p:txBody>
          <a:bodyPr anchorCtr="0" anchor="t" bIns="91425" lIns="91425" spcFirstLastPara="1" rIns="91425" wrap="square" tIns="91425">
            <a:noAutofit/>
          </a:bodyPr>
          <a:lstStyle/>
          <a:p>
            <a:pPr indent="-311150" lvl="0" marL="457200" marR="139700" rtl="0" algn="l">
              <a:lnSpc>
                <a:spcPct val="115000"/>
              </a:lnSpc>
              <a:spcBef>
                <a:spcPts val="0"/>
              </a:spcBef>
              <a:spcAft>
                <a:spcPts val="0"/>
              </a:spcAft>
              <a:buClr>
                <a:srgbClr val="212529"/>
              </a:buClr>
              <a:buSzPts val="1300"/>
              <a:buFont typeface="Trebuchet MS"/>
              <a:buChar char="●"/>
            </a:pPr>
            <a:r>
              <a:rPr lang="en-US" sz="1300">
                <a:solidFill>
                  <a:srgbClr val="212529"/>
                </a:solidFill>
                <a:latin typeface="Trebuchet MS"/>
                <a:ea typeface="Trebuchet MS"/>
                <a:cs typeface="Trebuchet MS"/>
                <a:sym typeface="Trebuchet MS"/>
              </a:rPr>
              <a:t>All systems utilize the same memory format</a:t>
            </a:r>
            <a:endParaRPr sz="1300">
              <a:solidFill>
                <a:srgbClr val="212529"/>
              </a:solidFill>
              <a:latin typeface="Trebuchet MS"/>
              <a:ea typeface="Trebuchet MS"/>
              <a:cs typeface="Trebuchet MS"/>
              <a:sym typeface="Trebuchet MS"/>
            </a:endParaRPr>
          </a:p>
          <a:p>
            <a:pPr indent="-311150" lvl="0" marL="457200" marR="139700" rtl="0" algn="l">
              <a:lnSpc>
                <a:spcPct val="115000"/>
              </a:lnSpc>
              <a:spcBef>
                <a:spcPts val="0"/>
              </a:spcBef>
              <a:spcAft>
                <a:spcPts val="0"/>
              </a:spcAft>
              <a:buClr>
                <a:srgbClr val="212529"/>
              </a:buClr>
              <a:buSzPts val="1300"/>
              <a:buFont typeface="Trebuchet MS"/>
              <a:buChar char="●"/>
            </a:pPr>
            <a:r>
              <a:rPr lang="en-US" sz="1300">
                <a:solidFill>
                  <a:srgbClr val="212529"/>
                </a:solidFill>
                <a:latin typeface="Trebuchet MS"/>
                <a:ea typeface="Trebuchet MS"/>
                <a:cs typeface="Trebuchet MS"/>
                <a:sym typeface="Trebuchet MS"/>
              </a:rPr>
              <a:t>No overhead for cross-system communication</a:t>
            </a:r>
            <a:endParaRPr sz="1300">
              <a:solidFill>
                <a:srgbClr val="212529"/>
              </a:solidFill>
              <a:latin typeface="Trebuchet MS"/>
              <a:ea typeface="Trebuchet MS"/>
              <a:cs typeface="Trebuchet MS"/>
              <a:sym typeface="Trebuchet MS"/>
            </a:endParaRPr>
          </a:p>
          <a:p>
            <a:pPr indent="-311150" lvl="0" marL="457200" marR="139700" rtl="0" algn="l">
              <a:lnSpc>
                <a:spcPct val="115000"/>
              </a:lnSpc>
              <a:spcBef>
                <a:spcPts val="0"/>
              </a:spcBef>
              <a:spcAft>
                <a:spcPts val="0"/>
              </a:spcAft>
              <a:buClr>
                <a:srgbClr val="212529"/>
              </a:buClr>
              <a:buSzPts val="1300"/>
              <a:buFont typeface="Trebuchet MS"/>
              <a:buChar char="●"/>
            </a:pPr>
            <a:r>
              <a:rPr lang="en-US" sz="1300">
                <a:solidFill>
                  <a:srgbClr val="212529"/>
                </a:solidFill>
                <a:latin typeface="Trebuchet MS"/>
                <a:ea typeface="Trebuchet MS"/>
                <a:cs typeface="Trebuchet MS"/>
                <a:sym typeface="Trebuchet MS"/>
              </a:rPr>
              <a:t>Projects can share functionality (eg, Parquet-to-Arrow reader)</a:t>
            </a:r>
            <a:endParaRPr sz="1300">
              <a:solidFill>
                <a:srgbClr val="212529"/>
              </a:solidFill>
              <a:latin typeface="Trebuchet MS"/>
              <a:ea typeface="Trebuchet MS"/>
              <a:cs typeface="Trebuchet MS"/>
              <a:sym typeface="Trebuchet MS"/>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1" name="Shape 1331"/>
        <p:cNvGrpSpPr/>
        <p:nvPr/>
      </p:nvGrpSpPr>
      <p:grpSpPr>
        <a:xfrm>
          <a:off x="0" y="0"/>
          <a:ext cx="0" cy="0"/>
          <a:chOff x="0" y="0"/>
          <a:chExt cx="0" cy="0"/>
        </a:xfrm>
      </p:grpSpPr>
      <p:sp>
        <p:nvSpPr>
          <p:cNvPr id="1332" name="Google Shape;1332;p144"/>
          <p:cNvSpPr txBox="1"/>
          <p:nvPr>
            <p:ph type="title"/>
          </p:nvPr>
        </p:nvSpPr>
        <p:spPr>
          <a:xfrm>
            <a:off x="344392" y="346172"/>
            <a:ext cx="9976200" cy="591000"/>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Clr>
                <a:srgbClr val="4C4C4C"/>
              </a:buClr>
              <a:buSzPts val="1400"/>
              <a:buFont typeface="Trebuchet MS"/>
              <a:buNone/>
            </a:pPr>
            <a:r>
              <a:rPr lang="en-US"/>
              <a:t>Benchmarks: </a:t>
            </a:r>
            <a:r>
              <a:rPr lang="en-US"/>
              <a:t>cyLouvain and </a:t>
            </a:r>
            <a:r>
              <a:rPr lang="en-US"/>
              <a:t>SciPy PageRank</a:t>
            </a:r>
            <a:endParaRPr/>
          </a:p>
        </p:txBody>
      </p:sp>
      <p:pic>
        <p:nvPicPr>
          <p:cNvPr id="1333" name="Google Shape;1333;p144"/>
          <p:cNvPicPr preferRelativeResize="0"/>
          <p:nvPr/>
        </p:nvPicPr>
        <p:blipFill>
          <a:blip r:embed="rId3">
            <a:alphaModFix/>
          </a:blip>
          <a:stretch>
            <a:fillRect/>
          </a:stretch>
        </p:blipFill>
        <p:spPr>
          <a:xfrm>
            <a:off x="123250" y="1893134"/>
            <a:ext cx="5335601" cy="3965316"/>
          </a:xfrm>
          <a:prstGeom prst="rect">
            <a:avLst/>
          </a:prstGeom>
          <a:noFill/>
          <a:ln>
            <a:noFill/>
          </a:ln>
        </p:spPr>
      </p:pic>
      <p:pic>
        <p:nvPicPr>
          <p:cNvPr id="1334" name="Google Shape;1334;p144"/>
          <p:cNvPicPr preferRelativeResize="0"/>
          <p:nvPr/>
        </p:nvPicPr>
        <p:blipFill>
          <a:blip r:embed="rId4">
            <a:alphaModFix/>
          </a:blip>
          <a:stretch>
            <a:fillRect/>
          </a:stretch>
        </p:blipFill>
        <p:spPr>
          <a:xfrm>
            <a:off x="5458850" y="1893125"/>
            <a:ext cx="5335600" cy="3951859"/>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9" name="Shape 1339"/>
        <p:cNvGrpSpPr/>
        <p:nvPr/>
      </p:nvGrpSpPr>
      <p:grpSpPr>
        <a:xfrm>
          <a:off x="0" y="0"/>
          <a:ext cx="0" cy="0"/>
          <a:chOff x="0" y="0"/>
          <a:chExt cx="0" cy="0"/>
        </a:xfrm>
      </p:grpSpPr>
      <p:sp>
        <p:nvSpPr>
          <p:cNvPr id="1340" name="Google Shape;1340;p145"/>
          <p:cNvSpPr txBox="1"/>
          <p:nvPr>
            <p:ph type="title"/>
          </p:nvPr>
        </p:nvSpPr>
        <p:spPr>
          <a:xfrm>
            <a:off x="498348" y="737426"/>
            <a:ext cx="9976200" cy="59100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SzPts val="1400"/>
              <a:buNone/>
            </a:pPr>
            <a:r>
              <a:rPr lang="en-US">
                <a:solidFill>
                  <a:schemeClr val="dk2"/>
                </a:solidFill>
              </a:rPr>
              <a:t>Multi-GPU PageRank Performance</a:t>
            </a:r>
            <a:r>
              <a:rPr lang="en-US" sz="1100">
                <a:solidFill>
                  <a:schemeClr val="dk2"/>
                </a:solidFill>
                <a:latin typeface="Arial"/>
                <a:ea typeface="Arial"/>
                <a:cs typeface="Arial"/>
                <a:sym typeface="Arial"/>
              </a:rPr>
              <a:t> </a:t>
            </a:r>
            <a:endParaRPr/>
          </a:p>
        </p:txBody>
      </p:sp>
      <p:sp>
        <p:nvSpPr>
          <p:cNvPr id="1341" name="Google Shape;1341;p145"/>
          <p:cNvSpPr txBox="1"/>
          <p:nvPr>
            <p:ph idx="2" type="body"/>
          </p:nvPr>
        </p:nvSpPr>
        <p:spPr>
          <a:xfrm>
            <a:off x="498348" y="1259533"/>
            <a:ext cx="9976200" cy="52560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900"/>
              </a:spcBef>
              <a:spcAft>
                <a:spcPts val="900"/>
              </a:spcAft>
              <a:buSzPts val="2000"/>
              <a:buNone/>
            </a:pPr>
            <a:r>
              <a:rPr lang="en-US"/>
              <a:t>PageRank portion of the HiBench benchmark suite</a:t>
            </a:r>
            <a:endParaRPr/>
          </a:p>
        </p:txBody>
      </p:sp>
      <p:graphicFrame>
        <p:nvGraphicFramePr>
          <p:cNvPr id="1342" name="Google Shape;1342;p145"/>
          <p:cNvGraphicFramePr/>
          <p:nvPr/>
        </p:nvGraphicFramePr>
        <p:xfrm>
          <a:off x="901513" y="2089152"/>
          <a:ext cx="3000000" cy="3000000"/>
        </p:xfrm>
        <a:graphic>
          <a:graphicData uri="http://schemas.openxmlformats.org/drawingml/2006/table">
            <a:tbl>
              <a:tblPr bandRow="1" firstCol="1" firstRow="1">
                <a:noFill/>
                <a:tableStyleId>{ADA00D67-0738-410C-9D41-E469C527CA68}</a:tableStyleId>
              </a:tblPr>
              <a:tblGrid>
                <a:gridCol w="1359850"/>
                <a:gridCol w="1248550"/>
                <a:gridCol w="1610950"/>
                <a:gridCol w="982500"/>
                <a:gridCol w="1111225"/>
                <a:gridCol w="1137525"/>
                <a:gridCol w="1719175"/>
              </a:tblGrid>
              <a:tr h="540050">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t>HiBench Scale</a:t>
                      </a:r>
                      <a:endParaRPr b="1" sz="1400" u="none" cap="none" strike="noStrike"/>
                    </a:p>
                  </a:txBody>
                  <a:tcPr marT="91425" marB="91425" marR="91425" marL="91425">
                    <a:solidFill>
                      <a:schemeClr val="lt2"/>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t>Vertices</a:t>
                      </a:r>
                      <a:endParaRPr b="1" sz="1400" u="none" cap="none" strike="noStrike"/>
                    </a:p>
                  </a:txBody>
                  <a:tcPr marT="91425" marB="91425" marR="91425" marL="91425">
                    <a:solidFill>
                      <a:schemeClr val="lt2"/>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t>Edges</a:t>
                      </a:r>
                      <a:endParaRPr b="1" sz="1400" u="none" cap="none" strike="noStrike"/>
                    </a:p>
                  </a:txBody>
                  <a:tcPr marT="91425" marB="91425" marR="91425" marL="91425">
                    <a:solidFill>
                      <a:schemeClr val="lt2"/>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t>CSV File (GB)</a:t>
                      </a:r>
                      <a:endParaRPr b="1" sz="1400" u="none" cap="none" strike="noStrike"/>
                    </a:p>
                  </a:txBody>
                  <a:tcPr marT="91425" marB="91425" marR="91425" marL="91425">
                    <a:solidFill>
                      <a:schemeClr val="lt2"/>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t># of V100 GPUs</a:t>
                      </a:r>
                      <a:endParaRPr b="1" sz="1400" u="none" cap="none" strike="noStrike"/>
                    </a:p>
                  </a:txBody>
                  <a:tcPr marT="91425" marB="91425" marR="91425" marL="91425">
                    <a:solidFill>
                      <a:schemeClr val="lt2"/>
                    </a:solidFill>
                  </a:tcPr>
                </a:tc>
                <a:tc>
                  <a:txBody>
                    <a:bodyPr/>
                    <a:lstStyle/>
                    <a:p>
                      <a:pPr indent="0" lvl="0" marL="0" marR="0" rtl="0" algn="ctr">
                        <a:lnSpc>
                          <a:spcPct val="100000"/>
                        </a:lnSpc>
                        <a:spcBef>
                          <a:spcPts val="0"/>
                        </a:spcBef>
                        <a:spcAft>
                          <a:spcPts val="0"/>
                        </a:spcAft>
                        <a:buNone/>
                      </a:pPr>
                      <a:r>
                        <a:rPr lang="en-US"/>
                        <a:t># of CPU Threads</a:t>
                      </a:r>
                      <a:endParaRPr sz="1400" u="none" cap="none" strike="noStrike"/>
                    </a:p>
                  </a:txBody>
                  <a:tcPr marT="91425" marB="91425" marR="91425" marL="91425">
                    <a:solidFill>
                      <a:schemeClr val="lt2"/>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t>PageRank for</a:t>
                      </a:r>
                      <a:endParaRPr/>
                    </a:p>
                    <a:p>
                      <a:pPr indent="0" lvl="0" marL="0" marR="0" rtl="0" algn="ctr">
                        <a:lnSpc>
                          <a:spcPct val="100000"/>
                        </a:lnSpc>
                        <a:spcBef>
                          <a:spcPts val="0"/>
                        </a:spcBef>
                        <a:spcAft>
                          <a:spcPts val="0"/>
                        </a:spcAft>
                        <a:buClr>
                          <a:srgbClr val="000000"/>
                        </a:buClr>
                        <a:buSzPts val="1400"/>
                        <a:buFont typeface="Arial"/>
                        <a:buNone/>
                      </a:pPr>
                      <a:r>
                        <a:rPr lang="en-US" sz="1400" u="none" cap="none" strike="noStrike"/>
                        <a:t>3 Iterations (secs)</a:t>
                      </a:r>
                      <a:endParaRPr b="1" sz="1400" u="none" cap="none" strike="noStrike"/>
                    </a:p>
                  </a:txBody>
                  <a:tcPr marT="91425" marB="91425" marR="91425" marL="91425">
                    <a:solidFill>
                      <a:schemeClr val="lt2"/>
                    </a:solidFill>
                  </a:tcPr>
                </a:tc>
              </a:tr>
              <a:tr h="355475">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Huge</a:t>
                      </a:r>
                      <a:endParaRPr sz="1400" u="none" cap="none" strike="noStrike"/>
                    </a:p>
                  </a:txBody>
                  <a:tcPr marT="91425" marB="91425" marR="91425" marL="91425">
                    <a:solidFill>
                      <a:schemeClr val="lt2"/>
                    </a:solidFill>
                  </a:tcPr>
                </a:tc>
                <a:tc>
                  <a:txBody>
                    <a:bodyPr/>
                    <a:lstStyle/>
                    <a:p>
                      <a:pPr indent="0" lvl="0" marL="0" marR="0" rtl="0" algn="r">
                        <a:lnSpc>
                          <a:spcPct val="100000"/>
                        </a:lnSpc>
                        <a:spcBef>
                          <a:spcPts val="0"/>
                        </a:spcBef>
                        <a:spcAft>
                          <a:spcPts val="0"/>
                        </a:spcAft>
                        <a:buClr>
                          <a:srgbClr val="000000"/>
                        </a:buClr>
                        <a:buSzPts val="1400"/>
                        <a:buFont typeface="Arial"/>
                        <a:buNone/>
                      </a:pPr>
                      <a:r>
                        <a:rPr lang="en-US" sz="1400" u="none" cap="none" strike="noStrike">
                          <a:solidFill>
                            <a:srgbClr val="000000"/>
                          </a:solidFill>
                        </a:rPr>
                        <a:t>5,000,000</a:t>
                      </a:r>
                      <a:endParaRPr sz="1400" u="none" cap="none" strike="noStrike">
                        <a:solidFill>
                          <a:srgbClr val="000000"/>
                        </a:solidFill>
                      </a:endParaRPr>
                    </a:p>
                  </a:txBody>
                  <a:tcPr marT="91425" marB="91425" marR="91425" marL="91425"/>
                </a:tc>
                <a:tc>
                  <a:txBody>
                    <a:bodyPr/>
                    <a:lstStyle/>
                    <a:p>
                      <a:pPr indent="0" lvl="0" marL="0" marR="0" rtl="0" algn="r">
                        <a:lnSpc>
                          <a:spcPct val="100000"/>
                        </a:lnSpc>
                        <a:spcBef>
                          <a:spcPts val="0"/>
                        </a:spcBef>
                        <a:spcAft>
                          <a:spcPts val="0"/>
                        </a:spcAft>
                        <a:buClr>
                          <a:srgbClr val="000000"/>
                        </a:buClr>
                        <a:buSzPts val="1400"/>
                        <a:buFont typeface="Arial"/>
                        <a:buNone/>
                      </a:pPr>
                      <a:r>
                        <a:rPr lang="en-US" sz="1400" u="none" cap="none" strike="noStrike">
                          <a:solidFill>
                            <a:srgbClr val="000000"/>
                          </a:solidFill>
                        </a:rPr>
                        <a:t>198,000,000</a:t>
                      </a:r>
                      <a:endParaRPr sz="1400" u="none" cap="none" strike="noStrike">
                        <a:solidFill>
                          <a:srgbClr val="000000"/>
                        </a:solidFill>
                      </a:endParaRPr>
                    </a:p>
                  </a:txBody>
                  <a:tcPr marT="91425" marB="91425" marR="91425" marL="91425"/>
                </a:tc>
                <a:tc>
                  <a:txBody>
                    <a:bodyPr/>
                    <a:lstStyle/>
                    <a:p>
                      <a:pPr indent="0" lvl="0" marL="0" marR="0" rtl="0" algn="r">
                        <a:lnSpc>
                          <a:spcPct val="100000"/>
                        </a:lnSpc>
                        <a:spcBef>
                          <a:spcPts val="0"/>
                        </a:spcBef>
                        <a:spcAft>
                          <a:spcPts val="0"/>
                        </a:spcAft>
                        <a:buClr>
                          <a:srgbClr val="000000"/>
                        </a:buClr>
                        <a:buSzPts val="1400"/>
                        <a:buFont typeface="Arial"/>
                        <a:buNone/>
                      </a:pPr>
                      <a:r>
                        <a:rPr lang="en-US" sz="1400" u="none" cap="none" strike="noStrike">
                          <a:solidFill>
                            <a:srgbClr val="000000"/>
                          </a:solidFill>
                        </a:rPr>
                        <a:t>3</a:t>
                      </a:r>
                      <a:endParaRPr sz="1400" u="none" cap="none" strike="noStrike">
                        <a:solidFill>
                          <a:srgbClr val="000000"/>
                        </a:solidFill>
                      </a:endParaRPr>
                    </a:p>
                  </a:txBody>
                  <a:tcPr marT="91425" marB="91425" marR="91425" marL="91425"/>
                </a:tc>
                <a:tc>
                  <a:txBody>
                    <a:bodyPr/>
                    <a:lstStyle/>
                    <a:p>
                      <a:pPr indent="0" lvl="0" marL="0" marR="0" rtl="0" algn="r">
                        <a:lnSpc>
                          <a:spcPct val="100000"/>
                        </a:lnSpc>
                        <a:spcBef>
                          <a:spcPts val="0"/>
                        </a:spcBef>
                        <a:spcAft>
                          <a:spcPts val="0"/>
                        </a:spcAft>
                        <a:buClr>
                          <a:srgbClr val="000000"/>
                        </a:buClr>
                        <a:buSzPts val="1400"/>
                        <a:buFont typeface="Arial"/>
                        <a:buNone/>
                      </a:pPr>
                      <a:r>
                        <a:rPr lang="en-US" sz="1400" u="none" cap="none" strike="noStrike">
                          <a:solidFill>
                            <a:srgbClr val="000000"/>
                          </a:solidFill>
                        </a:rPr>
                        <a:t>1</a:t>
                      </a:r>
                      <a:endParaRPr sz="1400" u="none" cap="none" strike="noStrike">
                        <a:solidFill>
                          <a:srgbClr val="000000"/>
                        </a:solidFill>
                      </a:endParaRPr>
                    </a:p>
                  </a:txBody>
                  <a:tcPr marT="91425" marB="91425" marR="91425" marL="91425"/>
                </a:tc>
                <a:tc>
                  <a:txBody>
                    <a:bodyPr/>
                    <a:lstStyle/>
                    <a:p>
                      <a:pPr indent="0" lvl="0" marL="0" marR="0" rtl="0" algn="r">
                        <a:lnSpc>
                          <a:spcPct val="100000"/>
                        </a:lnSpc>
                        <a:spcBef>
                          <a:spcPts val="0"/>
                        </a:spcBef>
                        <a:spcAft>
                          <a:spcPts val="0"/>
                        </a:spcAft>
                        <a:buNone/>
                      </a:pPr>
                      <a:r>
                        <a:t/>
                      </a:r>
                      <a:endParaRPr sz="1400" u="none" cap="none" strike="noStrike">
                        <a:solidFill>
                          <a:srgbClr val="000000"/>
                        </a:solidFill>
                      </a:endParaRPr>
                    </a:p>
                  </a:txBody>
                  <a:tcPr marT="91425" marB="91425" marR="91425" marL="91425"/>
                </a:tc>
                <a:tc>
                  <a:txBody>
                    <a:bodyPr/>
                    <a:lstStyle/>
                    <a:p>
                      <a:pPr indent="0" lvl="0" marL="0" marR="0" rtl="0" algn="r">
                        <a:lnSpc>
                          <a:spcPct val="100000"/>
                        </a:lnSpc>
                        <a:spcBef>
                          <a:spcPts val="0"/>
                        </a:spcBef>
                        <a:spcAft>
                          <a:spcPts val="0"/>
                        </a:spcAft>
                        <a:buClr>
                          <a:srgbClr val="000000"/>
                        </a:buClr>
                        <a:buSzPts val="1400"/>
                        <a:buFont typeface="Arial"/>
                        <a:buNone/>
                      </a:pPr>
                      <a:r>
                        <a:rPr lang="en-US" sz="1400" u="none" cap="none" strike="noStrike">
                          <a:solidFill>
                            <a:srgbClr val="000000"/>
                          </a:solidFill>
                        </a:rPr>
                        <a:t>1.1</a:t>
                      </a:r>
                      <a:endParaRPr sz="1400" u="none" cap="none" strike="noStrike">
                        <a:solidFill>
                          <a:srgbClr val="000000"/>
                        </a:solidFill>
                      </a:endParaRPr>
                    </a:p>
                  </a:txBody>
                  <a:tcPr marT="91425" marB="91425" marR="91425" marL="91425"/>
                </a:tc>
              </a:tr>
              <a:tr h="355475">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BigData</a:t>
                      </a:r>
                      <a:endParaRPr sz="1400" u="none" cap="none" strike="noStrike"/>
                    </a:p>
                  </a:txBody>
                  <a:tcPr marT="91425" marB="91425" marR="91425" marL="91425">
                    <a:solidFill>
                      <a:schemeClr val="lt2"/>
                    </a:solidFill>
                  </a:tcPr>
                </a:tc>
                <a:tc>
                  <a:txBody>
                    <a:bodyPr/>
                    <a:lstStyle/>
                    <a:p>
                      <a:pPr indent="0" lvl="0" marL="0" marR="0" rtl="0" algn="r">
                        <a:lnSpc>
                          <a:spcPct val="100000"/>
                        </a:lnSpc>
                        <a:spcBef>
                          <a:spcPts val="0"/>
                        </a:spcBef>
                        <a:spcAft>
                          <a:spcPts val="0"/>
                        </a:spcAft>
                        <a:buClr>
                          <a:srgbClr val="000000"/>
                        </a:buClr>
                        <a:buSzPts val="1400"/>
                        <a:buFont typeface="Arial"/>
                        <a:buNone/>
                      </a:pPr>
                      <a:r>
                        <a:rPr lang="en-US" sz="1400" u="none" cap="none" strike="noStrike">
                          <a:solidFill>
                            <a:srgbClr val="000000"/>
                          </a:solidFill>
                        </a:rPr>
                        <a:t>50,000,000</a:t>
                      </a:r>
                      <a:endParaRPr sz="1400" u="none" cap="none" strike="noStrike">
                        <a:solidFill>
                          <a:srgbClr val="000000"/>
                        </a:solidFill>
                      </a:endParaRPr>
                    </a:p>
                  </a:txBody>
                  <a:tcPr marT="91425" marB="91425" marR="91425" marL="91425"/>
                </a:tc>
                <a:tc>
                  <a:txBody>
                    <a:bodyPr/>
                    <a:lstStyle/>
                    <a:p>
                      <a:pPr indent="0" lvl="0" marL="0" marR="0" rtl="0" algn="r">
                        <a:lnSpc>
                          <a:spcPct val="100000"/>
                        </a:lnSpc>
                        <a:spcBef>
                          <a:spcPts val="0"/>
                        </a:spcBef>
                        <a:spcAft>
                          <a:spcPts val="0"/>
                        </a:spcAft>
                        <a:buClr>
                          <a:srgbClr val="000000"/>
                        </a:buClr>
                        <a:buSzPts val="1400"/>
                        <a:buFont typeface="Arial"/>
                        <a:buNone/>
                      </a:pPr>
                      <a:r>
                        <a:rPr lang="en-US" sz="1400" u="none" cap="none" strike="noStrike">
                          <a:solidFill>
                            <a:srgbClr val="000000"/>
                          </a:solidFill>
                        </a:rPr>
                        <a:t>1,980,000,000</a:t>
                      </a:r>
                      <a:endParaRPr sz="1400" u="none" cap="none" strike="noStrike">
                        <a:solidFill>
                          <a:srgbClr val="000000"/>
                        </a:solidFill>
                      </a:endParaRPr>
                    </a:p>
                  </a:txBody>
                  <a:tcPr marT="91425" marB="91425" marR="91425" marL="91425"/>
                </a:tc>
                <a:tc>
                  <a:txBody>
                    <a:bodyPr/>
                    <a:lstStyle/>
                    <a:p>
                      <a:pPr indent="0" lvl="0" marL="0" marR="0" rtl="0" algn="r">
                        <a:lnSpc>
                          <a:spcPct val="100000"/>
                        </a:lnSpc>
                        <a:spcBef>
                          <a:spcPts val="0"/>
                        </a:spcBef>
                        <a:spcAft>
                          <a:spcPts val="0"/>
                        </a:spcAft>
                        <a:buClr>
                          <a:srgbClr val="000000"/>
                        </a:buClr>
                        <a:buSzPts val="1400"/>
                        <a:buFont typeface="Arial"/>
                        <a:buNone/>
                      </a:pPr>
                      <a:r>
                        <a:rPr lang="en-US" sz="1400" u="none" cap="none" strike="noStrike">
                          <a:solidFill>
                            <a:srgbClr val="000000"/>
                          </a:solidFill>
                        </a:rPr>
                        <a:t>34</a:t>
                      </a:r>
                      <a:endParaRPr sz="1400" u="none" cap="none" strike="noStrike">
                        <a:solidFill>
                          <a:srgbClr val="000000"/>
                        </a:solidFill>
                      </a:endParaRPr>
                    </a:p>
                  </a:txBody>
                  <a:tcPr marT="91425" marB="91425" marR="91425" marL="91425"/>
                </a:tc>
                <a:tc>
                  <a:txBody>
                    <a:bodyPr/>
                    <a:lstStyle/>
                    <a:p>
                      <a:pPr indent="0" lvl="0" marL="0" marR="0" rtl="0" algn="r">
                        <a:lnSpc>
                          <a:spcPct val="100000"/>
                        </a:lnSpc>
                        <a:spcBef>
                          <a:spcPts val="0"/>
                        </a:spcBef>
                        <a:spcAft>
                          <a:spcPts val="0"/>
                        </a:spcAft>
                        <a:buClr>
                          <a:srgbClr val="000000"/>
                        </a:buClr>
                        <a:buSzPts val="1400"/>
                        <a:buFont typeface="Arial"/>
                        <a:buNone/>
                      </a:pPr>
                      <a:r>
                        <a:rPr lang="en-US" sz="1400" u="none" cap="none" strike="noStrike">
                          <a:solidFill>
                            <a:srgbClr val="000000"/>
                          </a:solidFill>
                        </a:rPr>
                        <a:t>3</a:t>
                      </a:r>
                      <a:endParaRPr sz="1400" u="none" cap="none" strike="noStrike">
                        <a:solidFill>
                          <a:srgbClr val="000000"/>
                        </a:solidFill>
                      </a:endParaRPr>
                    </a:p>
                  </a:txBody>
                  <a:tcPr marT="91425" marB="91425" marR="91425" marL="91425"/>
                </a:tc>
                <a:tc>
                  <a:txBody>
                    <a:bodyPr/>
                    <a:lstStyle/>
                    <a:p>
                      <a:pPr indent="0" lvl="0" marL="0" marR="0" rtl="0" algn="r">
                        <a:lnSpc>
                          <a:spcPct val="100000"/>
                        </a:lnSpc>
                        <a:spcBef>
                          <a:spcPts val="0"/>
                        </a:spcBef>
                        <a:spcAft>
                          <a:spcPts val="0"/>
                        </a:spcAft>
                        <a:buNone/>
                      </a:pPr>
                      <a:r>
                        <a:t/>
                      </a:r>
                      <a:endParaRPr sz="1400" u="none" cap="none" strike="noStrike">
                        <a:solidFill>
                          <a:srgbClr val="000000"/>
                        </a:solidFill>
                      </a:endParaRPr>
                    </a:p>
                  </a:txBody>
                  <a:tcPr marT="91425" marB="91425" marR="91425" marL="91425"/>
                </a:tc>
                <a:tc>
                  <a:txBody>
                    <a:bodyPr/>
                    <a:lstStyle/>
                    <a:p>
                      <a:pPr indent="0" lvl="0" marL="0" marR="0" rtl="0" algn="r">
                        <a:lnSpc>
                          <a:spcPct val="100000"/>
                        </a:lnSpc>
                        <a:spcBef>
                          <a:spcPts val="0"/>
                        </a:spcBef>
                        <a:spcAft>
                          <a:spcPts val="0"/>
                        </a:spcAft>
                        <a:buClr>
                          <a:srgbClr val="000000"/>
                        </a:buClr>
                        <a:buSzPts val="1400"/>
                        <a:buFont typeface="Arial"/>
                        <a:buNone/>
                      </a:pPr>
                      <a:r>
                        <a:rPr lang="en-US" sz="1400" u="none" cap="none" strike="noStrike">
                          <a:solidFill>
                            <a:srgbClr val="000000"/>
                          </a:solidFill>
                        </a:rPr>
                        <a:t>5.1</a:t>
                      </a:r>
                      <a:endParaRPr sz="1400" u="none" cap="none" strike="noStrike">
                        <a:solidFill>
                          <a:srgbClr val="000000"/>
                        </a:solidFill>
                      </a:endParaRPr>
                    </a:p>
                  </a:txBody>
                  <a:tcPr marT="91425" marB="91425" marR="91425" marL="91425"/>
                </a:tc>
              </a:tr>
              <a:tr h="419375">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BigData x2</a:t>
                      </a:r>
                      <a:endParaRPr sz="1400" u="none" cap="none" strike="noStrike"/>
                    </a:p>
                  </a:txBody>
                  <a:tcPr marT="91425" marB="91425" marR="91425" marL="91425">
                    <a:solidFill>
                      <a:schemeClr val="lt2"/>
                    </a:solidFill>
                  </a:tcPr>
                </a:tc>
                <a:tc>
                  <a:txBody>
                    <a:bodyPr/>
                    <a:lstStyle/>
                    <a:p>
                      <a:pPr indent="0" lvl="0" marL="0" marR="0" rtl="0" algn="r">
                        <a:lnSpc>
                          <a:spcPct val="100000"/>
                        </a:lnSpc>
                        <a:spcBef>
                          <a:spcPts val="0"/>
                        </a:spcBef>
                        <a:spcAft>
                          <a:spcPts val="0"/>
                        </a:spcAft>
                        <a:buClr>
                          <a:srgbClr val="000000"/>
                        </a:buClr>
                        <a:buSzPts val="1400"/>
                        <a:buFont typeface="Arial"/>
                        <a:buNone/>
                      </a:pPr>
                      <a:r>
                        <a:rPr lang="en-US" sz="1400" u="none" cap="none" strike="noStrike">
                          <a:solidFill>
                            <a:srgbClr val="000000"/>
                          </a:solidFill>
                        </a:rPr>
                        <a:t>100,000,000</a:t>
                      </a:r>
                      <a:endParaRPr sz="1400" u="none" cap="none" strike="noStrike">
                        <a:solidFill>
                          <a:srgbClr val="000000"/>
                        </a:solidFill>
                      </a:endParaRPr>
                    </a:p>
                  </a:txBody>
                  <a:tcPr marT="91425" marB="91425" marR="91425" marL="91425"/>
                </a:tc>
                <a:tc>
                  <a:txBody>
                    <a:bodyPr/>
                    <a:lstStyle/>
                    <a:p>
                      <a:pPr indent="0" lvl="0" marL="0" marR="0" rtl="0" algn="r">
                        <a:lnSpc>
                          <a:spcPct val="100000"/>
                        </a:lnSpc>
                        <a:spcBef>
                          <a:spcPts val="0"/>
                        </a:spcBef>
                        <a:spcAft>
                          <a:spcPts val="0"/>
                        </a:spcAft>
                        <a:buClr>
                          <a:srgbClr val="000000"/>
                        </a:buClr>
                        <a:buSzPts val="1400"/>
                        <a:buFont typeface="Arial"/>
                        <a:buNone/>
                      </a:pPr>
                      <a:r>
                        <a:rPr lang="en-US" sz="1400" u="none" cap="none" strike="noStrike">
                          <a:solidFill>
                            <a:srgbClr val="000000"/>
                          </a:solidFill>
                        </a:rPr>
                        <a:t>4,000,000,000</a:t>
                      </a:r>
                      <a:endParaRPr sz="1400" u="none" cap="none" strike="noStrike">
                        <a:solidFill>
                          <a:srgbClr val="000000"/>
                        </a:solidFill>
                      </a:endParaRPr>
                    </a:p>
                  </a:txBody>
                  <a:tcPr marT="91425" marB="91425" marR="91425" marL="91425"/>
                </a:tc>
                <a:tc>
                  <a:txBody>
                    <a:bodyPr/>
                    <a:lstStyle/>
                    <a:p>
                      <a:pPr indent="0" lvl="0" marL="0" marR="0" rtl="0" algn="r">
                        <a:lnSpc>
                          <a:spcPct val="100000"/>
                        </a:lnSpc>
                        <a:spcBef>
                          <a:spcPts val="0"/>
                        </a:spcBef>
                        <a:spcAft>
                          <a:spcPts val="0"/>
                        </a:spcAft>
                        <a:buClr>
                          <a:srgbClr val="000000"/>
                        </a:buClr>
                        <a:buSzPts val="1400"/>
                        <a:buFont typeface="Arial"/>
                        <a:buNone/>
                      </a:pPr>
                      <a:r>
                        <a:rPr lang="en-US" sz="1400" u="none" cap="none" strike="noStrike">
                          <a:solidFill>
                            <a:srgbClr val="000000"/>
                          </a:solidFill>
                        </a:rPr>
                        <a:t>69</a:t>
                      </a:r>
                      <a:endParaRPr sz="1400" u="none" cap="none" strike="noStrike">
                        <a:solidFill>
                          <a:srgbClr val="000000"/>
                        </a:solidFill>
                      </a:endParaRPr>
                    </a:p>
                  </a:txBody>
                  <a:tcPr marT="91425" marB="91425" marR="91425" marL="91425"/>
                </a:tc>
                <a:tc>
                  <a:txBody>
                    <a:bodyPr/>
                    <a:lstStyle/>
                    <a:p>
                      <a:pPr indent="0" lvl="0" marL="0" marR="0" rtl="0" algn="r">
                        <a:lnSpc>
                          <a:spcPct val="100000"/>
                        </a:lnSpc>
                        <a:spcBef>
                          <a:spcPts val="0"/>
                        </a:spcBef>
                        <a:spcAft>
                          <a:spcPts val="0"/>
                        </a:spcAft>
                        <a:buClr>
                          <a:srgbClr val="000000"/>
                        </a:buClr>
                        <a:buSzPts val="1400"/>
                        <a:buFont typeface="Arial"/>
                        <a:buNone/>
                      </a:pPr>
                      <a:r>
                        <a:rPr lang="en-US" sz="1400" u="none" cap="none" strike="noStrike">
                          <a:solidFill>
                            <a:srgbClr val="000000"/>
                          </a:solidFill>
                        </a:rPr>
                        <a:t>6</a:t>
                      </a:r>
                      <a:endParaRPr sz="1400" u="none" cap="none" strike="noStrike">
                        <a:solidFill>
                          <a:srgbClr val="000000"/>
                        </a:solidFill>
                      </a:endParaRPr>
                    </a:p>
                  </a:txBody>
                  <a:tcPr marT="91425" marB="91425" marR="91425" marL="91425"/>
                </a:tc>
                <a:tc>
                  <a:txBody>
                    <a:bodyPr/>
                    <a:lstStyle/>
                    <a:p>
                      <a:pPr indent="0" lvl="0" marL="0" marR="0" rtl="0" algn="r">
                        <a:lnSpc>
                          <a:spcPct val="100000"/>
                        </a:lnSpc>
                        <a:spcBef>
                          <a:spcPts val="0"/>
                        </a:spcBef>
                        <a:spcAft>
                          <a:spcPts val="0"/>
                        </a:spcAft>
                        <a:buNone/>
                      </a:pPr>
                      <a:r>
                        <a:t/>
                      </a:r>
                      <a:endParaRPr sz="1400" u="none" cap="none" strike="noStrike">
                        <a:solidFill>
                          <a:srgbClr val="000000"/>
                        </a:solidFill>
                      </a:endParaRPr>
                    </a:p>
                  </a:txBody>
                  <a:tcPr marT="91425" marB="91425" marR="91425" marL="91425"/>
                </a:tc>
                <a:tc>
                  <a:txBody>
                    <a:bodyPr/>
                    <a:lstStyle/>
                    <a:p>
                      <a:pPr indent="0" lvl="0" marL="0" marR="0" rtl="0" algn="r">
                        <a:lnSpc>
                          <a:spcPct val="100000"/>
                        </a:lnSpc>
                        <a:spcBef>
                          <a:spcPts val="0"/>
                        </a:spcBef>
                        <a:spcAft>
                          <a:spcPts val="0"/>
                        </a:spcAft>
                        <a:buClr>
                          <a:srgbClr val="000000"/>
                        </a:buClr>
                        <a:buSzPts val="1400"/>
                        <a:buFont typeface="Arial"/>
                        <a:buNone/>
                      </a:pPr>
                      <a:r>
                        <a:rPr lang="en-US" sz="1400" u="none" cap="none" strike="noStrike">
                          <a:solidFill>
                            <a:srgbClr val="000000"/>
                          </a:solidFill>
                        </a:rPr>
                        <a:t>9.0</a:t>
                      </a:r>
                      <a:endParaRPr sz="1400" u="none" cap="none" strike="noStrike">
                        <a:solidFill>
                          <a:srgbClr val="000000"/>
                        </a:solidFill>
                      </a:endParaRPr>
                    </a:p>
                  </a:txBody>
                  <a:tcPr marT="91425" marB="91425" marR="91425" marL="91425"/>
                </a:tc>
              </a:tr>
              <a:tr h="419375">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BigData x4</a:t>
                      </a:r>
                      <a:endParaRPr sz="1400" u="none" cap="none" strike="noStrike"/>
                    </a:p>
                  </a:txBody>
                  <a:tcPr marT="91425" marB="91425" marR="91425" marL="91425">
                    <a:solidFill>
                      <a:schemeClr val="lt2"/>
                    </a:solidFill>
                  </a:tcPr>
                </a:tc>
                <a:tc>
                  <a:txBody>
                    <a:bodyPr/>
                    <a:lstStyle/>
                    <a:p>
                      <a:pPr indent="0" lvl="0" marL="0" marR="0" rtl="0" algn="r">
                        <a:lnSpc>
                          <a:spcPct val="100000"/>
                        </a:lnSpc>
                        <a:spcBef>
                          <a:spcPts val="0"/>
                        </a:spcBef>
                        <a:spcAft>
                          <a:spcPts val="0"/>
                        </a:spcAft>
                        <a:buClr>
                          <a:srgbClr val="000000"/>
                        </a:buClr>
                        <a:buSzPts val="1400"/>
                        <a:buFont typeface="Arial"/>
                        <a:buNone/>
                      </a:pPr>
                      <a:r>
                        <a:rPr lang="en-US" sz="1400" u="none" cap="none" strike="noStrike">
                          <a:solidFill>
                            <a:srgbClr val="000000"/>
                          </a:solidFill>
                        </a:rPr>
                        <a:t>200,000,000</a:t>
                      </a:r>
                      <a:endParaRPr sz="1400" u="none" cap="none" strike="noStrike">
                        <a:solidFill>
                          <a:srgbClr val="000000"/>
                        </a:solidFill>
                      </a:endParaRPr>
                    </a:p>
                  </a:txBody>
                  <a:tcPr marT="91425" marB="91425" marR="91425" marL="91425"/>
                </a:tc>
                <a:tc>
                  <a:txBody>
                    <a:bodyPr/>
                    <a:lstStyle/>
                    <a:p>
                      <a:pPr indent="0" lvl="0" marL="0" marR="0" rtl="0" algn="r">
                        <a:lnSpc>
                          <a:spcPct val="100000"/>
                        </a:lnSpc>
                        <a:spcBef>
                          <a:spcPts val="0"/>
                        </a:spcBef>
                        <a:spcAft>
                          <a:spcPts val="0"/>
                        </a:spcAft>
                        <a:buClr>
                          <a:srgbClr val="000000"/>
                        </a:buClr>
                        <a:buSzPts val="1400"/>
                        <a:buFont typeface="Arial"/>
                        <a:buNone/>
                      </a:pPr>
                      <a:r>
                        <a:rPr lang="en-US" sz="1400" u="none" cap="none" strike="noStrike">
                          <a:solidFill>
                            <a:srgbClr val="000000"/>
                          </a:solidFill>
                        </a:rPr>
                        <a:t>8,000,000,000</a:t>
                      </a:r>
                      <a:endParaRPr sz="1400" u="none" cap="none" strike="noStrike">
                        <a:solidFill>
                          <a:srgbClr val="000000"/>
                        </a:solidFill>
                      </a:endParaRPr>
                    </a:p>
                  </a:txBody>
                  <a:tcPr marT="91425" marB="91425" marR="91425" marL="91425"/>
                </a:tc>
                <a:tc>
                  <a:txBody>
                    <a:bodyPr/>
                    <a:lstStyle/>
                    <a:p>
                      <a:pPr indent="0" lvl="0" marL="0" marR="0" rtl="0" algn="r">
                        <a:lnSpc>
                          <a:spcPct val="100000"/>
                        </a:lnSpc>
                        <a:spcBef>
                          <a:spcPts val="0"/>
                        </a:spcBef>
                        <a:spcAft>
                          <a:spcPts val="0"/>
                        </a:spcAft>
                        <a:buClr>
                          <a:srgbClr val="000000"/>
                        </a:buClr>
                        <a:buSzPts val="1400"/>
                        <a:buFont typeface="Arial"/>
                        <a:buNone/>
                      </a:pPr>
                      <a:r>
                        <a:rPr lang="en-US" sz="1400" u="none" cap="none" strike="noStrike">
                          <a:solidFill>
                            <a:srgbClr val="000000"/>
                          </a:solidFill>
                        </a:rPr>
                        <a:t>146</a:t>
                      </a:r>
                      <a:endParaRPr sz="1400" u="none" cap="none" strike="noStrike">
                        <a:solidFill>
                          <a:srgbClr val="000000"/>
                        </a:solidFill>
                      </a:endParaRPr>
                    </a:p>
                  </a:txBody>
                  <a:tcPr marT="91425" marB="91425" marR="91425" marL="91425"/>
                </a:tc>
                <a:tc>
                  <a:txBody>
                    <a:bodyPr/>
                    <a:lstStyle/>
                    <a:p>
                      <a:pPr indent="0" lvl="0" marL="0" marR="0" rtl="0" algn="r">
                        <a:lnSpc>
                          <a:spcPct val="100000"/>
                        </a:lnSpc>
                        <a:spcBef>
                          <a:spcPts val="0"/>
                        </a:spcBef>
                        <a:spcAft>
                          <a:spcPts val="0"/>
                        </a:spcAft>
                        <a:buClr>
                          <a:srgbClr val="000000"/>
                        </a:buClr>
                        <a:buSzPts val="1400"/>
                        <a:buFont typeface="Arial"/>
                        <a:buNone/>
                      </a:pPr>
                      <a:r>
                        <a:rPr lang="en-US" sz="1400" u="none" cap="none" strike="noStrike">
                          <a:solidFill>
                            <a:srgbClr val="000000"/>
                          </a:solidFill>
                        </a:rPr>
                        <a:t>12</a:t>
                      </a:r>
                      <a:endParaRPr sz="1400" u="none" cap="none" strike="noStrike">
                        <a:solidFill>
                          <a:srgbClr val="000000"/>
                        </a:solidFill>
                      </a:endParaRPr>
                    </a:p>
                  </a:txBody>
                  <a:tcPr marT="91425" marB="91425" marR="91425" marL="91425"/>
                </a:tc>
                <a:tc>
                  <a:txBody>
                    <a:bodyPr/>
                    <a:lstStyle/>
                    <a:p>
                      <a:pPr indent="0" lvl="0" marL="0" marR="0" rtl="0" algn="r">
                        <a:lnSpc>
                          <a:spcPct val="100000"/>
                        </a:lnSpc>
                        <a:spcBef>
                          <a:spcPts val="0"/>
                        </a:spcBef>
                        <a:spcAft>
                          <a:spcPts val="0"/>
                        </a:spcAft>
                        <a:buNone/>
                      </a:pPr>
                      <a:r>
                        <a:t/>
                      </a:r>
                      <a:endParaRPr sz="1400" u="none" cap="none" strike="noStrike">
                        <a:solidFill>
                          <a:srgbClr val="000000"/>
                        </a:solidFill>
                      </a:endParaRPr>
                    </a:p>
                  </a:txBody>
                  <a:tcPr marT="91425" marB="91425" marR="91425" marL="91425"/>
                </a:tc>
                <a:tc>
                  <a:txBody>
                    <a:bodyPr/>
                    <a:lstStyle/>
                    <a:p>
                      <a:pPr indent="0" lvl="0" marL="0" marR="0" rtl="0" algn="r">
                        <a:lnSpc>
                          <a:spcPct val="100000"/>
                        </a:lnSpc>
                        <a:spcBef>
                          <a:spcPts val="0"/>
                        </a:spcBef>
                        <a:spcAft>
                          <a:spcPts val="0"/>
                        </a:spcAft>
                        <a:buClr>
                          <a:srgbClr val="000000"/>
                        </a:buClr>
                        <a:buSzPts val="1400"/>
                        <a:buFont typeface="Arial"/>
                        <a:buNone/>
                      </a:pPr>
                      <a:r>
                        <a:rPr lang="en-US" sz="1400" u="none" cap="none" strike="noStrike">
                          <a:solidFill>
                            <a:srgbClr val="000000"/>
                          </a:solidFill>
                        </a:rPr>
                        <a:t>18.2</a:t>
                      </a:r>
                      <a:endParaRPr sz="1400" u="none" cap="none" strike="noStrike">
                        <a:solidFill>
                          <a:srgbClr val="000000"/>
                        </a:solidFill>
                      </a:endParaRPr>
                    </a:p>
                  </a:txBody>
                  <a:tcPr marT="91425" marB="91425" marR="91425" marL="91425"/>
                </a:tc>
              </a:tr>
              <a:tr h="419375">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BigData x8</a:t>
                      </a:r>
                      <a:endParaRPr sz="1400" u="none" cap="none" strike="noStrike"/>
                    </a:p>
                  </a:txBody>
                  <a:tcPr marT="91425" marB="91425" marR="91425" marL="91425">
                    <a:lnB cap="flat" cmpd="sng" w="12700">
                      <a:solidFill>
                        <a:schemeClr val="lt1"/>
                      </a:solidFill>
                      <a:prstDash val="solid"/>
                      <a:round/>
                      <a:headEnd len="sm" w="sm" type="none"/>
                      <a:tailEnd len="sm" w="sm" type="none"/>
                    </a:lnB>
                    <a:solidFill>
                      <a:schemeClr val="lt2"/>
                    </a:solidFill>
                  </a:tcPr>
                </a:tc>
                <a:tc>
                  <a:txBody>
                    <a:bodyPr/>
                    <a:lstStyle/>
                    <a:p>
                      <a:pPr indent="0" lvl="0" marL="0" marR="0" rtl="0" algn="r">
                        <a:lnSpc>
                          <a:spcPct val="100000"/>
                        </a:lnSpc>
                        <a:spcBef>
                          <a:spcPts val="0"/>
                        </a:spcBef>
                        <a:spcAft>
                          <a:spcPts val="0"/>
                        </a:spcAft>
                        <a:buClr>
                          <a:srgbClr val="000000"/>
                        </a:buClr>
                        <a:buSzPts val="1400"/>
                        <a:buFont typeface="Arial"/>
                        <a:buNone/>
                      </a:pPr>
                      <a:r>
                        <a:rPr lang="en-US" sz="1400" u="none" cap="none" strike="noStrike">
                          <a:solidFill>
                            <a:srgbClr val="000000"/>
                          </a:solidFill>
                        </a:rPr>
                        <a:t>400,000,000</a:t>
                      </a:r>
                      <a:endParaRPr sz="1400" u="none" cap="none" strike="noStrike">
                        <a:solidFill>
                          <a:srgbClr val="000000"/>
                        </a:solidFill>
                      </a:endParaRPr>
                    </a:p>
                  </a:txBody>
                  <a:tcPr marT="91425" marB="91425" marR="91425" marL="91425">
                    <a:lnB cap="flat" cmpd="sng" w="12700">
                      <a:solidFill>
                        <a:schemeClr val="lt1"/>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400"/>
                        <a:buFont typeface="Arial"/>
                        <a:buNone/>
                      </a:pPr>
                      <a:r>
                        <a:rPr lang="en-US" sz="1400" u="none" cap="none" strike="noStrike">
                          <a:solidFill>
                            <a:srgbClr val="000000"/>
                          </a:solidFill>
                        </a:rPr>
                        <a:t>16,000,000,000</a:t>
                      </a:r>
                      <a:endParaRPr sz="1400" u="none" cap="none" strike="noStrike">
                        <a:solidFill>
                          <a:srgbClr val="000000"/>
                        </a:solidFill>
                      </a:endParaRPr>
                    </a:p>
                  </a:txBody>
                  <a:tcPr marT="91425" marB="91425" marR="91425" marL="91425">
                    <a:lnB cap="flat" cmpd="sng" w="12700">
                      <a:solidFill>
                        <a:schemeClr val="lt1"/>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400"/>
                        <a:buFont typeface="Arial"/>
                        <a:buNone/>
                      </a:pPr>
                      <a:r>
                        <a:rPr lang="en-US" sz="1400" u="none" cap="none" strike="noStrike">
                          <a:solidFill>
                            <a:srgbClr val="000000"/>
                          </a:solidFill>
                        </a:rPr>
                        <a:t>300</a:t>
                      </a:r>
                      <a:endParaRPr sz="1400" u="none" cap="none" strike="noStrike">
                        <a:solidFill>
                          <a:srgbClr val="000000"/>
                        </a:solidFill>
                      </a:endParaRPr>
                    </a:p>
                  </a:txBody>
                  <a:tcPr marT="91425" marB="91425" marR="91425" marL="91425">
                    <a:lnB cap="flat" cmpd="sng" w="12700">
                      <a:solidFill>
                        <a:schemeClr val="lt1"/>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400"/>
                        <a:buFont typeface="Arial"/>
                        <a:buNone/>
                      </a:pPr>
                      <a:r>
                        <a:rPr lang="en-US" sz="1400" u="none" cap="none" strike="noStrike">
                          <a:solidFill>
                            <a:srgbClr val="000000"/>
                          </a:solidFill>
                        </a:rPr>
                        <a:t>16</a:t>
                      </a:r>
                      <a:endParaRPr sz="1400" u="none" cap="none" strike="noStrike">
                        <a:solidFill>
                          <a:srgbClr val="000000"/>
                        </a:solidFill>
                      </a:endParaRPr>
                    </a:p>
                  </a:txBody>
                  <a:tcPr marT="91425" marB="91425" marR="91425" marL="91425"/>
                </a:tc>
                <a:tc>
                  <a:txBody>
                    <a:bodyPr/>
                    <a:lstStyle/>
                    <a:p>
                      <a:pPr indent="0" lvl="0" marL="0" marR="0" rtl="0" algn="r">
                        <a:lnSpc>
                          <a:spcPct val="100000"/>
                        </a:lnSpc>
                        <a:spcBef>
                          <a:spcPts val="0"/>
                        </a:spcBef>
                        <a:spcAft>
                          <a:spcPts val="0"/>
                        </a:spcAft>
                        <a:buNone/>
                      </a:pPr>
                      <a:r>
                        <a:t/>
                      </a:r>
                      <a:endParaRPr sz="1400" u="none" cap="none" strike="noStrike">
                        <a:solidFill>
                          <a:srgbClr val="000000"/>
                        </a:solidFill>
                      </a:endParaRPr>
                    </a:p>
                  </a:txBody>
                  <a:tcPr marT="91425" marB="91425" marR="91425" marL="91425"/>
                </a:tc>
                <a:tc>
                  <a:txBody>
                    <a:bodyPr/>
                    <a:lstStyle/>
                    <a:p>
                      <a:pPr indent="0" lvl="0" marL="0" marR="0" rtl="0" algn="r">
                        <a:lnSpc>
                          <a:spcPct val="100000"/>
                        </a:lnSpc>
                        <a:spcBef>
                          <a:spcPts val="0"/>
                        </a:spcBef>
                        <a:spcAft>
                          <a:spcPts val="0"/>
                        </a:spcAft>
                        <a:buClr>
                          <a:srgbClr val="000000"/>
                        </a:buClr>
                        <a:buSzPts val="1400"/>
                        <a:buFont typeface="Arial"/>
                        <a:buNone/>
                      </a:pPr>
                      <a:r>
                        <a:rPr lang="en-US" sz="1400" u="none" cap="none" strike="noStrike">
                          <a:solidFill>
                            <a:srgbClr val="000000"/>
                          </a:solidFill>
                        </a:rPr>
                        <a:t>31.8</a:t>
                      </a:r>
                      <a:endParaRPr sz="1400" u="none" cap="none" strike="noStrike">
                        <a:solidFill>
                          <a:srgbClr val="000000"/>
                        </a:solidFill>
                      </a:endParaRPr>
                    </a:p>
                  </a:txBody>
                  <a:tcPr marT="91425" marB="91425" marR="91425" marL="91425"/>
                </a:tc>
              </a:tr>
              <a:tr h="419375">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BigData x8</a:t>
                      </a:r>
                      <a:endParaRPr sz="1400" u="none" cap="none" strike="noStrike"/>
                    </a:p>
                  </a:txBody>
                  <a:tcPr marT="91425" marB="91425" marR="91425" marL="9142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chemeClr val="lt2"/>
                    </a:solidFill>
                  </a:tcPr>
                </a:tc>
                <a:tc>
                  <a:txBody>
                    <a:bodyPr/>
                    <a:lstStyle/>
                    <a:p>
                      <a:pPr indent="0" lvl="0" marL="0" marR="0" rtl="0" algn="r">
                        <a:lnSpc>
                          <a:spcPct val="100000"/>
                        </a:lnSpc>
                        <a:spcBef>
                          <a:spcPts val="0"/>
                        </a:spcBef>
                        <a:spcAft>
                          <a:spcPts val="0"/>
                        </a:spcAft>
                        <a:buClr>
                          <a:srgbClr val="000000"/>
                        </a:buClr>
                        <a:buSzPts val="1400"/>
                        <a:buFont typeface="Arial"/>
                        <a:buNone/>
                      </a:pPr>
                      <a:r>
                        <a:rPr lang="en-US" sz="1400" u="none" cap="none" strike="noStrike">
                          <a:solidFill>
                            <a:srgbClr val="000000"/>
                          </a:solidFill>
                        </a:rPr>
                        <a:t>400,000,000</a:t>
                      </a:r>
                      <a:endParaRPr sz="1400" u="none" cap="none" strike="noStrike">
                        <a:solidFill>
                          <a:srgbClr val="000000"/>
                        </a:solidFill>
                      </a:endParaRPr>
                    </a:p>
                  </a:txBody>
                  <a:tcPr marT="91425" marB="91425" marR="91425" marL="9142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400"/>
                        <a:buFont typeface="Arial"/>
                        <a:buNone/>
                      </a:pPr>
                      <a:r>
                        <a:rPr lang="en-US" sz="1400" u="none" cap="none" strike="noStrike">
                          <a:solidFill>
                            <a:srgbClr val="000000"/>
                          </a:solidFill>
                        </a:rPr>
                        <a:t>16,000,000,000</a:t>
                      </a:r>
                      <a:endParaRPr sz="1400" u="none" cap="none" strike="noStrike">
                        <a:solidFill>
                          <a:srgbClr val="000000"/>
                        </a:solidFill>
                      </a:endParaRPr>
                    </a:p>
                  </a:txBody>
                  <a:tcPr marT="91425" marB="91425" marR="91425" marL="9142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400"/>
                        <a:buFont typeface="Arial"/>
                        <a:buNone/>
                      </a:pPr>
                      <a:r>
                        <a:rPr lang="en-US" sz="1400" u="none" cap="none" strike="noStrike">
                          <a:solidFill>
                            <a:srgbClr val="000000"/>
                          </a:solidFill>
                        </a:rPr>
                        <a:t>300</a:t>
                      </a:r>
                      <a:endParaRPr sz="1400" u="none" cap="none" strike="noStrike">
                        <a:solidFill>
                          <a:srgbClr val="000000"/>
                        </a:solidFill>
                      </a:endParaRPr>
                    </a:p>
                  </a:txBody>
                  <a:tcPr marT="91425" marB="91425" marR="91425" marL="9142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tcPr>
                </a:tc>
                <a:tc>
                  <a:txBody>
                    <a:bodyPr/>
                    <a:lstStyle/>
                    <a:p>
                      <a:pPr indent="0" lvl="0" marL="0" marR="0" rtl="0" algn="r">
                        <a:lnSpc>
                          <a:spcPct val="100000"/>
                        </a:lnSpc>
                        <a:spcBef>
                          <a:spcPts val="0"/>
                        </a:spcBef>
                        <a:spcAft>
                          <a:spcPts val="0"/>
                        </a:spcAft>
                        <a:buNone/>
                      </a:pPr>
                      <a:r>
                        <a:t/>
                      </a:r>
                      <a:endParaRPr sz="1400" u="none" cap="none" strike="noStrike">
                        <a:solidFill>
                          <a:srgbClr val="000000"/>
                        </a:solidFill>
                      </a:endParaRPr>
                    </a:p>
                  </a:txBody>
                  <a:tcPr marT="91425" marB="91425" marR="91425" marL="91425">
                    <a:lnL cap="flat" cmpd="sng" w="12700">
                      <a:solidFill>
                        <a:schemeClr val="lt1"/>
                      </a:solidFill>
                      <a:prstDash val="solid"/>
                      <a:round/>
                      <a:headEnd len="sm" w="sm" type="none"/>
                      <a:tailEnd len="sm" w="sm" type="none"/>
                    </a:lnL>
                  </a:tcPr>
                </a:tc>
                <a:tc>
                  <a:txBody>
                    <a:bodyPr/>
                    <a:lstStyle/>
                    <a:p>
                      <a:pPr indent="0" lvl="0" marL="0" marR="0" rtl="0" algn="r">
                        <a:lnSpc>
                          <a:spcPct val="100000"/>
                        </a:lnSpc>
                        <a:spcBef>
                          <a:spcPts val="0"/>
                        </a:spcBef>
                        <a:spcAft>
                          <a:spcPts val="0"/>
                        </a:spcAft>
                        <a:buNone/>
                      </a:pPr>
                      <a:r>
                        <a:rPr lang="en-US">
                          <a:solidFill>
                            <a:srgbClr val="000000"/>
                          </a:solidFill>
                        </a:rPr>
                        <a:t>800*</a:t>
                      </a:r>
                      <a:endParaRPr sz="1400" u="none" cap="none" strike="noStrike">
                        <a:solidFill>
                          <a:srgbClr val="000000"/>
                        </a:solidFill>
                      </a:endParaRPr>
                    </a:p>
                  </a:txBody>
                  <a:tcPr marT="91425" marB="91425" marR="91425" marL="91425"/>
                </a:tc>
                <a:tc>
                  <a:txBody>
                    <a:bodyPr/>
                    <a:lstStyle/>
                    <a:p>
                      <a:pPr indent="0" lvl="0" marL="0" marR="0" rtl="0" algn="r">
                        <a:lnSpc>
                          <a:spcPct val="100000"/>
                        </a:lnSpc>
                        <a:spcBef>
                          <a:spcPts val="0"/>
                        </a:spcBef>
                        <a:spcAft>
                          <a:spcPts val="0"/>
                        </a:spcAft>
                        <a:buNone/>
                      </a:pPr>
                      <a:r>
                        <a:rPr lang="en-US">
                          <a:solidFill>
                            <a:srgbClr val="000000"/>
                          </a:solidFill>
                        </a:rPr>
                        <a:t>5760*</a:t>
                      </a:r>
                      <a:endParaRPr sz="1400" u="none" cap="none" strike="noStrike">
                        <a:solidFill>
                          <a:srgbClr val="000000"/>
                        </a:solidFill>
                      </a:endParaRPr>
                    </a:p>
                  </a:txBody>
                  <a:tcPr marT="91425" marB="91425" marR="91425" marL="91425"/>
                </a:tc>
              </a:tr>
            </a:tbl>
          </a:graphicData>
        </a:graphic>
      </p:graphicFrame>
      <p:sp>
        <p:nvSpPr>
          <p:cNvPr id="1343" name="Google Shape;1343;p145"/>
          <p:cNvSpPr txBox="1"/>
          <p:nvPr/>
        </p:nvSpPr>
        <p:spPr>
          <a:xfrm>
            <a:off x="391650" y="5370850"/>
            <a:ext cx="10189500" cy="525600"/>
          </a:xfrm>
          <a:prstGeom prst="rect">
            <a:avLst/>
          </a:prstGeom>
          <a:noFill/>
          <a:ln>
            <a:noFill/>
          </a:ln>
        </p:spPr>
        <p:txBody>
          <a:bodyPr anchorCtr="0" anchor="t" bIns="45700" lIns="91425" spcFirstLastPara="1" rIns="91425" wrap="square" tIns="45700">
            <a:noAutofit/>
          </a:bodyPr>
          <a:lstStyle/>
          <a:p>
            <a:pPr indent="-184150" lvl="0" marL="285750" rtl="0" algn="ctr">
              <a:spcBef>
                <a:spcPts val="600"/>
              </a:spcBef>
              <a:spcAft>
                <a:spcPts val="0"/>
              </a:spcAft>
              <a:buNone/>
            </a:pPr>
            <a:r>
              <a:rPr lang="en-US" sz="1600">
                <a:latin typeface="Trebuchet MS"/>
                <a:ea typeface="Trebuchet MS"/>
                <a:cs typeface="Trebuchet MS"/>
                <a:sym typeface="Trebuchet MS"/>
              </a:rPr>
              <a:t>*</a:t>
            </a:r>
            <a:r>
              <a:rPr lang="en-US" sz="1600">
                <a:solidFill>
                  <a:srgbClr val="000000"/>
                </a:solidFill>
                <a:latin typeface="Trebuchet MS"/>
                <a:ea typeface="Trebuchet MS"/>
                <a:cs typeface="Trebuchet MS"/>
                <a:sym typeface="Trebuchet MS"/>
              </a:rPr>
              <a:t>BigData x8, 100x 8-vCPU nodes, Apache Spark GraphX ⇒ 96 mins!</a:t>
            </a:r>
            <a:endParaRPr sz="1600">
              <a:solidFill>
                <a:srgbClr val="000000"/>
              </a:solidFill>
              <a:latin typeface="Trebuchet MS"/>
              <a:ea typeface="Trebuchet MS"/>
              <a:cs typeface="Trebuchet MS"/>
              <a:sym typeface="Trebuchet MS"/>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47" name="Shape 1347"/>
        <p:cNvGrpSpPr/>
        <p:nvPr/>
      </p:nvGrpSpPr>
      <p:grpSpPr>
        <a:xfrm>
          <a:off x="0" y="0"/>
          <a:ext cx="0" cy="0"/>
          <a:chOff x="0" y="0"/>
          <a:chExt cx="0" cy="0"/>
        </a:xfrm>
      </p:grpSpPr>
      <p:sp>
        <p:nvSpPr>
          <p:cNvPr id="1348" name="Google Shape;1348;p146"/>
          <p:cNvSpPr txBox="1"/>
          <p:nvPr>
            <p:ph type="title"/>
          </p:nvPr>
        </p:nvSpPr>
        <p:spPr>
          <a:xfrm>
            <a:off x="498348" y="290476"/>
            <a:ext cx="9976200" cy="59100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Clr>
                <a:srgbClr val="4C4C4C"/>
              </a:buClr>
              <a:buSzPts val="1400"/>
              <a:buFont typeface="Trebuchet MS"/>
              <a:buNone/>
            </a:pPr>
            <a:r>
              <a:rPr lang="en-US">
                <a:solidFill>
                  <a:srgbClr val="4C4C4C"/>
                </a:solidFill>
              </a:rPr>
              <a:t>Road to 1.0 </a:t>
            </a:r>
            <a:endParaRPr>
              <a:solidFill>
                <a:srgbClr val="4C4C4C"/>
              </a:solidFill>
            </a:endParaRPr>
          </a:p>
        </p:txBody>
      </p:sp>
      <p:sp>
        <p:nvSpPr>
          <p:cNvPr id="1349" name="Google Shape;1349;p146"/>
          <p:cNvSpPr txBox="1"/>
          <p:nvPr>
            <p:ph idx="2" type="body"/>
          </p:nvPr>
        </p:nvSpPr>
        <p:spPr>
          <a:xfrm>
            <a:off x="499898" y="823758"/>
            <a:ext cx="9976200" cy="52560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SzPts val="2400"/>
              <a:buFont typeface="Trebuchet MS"/>
              <a:buNone/>
            </a:pPr>
            <a:r>
              <a:rPr lang="en-US"/>
              <a:t>March</a:t>
            </a:r>
            <a:r>
              <a:rPr lang="en-US"/>
              <a:t> 2020 - RAPIDS 0.13</a:t>
            </a:r>
            <a:endParaRPr/>
          </a:p>
        </p:txBody>
      </p:sp>
      <p:graphicFrame>
        <p:nvGraphicFramePr>
          <p:cNvPr id="1350" name="Google Shape;1350;p146"/>
          <p:cNvGraphicFramePr/>
          <p:nvPr/>
        </p:nvGraphicFramePr>
        <p:xfrm>
          <a:off x="2104735" y="1380724"/>
          <a:ext cx="3000000" cy="3000000"/>
        </p:xfrm>
        <a:graphic>
          <a:graphicData uri="http://schemas.openxmlformats.org/drawingml/2006/table">
            <a:tbl>
              <a:tblPr>
                <a:noFill/>
                <a:tableStyleId>{E7445E6E-776C-47BC-861E-C79EDAE0ED9F}</a:tableStyleId>
              </a:tblPr>
              <a:tblGrid>
                <a:gridCol w="3082400"/>
                <a:gridCol w="1228050"/>
                <a:gridCol w="1228050"/>
                <a:gridCol w="1228050"/>
              </a:tblGrid>
              <a:tr h="185750">
                <a:tc>
                  <a:txBody>
                    <a:bodyPr/>
                    <a:lstStyle/>
                    <a:p>
                      <a:pPr indent="0" lvl="0" marL="0" marR="0" rtl="0" algn="ctr">
                        <a:lnSpc>
                          <a:spcPct val="100000"/>
                        </a:lnSpc>
                        <a:spcBef>
                          <a:spcPts val="0"/>
                        </a:spcBef>
                        <a:spcAft>
                          <a:spcPts val="0"/>
                        </a:spcAft>
                        <a:buClr>
                          <a:srgbClr val="000000"/>
                        </a:buClr>
                        <a:buSzPts val="1000"/>
                        <a:buFont typeface="Arial"/>
                        <a:buNone/>
                      </a:pPr>
                      <a:r>
                        <a:rPr b="0" lang="en-US" sz="1000" u="none" cap="none" strike="noStrike">
                          <a:solidFill>
                            <a:srgbClr val="FFFFFF"/>
                          </a:solidFill>
                          <a:latin typeface="Calibri"/>
                          <a:ea typeface="Calibri"/>
                          <a:cs typeface="Calibri"/>
                          <a:sym typeface="Calibri"/>
                        </a:rPr>
                        <a:t>cu</a:t>
                      </a:r>
                      <a:r>
                        <a:rPr lang="en-US" sz="1000">
                          <a:solidFill>
                            <a:srgbClr val="FFFFFF"/>
                          </a:solidFill>
                          <a:latin typeface="Calibri"/>
                          <a:ea typeface="Calibri"/>
                          <a:cs typeface="Calibri"/>
                          <a:sym typeface="Calibri"/>
                        </a:rPr>
                        <a:t>Graph</a:t>
                      </a:r>
                      <a:endParaRPr sz="1400" u="none" cap="none" strike="noStrike">
                        <a:solidFill>
                          <a:srgbClr val="FFFFFF"/>
                        </a:solidFill>
                      </a:endParaRPr>
                    </a:p>
                  </a:txBody>
                  <a:tcPr marT="16675" marB="16675" marR="25025" marL="25025" anchor="b">
                    <a:lnL cap="flat" cmpd="sng" w="9525">
                      <a:solidFill>
                        <a:srgbClr val="FFFFFF"/>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CCCCCC"/>
                      </a:solidFill>
                      <a:prstDash val="solid"/>
                      <a:round/>
                      <a:headEnd len="sm" w="sm" type="none"/>
                      <a:tailEnd len="sm" w="sm" type="none"/>
                    </a:lnB>
                    <a:solidFill>
                      <a:srgbClr val="4A4A4A"/>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en-US" sz="1000" u="none" cap="none" strike="noStrike">
                          <a:solidFill>
                            <a:srgbClr val="FFFFFF"/>
                          </a:solidFill>
                          <a:latin typeface="Calibri"/>
                          <a:ea typeface="Calibri"/>
                          <a:cs typeface="Calibri"/>
                          <a:sym typeface="Calibri"/>
                        </a:rPr>
                        <a:t>Single-GPU</a:t>
                      </a:r>
                      <a:endParaRPr sz="1400" u="none" cap="none" strike="noStrike">
                        <a:solidFill>
                          <a:srgbClr val="FFFFFF"/>
                        </a:solidFill>
                      </a:endParaRPr>
                    </a:p>
                  </a:txBody>
                  <a:tcPr marT="16675" marB="16675" marR="25025" marL="250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CCCCCC"/>
                      </a:solidFill>
                      <a:prstDash val="solid"/>
                      <a:round/>
                      <a:headEnd len="sm" w="sm" type="none"/>
                      <a:tailEnd len="sm" w="sm" type="none"/>
                    </a:lnB>
                    <a:solidFill>
                      <a:srgbClr val="4A4A4A"/>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en-US" sz="1000" u="none" cap="none" strike="noStrike">
                          <a:solidFill>
                            <a:srgbClr val="FFFFFF"/>
                          </a:solidFill>
                          <a:latin typeface="Calibri"/>
                          <a:ea typeface="Calibri"/>
                          <a:cs typeface="Calibri"/>
                          <a:sym typeface="Calibri"/>
                        </a:rPr>
                        <a:t>Multi-GPU</a:t>
                      </a:r>
                      <a:endParaRPr sz="1400" u="none" cap="none" strike="noStrike">
                        <a:solidFill>
                          <a:srgbClr val="FFFFFF"/>
                        </a:solidFill>
                      </a:endParaRPr>
                    </a:p>
                  </a:txBody>
                  <a:tcPr marT="16675" marB="16675" marR="25025" marL="250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D9D9D9"/>
                      </a:solidFill>
                      <a:prstDash val="solid"/>
                      <a:round/>
                      <a:headEnd len="sm" w="sm" type="none"/>
                      <a:tailEnd len="sm" w="sm" type="none"/>
                    </a:lnB>
                    <a:solidFill>
                      <a:srgbClr val="4A4A4A"/>
                    </a:solidFill>
                  </a:tcPr>
                </a:tc>
                <a:tc>
                  <a:txBody>
                    <a:bodyPr/>
                    <a:lstStyle/>
                    <a:p>
                      <a:pPr indent="0" lvl="0" marL="0" marR="0" rtl="0" algn="ctr">
                        <a:spcBef>
                          <a:spcPts val="0"/>
                        </a:spcBef>
                        <a:spcAft>
                          <a:spcPts val="0"/>
                        </a:spcAft>
                        <a:buClr>
                          <a:schemeClr val="dk2"/>
                        </a:buClr>
                        <a:buSzPts val="1000"/>
                        <a:buFont typeface="Arial"/>
                        <a:buNone/>
                      </a:pPr>
                      <a:r>
                        <a:rPr lang="en-US" sz="1000" u="none" cap="none" strike="noStrike">
                          <a:solidFill>
                            <a:srgbClr val="FFFFFF"/>
                          </a:solidFill>
                          <a:latin typeface="Calibri"/>
                          <a:ea typeface="Calibri"/>
                          <a:cs typeface="Calibri"/>
                          <a:sym typeface="Calibri"/>
                        </a:rPr>
                        <a:t>Multi-Node-Multi-GPU</a:t>
                      </a:r>
                      <a:endParaRPr sz="1400" u="none" cap="none" strike="noStrike">
                        <a:solidFill>
                          <a:srgbClr val="FFFFFF"/>
                        </a:solidFill>
                      </a:endParaRPr>
                    </a:p>
                  </a:txBody>
                  <a:tcPr marT="16675" marB="16675" marR="25025" marL="25025" anchor="b">
                    <a:lnL cap="flat" cmpd="sng" w="9525">
                      <a:solidFill>
                        <a:srgbClr val="CCCCCC"/>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D9D9D9"/>
                      </a:solidFill>
                      <a:prstDash val="solid"/>
                      <a:round/>
                      <a:headEnd len="sm" w="sm" type="none"/>
                      <a:tailEnd len="sm" w="sm" type="none"/>
                    </a:lnB>
                    <a:solidFill>
                      <a:srgbClr val="4A4A4A"/>
                    </a:solidFill>
                  </a:tcPr>
                </a:tc>
              </a:tr>
              <a:tr h="277175">
                <a:tc>
                  <a:txBody>
                    <a:bodyPr/>
                    <a:lstStyle/>
                    <a:p>
                      <a:pPr indent="0" lvl="0" marL="0" marR="0" rtl="0" algn="ctr">
                        <a:lnSpc>
                          <a:spcPct val="100000"/>
                        </a:lnSpc>
                        <a:spcBef>
                          <a:spcPts val="0"/>
                        </a:spcBef>
                        <a:spcAft>
                          <a:spcPts val="0"/>
                        </a:spcAft>
                        <a:buClr>
                          <a:srgbClr val="000000"/>
                        </a:buClr>
                        <a:buSzPts val="1000"/>
                        <a:buFont typeface="Arial"/>
                        <a:buNone/>
                      </a:pPr>
                      <a:r>
                        <a:rPr lang="en-US" sz="1000">
                          <a:latin typeface="Calibri"/>
                          <a:ea typeface="Calibri"/>
                          <a:cs typeface="Calibri"/>
                          <a:sym typeface="Calibri"/>
                        </a:rPr>
                        <a:t>PageRank</a:t>
                      </a:r>
                      <a:endParaRPr sz="1400" u="none" cap="none" strike="noStrike"/>
                    </a:p>
                  </a:txBody>
                  <a:tcPr marT="16675" marB="16675" marR="25025" marL="250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C2C2C2"/>
                    </a:solidFill>
                  </a:tcPr>
                </a:tc>
                <a:tc>
                  <a:txBody>
                    <a:bodyPr/>
                    <a:lstStyle/>
                    <a:p>
                      <a:pPr indent="0" lvl="0" marL="0" marR="0" rtl="0" algn="l">
                        <a:lnSpc>
                          <a:spcPct val="100000"/>
                        </a:lnSpc>
                        <a:spcBef>
                          <a:spcPts val="0"/>
                        </a:spcBef>
                        <a:spcAft>
                          <a:spcPts val="0"/>
                        </a:spcAft>
                        <a:buClr>
                          <a:srgbClr val="000000"/>
                        </a:buClr>
                        <a:buSzPts val="1600"/>
                        <a:buFont typeface="Arial"/>
                        <a:buNone/>
                      </a:pPr>
                      <a:r>
                        <a:t/>
                      </a:r>
                      <a:endParaRPr sz="1600" u="none" cap="none" strike="noStrike"/>
                    </a:p>
                  </a:txBody>
                  <a:tcPr marT="16675" marB="16675" marR="25025" marL="25025" anchor="b">
                    <a:lnL cap="flat" cmpd="sng" w="9525">
                      <a:solidFill>
                        <a:srgbClr val="CCCCCC"/>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76B900"/>
                    </a:solidFill>
                  </a:tcPr>
                </a:tc>
                <a:tc>
                  <a:txBody>
                    <a:bodyPr/>
                    <a:lstStyle/>
                    <a:p>
                      <a:pPr indent="0" lvl="0" marL="0" marR="0" rtl="0" algn="l">
                        <a:lnSpc>
                          <a:spcPct val="100000"/>
                        </a:lnSpc>
                        <a:spcBef>
                          <a:spcPts val="0"/>
                        </a:spcBef>
                        <a:spcAft>
                          <a:spcPts val="0"/>
                        </a:spcAft>
                        <a:buClr>
                          <a:srgbClr val="000000"/>
                        </a:buClr>
                        <a:buSzPts val="1600"/>
                        <a:buFont typeface="Arial"/>
                        <a:buNone/>
                      </a:pPr>
                      <a:r>
                        <a:t/>
                      </a:r>
                      <a:endParaRPr sz="1600" u="none" cap="none" strike="noStrike"/>
                    </a:p>
                  </a:txBody>
                  <a:tcPr marT="16675" marB="16675" marR="25025" marL="25025" anchor="b">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76B900"/>
                    </a:solidFill>
                  </a:tcPr>
                </a:tc>
                <a:tc>
                  <a:txBody>
                    <a:bodyPr/>
                    <a:lstStyle/>
                    <a:p>
                      <a:pPr indent="0" lvl="0" marL="0" marR="0" rtl="0" algn="l">
                        <a:lnSpc>
                          <a:spcPct val="100000"/>
                        </a:lnSpc>
                        <a:spcBef>
                          <a:spcPts val="0"/>
                        </a:spcBef>
                        <a:spcAft>
                          <a:spcPts val="0"/>
                        </a:spcAft>
                        <a:buClr>
                          <a:srgbClr val="000000"/>
                        </a:buClr>
                        <a:buSzPts val="1600"/>
                        <a:buFont typeface="Arial"/>
                        <a:buNone/>
                      </a:pPr>
                      <a:r>
                        <a:t/>
                      </a:r>
                      <a:endParaRPr sz="1600" u="none" cap="none" strike="noStrike"/>
                    </a:p>
                  </a:txBody>
                  <a:tcPr marT="16675" marB="16675" marR="25025" marL="25025" anchor="b">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B7B7B7"/>
                    </a:solidFill>
                  </a:tcPr>
                </a:tc>
              </a:tr>
              <a:tr h="277175">
                <a:tc>
                  <a:txBody>
                    <a:bodyPr/>
                    <a:lstStyle/>
                    <a:p>
                      <a:pPr indent="0" lvl="0" marL="0" marR="0" rtl="0" algn="ctr">
                        <a:lnSpc>
                          <a:spcPct val="100000"/>
                        </a:lnSpc>
                        <a:spcBef>
                          <a:spcPts val="0"/>
                        </a:spcBef>
                        <a:spcAft>
                          <a:spcPts val="0"/>
                        </a:spcAft>
                        <a:buClr>
                          <a:srgbClr val="000000"/>
                        </a:buClr>
                        <a:buSzPts val="1000"/>
                        <a:buFont typeface="Arial"/>
                        <a:buNone/>
                      </a:pPr>
                      <a:r>
                        <a:rPr lang="en-US" sz="1000">
                          <a:solidFill>
                            <a:schemeClr val="dk2"/>
                          </a:solidFill>
                          <a:latin typeface="Calibri"/>
                          <a:ea typeface="Calibri"/>
                          <a:cs typeface="Calibri"/>
                          <a:sym typeface="Calibri"/>
                        </a:rPr>
                        <a:t>Personal </a:t>
                      </a:r>
                      <a:r>
                        <a:rPr lang="en-US" sz="1000">
                          <a:latin typeface="Calibri"/>
                          <a:ea typeface="Calibri"/>
                          <a:cs typeface="Calibri"/>
                          <a:sym typeface="Calibri"/>
                        </a:rPr>
                        <a:t>Page Rank</a:t>
                      </a:r>
                      <a:endParaRPr sz="1400" u="none" cap="none" strike="noStrike"/>
                    </a:p>
                  </a:txBody>
                  <a:tcPr marT="16675" marB="16675" marR="25025" marL="250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C2C2C2"/>
                    </a:solidFill>
                  </a:tcPr>
                </a:tc>
                <a:tc>
                  <a:txBody>
                    <a:bodyPr/>
                    <a:lstStyle/>
                    <a:p>
                      <a:pPr indent="0" lvl="0" marL="0" marR="0" rtl="0" algn="l">
                        <a:lnSpc>
                          <a:spcPct val="100000"/>
                        </a:lnSpc>
                        <a:spcBef>
                          <a:spcPts val="0"/>
                        </a:spcBef>
                        <a:spcAft>
                          <a:spcPts val="0"/>
                        </a:spcAft>
                        <a:buClr>
                          <a:srgbClr val="000000"/>
                        </a:buClr>
                        <a:buSzPts val="1600"/>
                        <a:buFont typeface="Arial"/>
                        <a:buNone/>
                      </a:pPr>
                      <a:r>
                        <a:t/>
                      </a:r>
                      <a:endParaRPr sz="1600" u="none" cap="none" strike="noStrike"/>
                    </a:p>
                  </a:txBody>
                  <a:tcPr marT="16675" marB="16675" marR="25025" marL="25025" anchor="b">
                    <a:lnL cap="flat" cmpd="sng" w="9525">
                      <a:solidFill>
                        <a:srgbClr val="CCCCCC"/>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76B900"/>
                    </a:solidFill>
                  </a:tcPr>
                </a:tc>
                <a:tc>
                  <a:txBody>
                    <a:bodyPr/>
                    <a:lstStyle/>
                    <a:p>
                      <a:pPr indent="0" lvl="0" marL="0" marR="0" rtl="0" algn="l">
                        <a:lnSpc>
                          <a:spcPct val="100000"/>
                        </a:lnSpc>
                        <a:spcBef>
                          <a:spcPts val="0"/>
                        </a:spcBef>
                        <a:spcAft>
                          <a:spcPts val="0"/>
                        </a:spcAft>
                        <a:buClr>
                          <a:srgbClr val="000000"/>
                        </a:buClr>
                        <a:buSzPts val="1600"/>
                        <a:buFont typeface="Arial"/>
                        <a:buNone/>
                      </a:pPr>
                      <a:r>
                        <a:t/>
                      </a:r>
                      <a:endParaRPr sz="1600" u="none" cap="none" strike="noStrike"/>
                    </a:p>
                  </a:txBody>
                  <a:tcPr marT="16675" marB="16675" marR="25025" marL="25025" anchor="b">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B3B3B3"/>
                    </a:solidFill>
                  </a:tcPr>
                </a:tc>
                <a:tc>
                  <a:txBody>
                    <a:bodyPr/>
                    <a:lstStyle/>
                    <a:p>
                      <a:pPr indent="0" lvl="0" marL="0" marR="0" rtl="0" algn="l">
                        <a:lnSpc>
                          <a:spcPct val="100000"/>
                        </a:lnSpc>
                        <a:spcBef>
                          <a:spcPts val="0"/>
                        </a:spcBef>
                        <a:spcAft>
                          <a:spcPts val="0"/>
                        </a:spcAft>
                        <a:buClr>
                          <a:srgbClr val="000000"/>
                        </a:buClr>
                        <a:buSzPts val="1600"/>
                        <a:buFont typeface="Arial"/>
                        <a:buNone/>
                      </a:pPr>
                      <a:r>
                        <a:t/>
                      </a:r>
                      <a:endParaRPr sz="1600" u="none" cap="none" strike="noStrike"/>
                    </a:p>
                  </a:txBody>
                  <a:tcPr marT="16675" marB="16675" marR="25025" marL="25025" anchor="b">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B7B7B7"/>
                    </a:solidFill>
                  </a:tcPr>
                </a:tc>
              </a:tr>
              <a:tr h="277175">
                <a:tc>
                  <a:txBody>
                    <a:bodyPr/>
                    <a:lstStyle/>
                    <a:p>
                      <a:pPr indent="0" lvl="0" marL="0" marR="0" rtl="0" algn="ctr">
                        <a:lnSpc>
                          <a:spcPct val="100000"/>
                        </a:lnSpc>
                        <a:spcBef>
                          <a:spcPts val="0"/>
                        </a:spcBef>
                        <a:spcAft>
                          <a:spcPts val="0"/>
                        </a:spcAft>
                        <a:buClr>
                          <a:srgbClr val="000000"/>
                        </a:buClr>
                        <a:buSzPts val="1000"/>
                        <a:buFont typeface="Arial"/>
                        <a:buNone/>
                      </a:pPr>
                      <a:r>
                        <a:rPr lang="en-US" sz="1000">
                          <a:latin typeface="Calibri"/>
                          <a:ea typeface="Calibri"/>
                          <a:cs typeface="Calibri"/>
                          <a:sym typeface="Calibri"/>
                        </a:rPr>
                        <a:t>Katz</a:t>
                      </a:r>
                      <a:endParaRPr sz="1400" u="none" cap="none" strike="noStrike"/>
                    </a:p>
                  </a:txBody>
                  <a:tcPr marT="16675" marB="16675" marR="25025" marL="250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C2C2C2"/>
                    </a:solidFill>
                  </a:tcPr>
                </a:tc>
                <a:tc>
                  <a:txBody>
                    <a:bodyPr/>
                    <a:lstStyle/>
                    <a:p>
                      <a:pPr indent="0" lvl="0" marL="0" marR="0" rtl="0" algn="l">
                        <a:lnSpc>
                          <a:spcPct val="100000"/>
                        </a:lnSpc>
                        <a:spcBef>
                          <a:spcPts val="0"/>
                        </a:spcBef>
                        <a:spcAft>
                          <a:spcPts val="0"/>
                        </a:spcAft>
                        <a:buClr>
                          <a:srgbClr val="000000"/>
                        </a:buClr>
                        <a:buSzPts val="1600"/>
                        <a:buFont typeface="Arial"/>
                        <a:buNone/>
                      </a:pPr>
                      <a:r>
                        <a:t/>
                      </a:r>
                      <a:endParaRPr sz="1600" u="none" cap="none" strike="noStrike"/>
                    </a:p>
                  </a:txBody>
                  <a:tcPr marT="16675" marB="16675" marR="25025" marL="25025" anchor="b">
                    <a:lnL cap="flat" cmpd="sng" w="9525">
                      <a:solidFill>
                        <a:srgbClr val="CCCCCC"/>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75B900"/>
                    </a:solidFill>
                  </a:tcPr>
                </a:tc>
                <a:tc>
                  <a:txBody>
                    <a:bodyPr/>
                    <a:lstStyle/>
                    <a:p>
                      <a:pPr indent="0" lvl="0" marL="0" marR="0" rtl="0" algn="l">
                        <a:lnSpc>
                          <a:spcPct val="100000"/>
                        </a:lnSpc>
                        <a:spcBef>
                          <a:spcPts val="0"/>
                        </a:spcBef>
                        <a:spcAft>
                          <a:spcPts val="0"/>
                        </a:spcAft>
                        <a:buClr>
                          <a:srgbClr val="000000"/>
                        </a:buClr>
                        <a:buSzPts val="1600"/>
                        <a:buFont typeface="Arial"/>
                        <a:buNone/>
                      </a:pPr>
                      <a:r>
                        <a:t/>
                      </a:r>
                      <a:endParaRPr sz="1600" u="none" cap="none" strike="noStrike"/>
                    </a:p>
                  </a:txBody>
                  <a:tcPr marT="16675" marB="16675" marR="25025" marL="25025" anchor="b">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B7B7B7"/>
                    </a:solidFill>
                  </a:tcPr>
                </a:tc>
                <a:tc>
                  <a:txBody>
                    <a:bodyPr/>
                    <a:lstStyle/>
                    <a:p>
                      <a:pPr indent="0" lvl="0" marL="0" marR="0" rtl="0" algn="l">
                        <a:lnSpc>
                          <a:spcPct val="100000"/>
                        </a:lnSpc>
                        <a:spcBef>
                          <a:spcPts val="0"/>
                        </a:spcBef>
                        <a:spcAft>
                          <a:spcPts val="0"/>
                        </a:spcAft>
                        <a:buClr>
                          <a:srgbClr val="000000"/>
                        </a:buClr>
                        <a:buSzPts val="1600"/>
                        <a:buFont typeface="Arial"/>
                        <a:buNone/>
                      </a:pPr>
                      <a:r>
                        <a:t/>
                      </a:r>
                      <a:endParaRPr sz="1600" u="none" cap="none" strike="noStrike"/>
                    </a:p>
                  </a:txBody>
                  <a:tcPr marT="16675" marB="16675" marR="25025" marL="25025" anchor="b">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B7B7B7"/>
                    </a:solidFill>
                  </a:tcPr>
                </a:tc>
              </a:tr>
              <a:tr h="277175">
                <a:tc>
                  <a:txBody>
                    <a:bodyPr/>
                    <a:lstStyle/>
                    <a:p>
                      <a:pPr indent="0" lvl="0" marL="0" marR="0" rtl="0" algn="ctr">
                        <a:lnSpc>
                          <a:spcPct val="100000"/>
                        </a:lnSpc>
                        <a:spcBef>
                          <a:spcPts val="0"/>
                        </a:spcBef>
                        <a:spcAft>
                          <a:spcPts val="0"/>
                        </a:spcAft>
                        <a:buClr>
                          <a:srgbClr val="000000"/>
                        </a:buClr>
                        <a:buSzPts val="1000"/>
                        <a:buFont typeface="Arial"/>
                        <a:buNone/>
                      </a:pPr>
                      <a:r>
                        <a:rPr lang="en-US" sz="1000">
                          <a:latin typeface="Calibri"/>
                          <a:ea typeface="Calibri"/>
                          <a:cs typeface="Calibri"/>
                          <a:sym typeface="Calibri"/>
                        </a:rPr>
                        <a:t>Betweenness Centrality</a:t>
                      </a:r>
                      <a:endParaRPr sz="1400" u="none" cap="none" strike="noStrike"/>
                    </a:p>
                  </a:txBody>
                  <a:tcPr marT="16675" marB="16675" marR="25025" marL="250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C2C2C2"/>
                    </a:solidFill>
                  </a:tcPr>
                </a:tc>
                <a:tc>
                  <a:txBody>
                    <a:bodyPr/>
                    <a:lstStyle/>
                    <a:p>
                      <a:pPr indent="0" lvl="0" marL="0" marR="0" rtl="0" algn="l">
                        <a:lnSpc>
                          <a:spcPct val="100000"/>
                        </a:lnSpc>
                        <a:spcBef>
                          <a:spcPts val="0"/>
                        </a:spcBef>
                        <a:spcAft>
                          <a:spcPts val="0"/>
                        </a:spcAft>
                        <a:buClr>
                          <a:srgbClr val="000000"/>
                        </a:buClr>
                        <a:buSzPts val="1600"/>
                        <a:buFont typeface="Arial"/>
                        <a:buNone/>
                      </a:pPr>
                      <a:r>
                        <a:t/>
                      </a:r>
                      <a:endParaRPr sz="1600" u="none" cap="none" strike="noStrike"/>
                    </a:p>
                  </a:txBody>
                  <a:tcPr marT="16675" marB="16675" marR="25025" marL="25025" anchor="b">
                    <a:lnL cap="flat" cmpd="sng" w="9525">
                      <a:solidFill>
                        <a:srgbClr val="CCCCCC"/>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76B900"/>
                    </a:solidFill>
                  </a:tcPr>
                </a:tc>
                <a:tc>
                  <a:txBody>
                    <a:bodyPr/>
                    <a:lstStyle/>
                    <a:p>
                      <a:pPr indent="0" lvl="0" marL="0" marR="0" rtl="0" algn="l">
                        <a:lnSpc>
                          <a:spcPct val="100000"/>
                        </a:lnSpc>
                        <a:spcBef>
                          <a:spcPts val="0"/>
                        </a:spcBef>
                        <a:spcAft>
                          <a:spcPts val="0"/>
                        </a:spcAft>
                        <a:buClr>
                          <a:srgbClr val="000000"/>
                        </a:buClr>
                        <a:buSzPts val="1600"/>
                        <a:buFont typeface="Arial"/>
                        <a:buNone/>
                      </a:pPr>
                      <a:r>
                        <a:t/>
                      </a:r>
                      <a:endParaRPr sz="1600" u="none" cap="none" strike="noStrike"/>
                    </a:p>
                  </a:txBody>
                  <a:tcPr marT="16675" marB="16675" marR="25025" marL="25025" anchor="b">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B7B7B7"/>
                    </a:solidFill>
                  </a:tcPr>
                </a:tc>
                <a:tc>
                  <a:txBody>
                    <a:bodyPr/>
                    <a:lstStyle/>
                    <a:p>
                      <a:pPr indent="0" lvl="0" marL="0" marR="0" rtl="0" algn="l">
                        <a:lnSpc>
                          <a:spcPct val="100000"/>
                        </a:lnSpc>
                        <a:spcBef>
                          <a:spcPts val="0"/>
                        </a:spcBef>
                        <a:spcAft>
                          <a:spcPts val="0"/>
                        </a:spcAft>
                        <a:buClr>
                          <a:srgbClr val="000000"/>
                        </a:buClr>
                        <a:buSzPts val="1600"/>
                        <a:buFont typeface="Arial"/>
                        <a:buNone/>
                      </a:pPr>
                      <a:r>
                        <a:t/>
                      </a:r>
                      <a:endParaRPr sz="1600" u="none" cap="none" strike="noStrike"/>
                    </a:p>
                  </a:txBody>
                  <a:tcPr marT="16675" marB="16675" marR="25025" marL="25025" anchor="b">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B7B7B7"/>
                    </a:solidFill>
                  </a:tcPr>
                </a:tc>
              </a:tr>
              <a:tr h="301200">
                <a:tc>
                  <a:txBody>
                    <a:bodyPr/>
                    <a:lstStyle/>
                    <a:p>
                      <a:pPr indent="0" lvl="0" marL="0" rtl="0" algn="ctr">
                        <a:spcBef>
                          <a:spcPts val="0"/>
                        </a:spcBef>
                        <a:spcAft>
                          <a:spcPts val="0"/>
                        </a:spcAft>
                        <a:buClr>
                          <a:schemeClr val="dk2"/>
                        </a:buClr>
                        <a:buSzPts val="1000"/>
                        <a:buFont typeface="Arial"/>
                        <a:buNone/>
                      </a:pPr>
                      <a:r>
                        <a:rPr lang="en-US" sz="1000">
                          <a:solidFill>
                            <a:schemeClr val="dk2"/>
                          </a:solidFill>
                          <a:latin typeface="Calibri"/>
                          <a:ea typeface="Calibri"/>
                          <a:cs typeface="Calibri"/>
                          <a:sym typeface="Calibri"/>
                        </a:rPr>
                        <a:t>Spectral Clustering</a:t>
                      </a:r>
                      <a:endParaRPr sz="1000">
                        <a:latin typeface="Calibri"/>
                        <a:ea typeface="Calibri"/>
                        <a:cs typeface="Calibri"/>
                        <a:sym typeface="Calibri"/>
                      </a:endParaRPr>
                    </a:p>
                  </a:txBody>
                  <a:tcPr marT="16675" marB="16675" marR="25025" marL="250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C2C2C2"/>
                    </a:solidFill>
                  </a:tcPr>
                </a:tc>
                <a:tc>
                  <a:txBody>
                    <a:bodyPr/>
                    <a:lstStyle/>
                    <a:p>
                      <a:pPr indent="0" lvl="0" marL="0" marR="0" rtl="0" algn="l">
                        <a:lnSpc>
                          <a:spcPct val="100000"/>
                        </a:lnSpc>
                        <a:spcBef>
                          <a:spcPts val="0"/>
                        </a:spcBef>
                        <a:spcAft>
                          <a:spcPts val="0"/>
                        </a:spcAft>
                        <a:buClr>
                          <a:srgbClr val="000000"/>
                        </a:buClr>
                        <a:buSzPts val="1600"/>
                        <a:buFont typeface="Arial"/>
                        <a:buNone/>
                      </a:pPr>
                      <a:r>
                        <a:t/>
                      </a:r>
                      <a:endParaRPr sz="1600" u="none" cap="none" strike="noStrike"/>
                    </a:p>
                  </a:txBody>
                  <a:tcPr marT="16675" marB="16675" marR="25025" marL="25025" anchor="b">
                    <a:lnL cap="flat" cmpd="sng" w="9525">
                      <a:solidFill>
                        <a:srgbClr val="CCCCCC"/>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76B900"/>
                    </a:solidFill>
                  </a:tcPr>
                </a:tc>
                <a:tc>
                  <a:txBody>
                    <a:bodyPr/>
                    <a:lstStyle/>
                    <a:p>
                      <a:pPr indent="0" lvl="0" marL="0" marR="0" rtl="0" algn="l">
                        <a:lnSpc>
                          <a:spcPct val="100000"/>
                        </a:lnSpc>
                        <a:spcBef>
                          <a:spcPts val="0"/>
                        </a:spcBef>
                        <a:spcAft>
                          <a:spcPts val="0"/>
                        </a:spcAft>
                        <a:buClr>
                          <a:srgbClr val="000000"/>
                        </a:buClr>
                        <a:buSzPts val="1600"/>
                        <a:buFont typeface="Arial"/>
                        <a:buNone/>
                      </a:pPr>
                      <a:r>
                        <a:t/>
                      </a:r>
                      <a:endParaRPr sz="1600" u="none" cap="none" strike="noStrike"/>
                    </a:p>
                  </a:txBody>
                  <a:tcPr marT="16675" marB="16675" marR="25025" marL="25025" anchor="b">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B7B7B7"/>
                    </a:solidFill>
                  </a:tcPr>
                </a:tc>
                <a:tc>
                  <a:txBody>
                    <a:bodyPr/>
                    <a:lstStyle/>
                    <a:p>
                      <a:pPr indent="0" lvl="0" marL="0" marR="0" rtl="0" algn="l">
                        <a:lnSpc>
                          <a:spcPct val="100000"/>
                        </a:lnSpc>
                        <a:spcBef>
                          <a:spcPts val="0"/>
                        </a:spcBef>
                        <a:spcAft>
                          <a:spcPts val="0"/>
                        </a:spcAft>
                        <a:buClr>
                          <a:srgbClr val="000000"/>
                        </a:buClr>
                        <a:buSzPts val="1600"/>
                        <a:buFont typeface="Arial"/>
                        <a:buNone/>
                      </a:pPr>
                      <a:r>
                        <a:t/>
                      </a:r>
                      <a:endParaRPr sz="1600" u="none" cap="none" strike="noStrike"/>
                    </a:p>
                  </a:txBody>
                  <a:tcPr marT="16675" marB="16675" marR="25025" marL="25025" anchor="b">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B7B7B7"/>
                    </a:solidFill>
                  </a:tcPr>
                </a:tc>
              </a:tr>
              <a:tr h="277175">
                <a:tc>
                  <a:txBody>
                    <a:bodyPr/>
                    <a:lstStyle/>
                    <a:p>
                      <a:pPr indent="0" lvl="0" marL="0" marR="0" rtl="0" algn="ctr">
                        <a:lnSpc>
                          <a:spcPct val="100000"/>
                        </a:lnSpc>
                        <a:spcBef>
                          <a:spcPts val="0"/>
                        </a:spcBef>
                        <a:spcAft>
                          <a:spcPts val="0"/>
                        </a:spcAft>
                        <a:buClr>
                          <a:srgbClr val="000000"/>
                        </a:buClr>
                        <a:buSzPts val="1000"/>
                        <a:buFont typeface="Arial"/>
                        <a:buNone/>
                      </a:pPr>
                      <a:r>
                        <a:rPr lang="en-US" sz="1000">
                          <a:latin typeface="Calibri"/>
                          <a:ea typeface="Calibri"/>
                          <a:cs typeface="Calibri"/>
                          <a:sym typeface="Calibri"/>
                        </a:rPr>
                        <a:t>Louvain</a:t>
                      </a:r>
                      <a:endParaRPr sz="1400" u="none" cap="none" strike="noStrike"/>
                    </a:p>
                  </a:txBody>
                  <a:tcPr marT="16675" marB="16675" marR="25025" marL="250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C2C2C2"/>
                    </a:solidFill>
                  </a:tcPr>
                </a:tc>
                <a:tc>
                  <a:txBody>
                    <a:bodyPr/>
                    <a:lstStyle/>
                    <a:p>
                      <a:pPr indent="0" lvl="0" marL="0" marR="0" rtl="0" algn="l">
                        <a:lnSpc>
                          <a:spcPct val="100000"/>
                        </a:lnSpc>
                        <a:spcBef>
                          <a:spcPts val="0"/>
                        </a:spcBef>
                        <a:spcAft>
                          <a:spcPts val="0"/>
                        </a:spcAft>
                        <a:buClr>
                          <a:srgbClr val="000000"/>
                        </a:buClr>
                        <a:buSzPts val="1600"/>
                        <a:buFont typeface="Arial"/>
                        <a:buNone/>
                      </a:pPr>
                      <a:r>
                        <a:t/>
                      </a:r>
                      <a:endParaRPr sz="1600" u="none" cap="none" strike="noStrike"/>
                    </a:p>
                  </a:txBody>
                  <a:tcPr marT="16675" marB="16675" marR="25025" marL="25025" anchor="b">
                    <a:lnL cap="flat" cmpd="sng" w="9525">
                      <a:solidFill>
                        <a:srgbClr val="CCCCCC"/>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76B900"/>
                    </a:solidFill>
                  </a:tcPr>
                </a:tc>
                <a:tc>
                  <a:txBody>
                    <a:bodyPr/>
                    <a:lstStyle/>
                    <a:p>
                      <a:pPr indent="0" lvl="0" marL="0" marR="0" rtl="0" algn="l">
                        <a:lnSpc>
                          <a:spcPct val="100000"/>
                        </a:lnSpc>
                        <a:spcBef>
                          <a:spcPts val="0"/>
                        </a:spcBef>
                        <a:spcAft>
                          <a:spcPts val="0"/>
                        </a:spcAft>
                        <a:buClr>
                          <a:srgbClr val="000000"/>
                        </a:buClr>
                        <a:buSzPts val="1600"/>
                        <a:buFont typeface="Arial"/>
                        <a:buNone/>
                      </a:pPr>
                      <a:r>
                        <a:t/>
                      </a:r>
                      <a:endParaRPr sz="1600" u="none" cap="none" strike="noStrike"/>
                    </a:p>
                  </a:txBody>
                  <a:tcPr marT="16675" marB="16675" marR="25025" marL="25025" anchor="b">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B7B7B7"/>
                    </a:solidFill>
                  </a:tcPr>
                </a:tc>
                <a:tc>
                  <a:txBody>
                    <a:bodyPr/>
                    <a:lstStyle/>
                    <a:p>
                      <a:pPr indent="0" lvl="0" marL="0" marR="0" rtl="0" algn="l">
                        <a:lnSpc>
                          <a:spcPct val="100000"/>
                        </a:lnSpc>
                        <a:spcBef>
                          <a:spcPts val="0"/>
                        </a:spcBef>
                        <a:spcAft>
                          <a:spcPts val="0"/>
                        </a:spcAft>
                        <a:buClr>
                          <a:srgbClr val="000000"/>
                        </a:buClr>
                        <a:buSzPts val="1600"/>
                        <a:buFont typeface="Arial"/>
                        <a:buNone/>
                      </a:pPr>
                      <a:r>
                        <a:t/>
                      </a:r>
                      <a:endParaRPr sz="1600" u="none" cap="none" strike="noStrike"/>
                    </a:p>
                  </a:txBody>
                  <a:tcPr marT="16675" marB="16675" marR="25025" marL="25025" anchor="b">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B7B7B7"/>
                    </a:solidFill>
                  </a:tcPr>
                </a:tc>
              </a:tr>
              <a:tr h="277175">
                <a:tc>
                  <a:txBody>
                    <a:bodyPr/>
                    <a:lstStyle/>
                    <a:p>
                      <a:pPr indent="0" lvl="0" marL="0" marR="0" rtl="0" algn="ctr">
                        <a:lnSpc>
                          <a:spcPct val="100000"/>
                        </a:lnSpc>
                        <a:spcBef>
                          <a:spcPts val="0"/>
                        </a:spcBef>
                        <a:spcAft>
                          <a:spcPts val="0"/>
                        </a:spcAft>
                        <a:buClr>
                          <a:schemeClr val="dk2"/>
                        </a:buClr>
                        <a:buSzPts val="1100"/>
                        <a:buFont typeface="Arial"/>
                        <a:buNone/>
                      </a:pPr>
                      <a:r>
                        <a:rPr lang="en-US" sz="1000">
                          <a:latin typeface="Calibri"/>
                          <a:ea typeface="Calibri"/>
                          <a:cs typeface="Calibri"/>
                          <a:sym typeface="Calibri"/>
                        </a:rPr>
                        <a:t>Ensemble Clustering for Graphs</a:t>
                      </a:r>
                      <a:endParaRPr sz="1000">
                        <a:latin typeface="Calibri"/>
                        <a:ea typeface="Calibri"/>
                        <a:cs typeface="Calibri"/>
                        <a:sym typeface="Calibri"/>
                      </a:endParaRPr>
                    </a:p>
                  </a:txBody>
                  <a:tcPr marT="16675" marB="16675" marR="25025" marL="250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C2C2C2"/>
                    </a:solidFill>
                  </a:tcPr>
                </a:tc>
                <a:tc>
                  <a:txBody>
                    <a:bodyPr/>
                    <a:lstStyle/>
                    <a:p>
                      <a:pPr indent="0" lvl="0" marL="0" marR="0" rtl="0" algn="l">
                        <a:lnSpc>
                          <a:spcPct val="100000"/>
                        </a:lnSpc>
                        <a:spcBef>
                          <a:spcPts val="0"/>
                        </a:spcBef>
                        <a:spcAft>
                          <a:spcPts val="0"/>
                        </a:spcAft>
                        <a:buClr>
                          <a:srgbClr val="000000"/>
                        </a:buClr>
                        <a:buSzPts val="1600"/>
                        <a:buFont typeface="Arial"/>
                        <a:buNone/>
                      </a:pPr>
                      <a:r>
                        <a:t/>
                      </a:r>
                      <a:endParaRPr sz="1600" u="none" cap="none" strike="noStrike">
                        <a:highlight>
                          <a:srgbClr val="75B900"/>
                        </a:highlight>
                      </a:endParaRPr>
                    </a:p>
                  </a:txBody>
                  <a:tcPr marT="16675" marB="16675" marR="25025" marL="25025" anchor="b">
                    <a:lnL cap="flat" cmpd="sng" w="9525">
                      <a:solidFill>
                        <a:srgbClr val="CCCCCC"/>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D9D9D9"/>
                      </a:solidFill>
                      <a:prstDash val="solid"/>
                      <a:round/>
                      <a:headEnd len="sm" w="sm" type="none"/>
                      <a:tailEnd len="sm" w="sm" type="none"/>
                    </a:lnB>
                    <a:solidFill>
                      <a:srgbClr val="73B900"/>
                    </a:solidFill>
                  </a:tcPr>
                </a:tc>
                <a:tc>
                  <a:txBody>
                    <a:bodyPr/>
                    <a:lstStyle/>
                    <a:p>
                      <a:pPr indent="0" lvl="0" marL="0" marR="0" rtl="0" algn="l">
                        <a:lnSpc>
                          <a:spcPct val="100000"/>
                        </a:lnSpc>
                        <a:spcBef>
                          <a:spcPts val="0"/>
                        </a:spcBef>
                        <a:spcAft>
                          <a:spcPts val="0"/>
                        </a:spcAft>
                        <a:buClr>
                          <a:srgbClr val="000000"/>
                        </a:buClr>
                        <a:buSzPts val="1600"/>
                        <a:buFont typeface="Arial"/>
                        <a:buNone/>
                      </a:pPr>
                      <a:r>
                        <a:t/>
                      </a:r>
                      <a:endParaRPr sz="1600" u="none" cap="none" strike="noStrike"/>
                    </a:p>
                  </a:txBody>
                  <a:tcPr marT="16675" marB="16675" marR="25025" marL="25025" anchor="b">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B7B7B7"/>
                    </a:solidFill>
                  </a:tcPr>
                </a:tc>
                <a:tc>
                  <a:txBody>
                    <a:bodyPr/>
                    <a:lstStyle/>
                    <a:p>
                      <a:pPr indent="0" lvl="0" marL="0" marR="0" rtl="0" algn="l">
                        <a:lnSpc>
                          <a:spcPct val="100000"/>
                        </a:lnSpc>
                        <a:spcBef>
                          <a:spcPts val="0"/>
                        </a:spcBef>
                        <a:spcAft>
                          <a:spcPts val="0"/>
                        </a:spcAft>
                        <a:buClr>
                          <a:srgbClr val="000000"/>
                        </a:buClr>
                        <a:buSzPts val="1600"/>
                        <a:buFont typeface="Arial"/>
                        <a:buNone/>
                      </a:pPr>
                      <a:r>
                        <a:t/>
                      </a:r>
                      <a:endParaRPr sz="1600" u="none" cap="none" strike="noStrike"/>
                    </a:p>
                  </a:txBody>
                  <a:tcPr marT="16675" marB="16675" marR="25025" marL="25025" anchor="b">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B7B7B7"/>
                    </a:solidFill>
                  </a:tcPr>
                </a:tc>
              </a:tr>
              <a:tr h="277175">
                <a:tc>
                  <a:txBody>
                    <a:bodyPr/>
                    <a:lstStyle/>
                    <a:p>
                      <a:pPr indent="0" lvl="0" marL="0" marR="0" rtl="0" algn="ctr">
                        <a:lnSpc>
                          <a:spcPct val="100000"/>
                        </a:lnSpc>
                        <a:spcBef>
                          <a:spcPts val="0"/>
                        </a:spcBef>
                        <a:spcAft>
                          <a:spcPts val="0"/>
                        </a:spcAft>
                        <a:buClr>
                          <a:srgbClr val="000000"/>
                        </a:buClr>
                        <a:buSzPts val="1000"/>
                        <a:buFont typeface="Arial"/>
                        <a:buNone/>
                      </a:pPr>
                      <a:r>
                        <a:rPr lang="en-US" sz="1000">
                          <a:latin typeface="Calibri"/>
                          <a:ea typeface="Calibri"/>
                          <a:cs typeface="Calibri"/>
                          <a:sym typeface="Calibri"/>
                        </a:rPr>
                        <a:t>K-Core</a:t>
                      </a:r>
                      <a:endParaRPr sz="1000">
                        <a:latin typeface="Calibri"/>
                        <a:ea typeface="Calibri"/>
                        <a:cs typeface="Calibri"/>
                        <a:sym typeface="Calibri"/>
                      </a:endParaRPr>
                    </a:p>
                  </a:txBody>
                  <a:tcPr marT="16675" marB="16675" marR="25025" marL="25025" anchor="b">
                    <a:lnL cap="flat" cmpd="sng" w="9525">
                      <a:solidFill>
                        <a:srgbClr val="CCCCCC"/>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C2C2C2"/>
                    </a:solidFill>
                  </a:tcPr>
                </a:tc>
                <a:tc>
                  <a:txBody>
                    <a:bodyPr/>
                    <a:lstStyle/>
                    <a:p>
                      <a:pPr indent="0" lvl="0" marL="0" marR="0" rtl="0" algn="l">
                        <a:lnSpc>
                          <a:spcPct val="100000"/>
                        </a:lnSpc>
                        <a:spcBef>
                          <a:spcPts val="0"/>
                        </a:spcBef>
                        <a:spcAft>
                          <a:spcPts val="0"/>
                        </a:spcAft>
                        <a:buClr>
                          <a:srgbClr val="000000"/>
                        </a:buClr>
                        <a:buSzPts val="1600"/>
                        <a:buFont typeface="Arial"/>
                        <a:buNone/>
                      </a:pPr>
                      <a:r>
                        <a:t/>
                      </a:r>
                      <a:endParaRPr sz="1600" u="none" cap="none" strike="noStrike"/>
                    </a:p>
                  </a:txBody>
                  <a:tcPr marT="16675" marB="16675" marR="25025" marL="25025" anchor="b">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73B900"/>
                    </a:solidFill>
                  </a:tcPr>
                </a:tc>
                <a:tc>
                  <a:txBody>
                    <a:bodyPr/>
                    <a:lstStyle/>
                    <a:p>
                      <a:pPr indent="0" lvl="0" marL="0" marR="0" rtl="0" algn="l">
                        <a:lnSpc>
                          <a:spcPct val="100000"/>
                        </a:lnSpc>
                        <a:spcBef>
                          <a:spcPts val="0"/>
                        </a:spcBef>
                        <a:spcAft>
                          <a:spcPts val="0"/>
                        </a:spcAft>
                        <a:buClr>
                          <a:srgbClr val="000000"/>
                        </a:buClr>
                        <a:buSzPts val="1600"/>
                        <a:buFont typeface="Arial"/>
                        <a:buNone/>
                      </a:pPr>
                      <a:r>
                        <a:t/>
                      </a:r>
                      <a:endParaRPr sz="1600" u="none" cap="none" strike="noStrike"/>
                    </a:p>
                  </a:txBody>
                  <a:tcPr marT="16675" marB="16675" marR="25025" marL="25025" anchor="b">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B7B7B7"/>
                    </a:solidFill>
                  </a:tcPr>
                </a:tc>
                <a:tc>
                  <a:txBody>
                    <a:bodyPr/>
                    <a:lstStyle/>
                    <a:p>
                      <a:pPr indent="0" lvl="0" marL="0" marR="0" rtl="0" algn="l">
                        <a:lnSpc>
                          <a:spcPct val="100000"/>
                        </a:lnSpc>
                        <a:spcBef>
                          <a:spcPts val="0"/>
                        </a:spcBef>
                        <a:spcAft>
                          <a:spcPts val="0"/>
                        </a:spcAft>
                        <a:buClr>
                          <a:srgbClr val="000000"/>
                        </a:buClr>
                        <a:buSzPts val="1600"/>
                        <a:buFont typeface="Arial"/>
                        <a:buNone/>
                      </a:pPr>
                      <a:r>
                        <a:t/>
                      </a:r>
                      <a:endParaRPr sz="1600" u="none" cap="none" strike="noStrike"/>
                    </a:p>
                  </a:txBody>
                  <a:tcPr marT="16675" marB="16675" marR="25025" marL="25025" anchor="b">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B7B7B7"/>
                    </a:solidFill>
                  </a:tcPr>
                </a:tc>
              </a:tr>
              <a:tr h="277175">
                <a:tc>
                  <a:txBody>
                    <a:bodyPr/>
                    <a:lstStyle/>
                    <a:p>
                      <a:pPr indent="0" lvl="0" marL="0" marR="0" rtl="0" algn="ctr">
                        <a:lnSpc>
                          <a:spcPct val="100000"/>
                        </a:lnSpc>
                        <a:spcBef>
                          <a:spcPts val="0"/>
                        </a:spcBef>
                        <a:spcAft>
                          <a:spcPts val="0"/>
                        </a:spcAft>
                        <a:buClr>
                          <a:srgbClr val="000000"/>
                        </a:buClr>
                        <a:buSzPts val="1000"/>
                        <a:buFont typeface="Arial"/>
                        <a:buNone/>
                      </a:pPr>
                      <a:r>
                        <a:rPr lang="en-US" sz="1000">
                          <a:latin typeface="Calibri"/>
                          <a:ea typeface="Calibri"/>
                          <a:cs typeface="Calibri"/>
                          <a:sym typeface="Calibri"/>
                        </a:rPr>
                        <a:t>K-Truss</a:t>
                      </a:r>
                      <a:endParaRPr sz="1400" u="none" cap="none" strike="noStrike"/>
                    </a:p>
                  </a:txBody>
                  <a:tcPr marT="16675" marB="16675" marR="25025" marL="25025" anchor="b">
                    <a:lnL cap="flat" cmpd="sng" w="9525">
                      <a:solidFill>
                        <a:srgbClr val="CCCCCC"/>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C2C2C2"/>
                    </a:solidFill>
                  </a:tcPr>
                </a:tc>
                <a:tc>
                  <a:txBody>
                    <a:bodyPr/>
                    <a:lstStyle/>
                    <a:p>
                      <a:pPr indent="0" lvl="0" marL="0" marR="0" rtl="0" algn="l">
                        <a:lnSpc>
                          <a:spcPct val="100000"/>
                        </a:lnSpc>
                        <a:spcBef>
                          <a:spcPts val="0"/>
                        </a:spcBef>
                        <a:spcAft>
                          <a:spcPts val="0"/>
                        </a:spcAft>
                        <a:buClr>
                          <a:srgbClr val="000000"/>
                        </a:buClr>
                        <a:buSzPts val="1600"/>
                        <a:buFont typeface="Arial"/>
                        <a:buNone/>
                      </a:pPr>
                      <a:r>
                        <a:t/>
                      </a:r>
                      <a:endParaRPr sz="1600" u="none" cap="none" strike="noStrike">
                        <a:highlight>
                          <a:srgbClr val="00FF00"/>
                        </a:highlight>
                      </a:endParaRPr>
                    </a:p>
                  </a:txBody>
                  <a:tcPr marT="16675" marB="16675" marR="25025" marL="25025" anchor="b">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75B900"/>
                    </a:solidFill>
                  </a:tcPr>
                </a:tc>
                <a:tc>
                  <a:txBody>
                    <a:bodyPr/>
                    <a:lstStyle/>
                    <a:p>
                      <a:pPr indent="0" lvl="0" marL="0" marR="0" rtl="0" algn="l">
                        <a:lnSpc>
                          <a:spcPct val="100000"/>
                        </a:lnSpc>
                        <a:spcBef>
                          <a:spcPts val="0"/>
                        </a:spcBef>
                        <a:spcAft>
                          <a:spcPts val="0"/>
                        </a:spcAft>
                        <a:buClr>
                          <a:srgbClr val="000000"/>
                        </a:buClr>
                        <a:buSzPts val="1600"/>
                        <a:buFont typeface="Arial"/>
                        <a:buNone/>
                      </a:pPr>
                      <a:r>
                        <a:t/>
                      </a:r>
                      <a:endParaRPr sz="1600" u="none" cap="none" strike="noStrike"/>
                    </a:p>
                  </a:txBody>
                  <a:tcPr marT="16675" marB="16675" marR="25025" marL="25025" anchor="b">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B7B7B7"/>
                    </a:solidFill>
                  </a:tcPr>
                </a:tc>
                <a:tc>
                  <a:txBody>
                    <a:bodyPr/>
                    <a:lstStyle/>
                    <a:p>
                      <a:pPr indent="0" lvl="0" marL="0" marR="0" rtl="0" algn="l">
                        <a:lnSpc>
                          <a:spcPct val="100000"/>
                        </a:lnSpc>
                        <a:spcBef>
                          <a:spcPts val="0"/>
                        </a:spcBef>
                        <a:spcAft>
                          <a:spcPts val="0"/>
                        </a:spcAft>
                        <a:buClr>
                          <a:srgbClr val="000000"/>
                        </a:buClr>
                        <a:buSzPts val="1600"/>
                        <a:buFont typeface="Arial"/>
                        <a:buNone/>
                      </a:pPr>
                      <a:r>
                        <a:t/>
                      </a:r>
                      <a:endParaRPr sz="1600" u="none" cap="none" strike="noStrike"/>
                    </a:p>
                  </a:txBody>
                  <a:tcPr marT="16675" marB="16675" marR="25025" marL="25025" anchor="b">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B7B7B7"/>
                    </a:solidFill>
                  </a:tcPr>
                </a:tc>
              </a:tr>
              <a:tr h="277175">
                <a:tc>
                  <a:txBody>
                    <a:bodyPr/>
                    <a:lstStyle/>
                    <a:p>
                      <a:pPr indent="0" lvl="0" marL="0" marR="0" rtl="0" algn="ctr">
                        <a:lnSpc>
                          <a:spcPct val="100000"/>
                        </a:lnSpc>
                        <a:spcBef>
                          <a:spcPts val="0"/>
                        </a:spcBef>
                        <a:spcAft>
                          <a:spcPts val="0"/>
                        </a:spcAft>
                        <a:buNone/>
                      </a:pPr>
                      <a:r>
                        <a:rPr lang="en-US" sz="1000">
                          <a:latin typeface="Calibri"/>
                          <a:ea typeface="Calibri"/>
                          <a:cs typeface="Calibri"/>
                          <a:sym typeface="Calibri"/>
                        </a:rPr>
                        <a:t>Triangle Counting</a:t>
                      </a:r>
                      <a:endParaRPr sz="1000">
                        <a:latin typeface="Calibri"/>
                        <a:ea typeface="Calibri"/>
                        <a:cs typeface="Calibri"/>
                        <a:sym typeface="Calibri"/>
                      </a:endParaRPr>
                    </a:p>
                  </a:txBody>
                  <a:tcPr marT="16675" marB="16675" marR="25025" marL="25025" anchor="b">
                    <a:lnL cap="flat" cmpd="sng" w="9525">
                      <a:solidFill>
                        <a:srgbClr val="CCCCCC"/>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C2C2C2"/>
                    </a:solidFill>
                  </a:tcPr>
                </a:tc>
                <a:tc>
                  <a:txBody>
                    <a:bodyPr/>
                    <a:lstStyle/>
                    <a:p>
                      <a:pPr indent="0" lvl="0" marL="0" marR="0" rtl="0" algn="l">
                        <a:lnSpc>
                          <a:spcPct val="100000"/>
                        </a:lnSpc>
                        <a:spcBef>
                          <a:spcPts val="0"/>
                        </a:spcBef>
                        <a:spcAft>
                          <a:spcPts val="0"/>
                        </a:spcAft>
                        <a:buNone/>
                      </a:pPr>
                      <a:r>
                        <a:t/>
                      </a:r>
                      <a:endParaRPr sz="1600" u="none" cap="none" strike="noStrike">
                        <a:highlight>
                          <a:srgbClr val="00FF00"/>
                        </a:highlight>
                      </a:endParaRPr>
                    </a:p>
                  </a:txBody>
                  <a:tcPr marT="16675" marB="16675" marR="25025" marL="25025" anchor="b">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75B900"/>
                    </a:solidFill>
                  </a:tcPr>
                </a:tc>
                <a:tc>
                  <a:txBody>
                    <a:bodyPr/>
                    <a:lstStyle/>
                    <a:p>
                      <a:pPr indent="0" lvl="0" marL="0" marR="0" rtl="0" algn="l">
                        <a:lnSpc>
                          <a:spcPct val="100000"/>
                        </a:lnSpc>
                        <a:spcBef>
                          <a:spcPts val="0"/>
                        </a:spcBef>
                        <a:spcAft>
                          <a:spcPts val="0"/>
                        </a:spcAft>
                        <a:buNone/>
                      </a:pPr>
                      <a:r>
                        <a:t/>
                      </a:r>
                      <a:endParaRPr sz="1600" u="none" cap="none" strike="noStrike"/>
                    </a:p>
                  </a:txBody>
                  <a:tcPr marT="16675" marB="16675" marR="25025" marL="25025" anchor="b">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B7B7B7"/>
                    </a:solidFill>
                  </a:tcPr>
                </a:tc>
                <a:tc>
                  <a:txBody>
                    <a:bodyPr/>
                    <a:lstStyle/>
                    <a:p>
                      <a:pPr indent="0" lvl="0" marL="0" marR="0" rtl="0" algn="l">
                        <a:lnSpc>
                          <a:spcPct val="100000"/>
                        </a:lnSpc>
                        <a:spcBef>
                          <a:spcPts val="0"/>
                        </a:spcBef>
                        <a:spcAft>
                          <a:spcPts val="0"/>
                        </a:spcAft>
                        <a:buNone/>
                      </a:pPr>
                      <a:r>
                        <a:t/>
                      </a:r>
                      <a:endParaRPr sz="1600" u="none" cap="none" strike="noStrike"/>
                    </a:p>
                  </a:txBody>
                  <a:tcPr marT="16675" marB="16675" marR="25025" marL="25025" anchor="b">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B7B7B7"/>
                    </a:solidFill>
                  </a:tcPr>
                </a:tc>
              </a:tr>
              <a:tr h="277175">
                <a:tc>
                  <a:txBody>
                    <a:bodyPr/>
                    <a:lstStyle/>
                    <a:p>
                      <a:pPr indent="0" lvl="0" marL="0" rtl="0" algn="ctr">
                        <a:spcBef>
                          <a:spcPts val="0"/>
                        </a:spcBef>
                        <a:spcAft>
                          <a:spcPts val="0"/>
                        </a:spcAft>
                        <a:buClr>
                          <a:schemeClr val="dk2"/>
                        </a:buClr>
                        <a:buSzPts val="1000"/>
                        <a:buFont typeface="Arial"/>
                        <a:buNone/>
                      </a:pPr>
                      <a:r>
                        <a:rPr lang="en-US" sz="1000">
                          <a:solidFill>
                            <a:schemeClr val="dk2"/>
                          </a:solidFill>
                          <a:latin typeface="Calibri"/>
                          <a:ea typeface="Calibri"/>
                          <a:cs typeface="Calibri"/>
                          <a:sym typeface="Calibri"/>
                        </a:rPr>
                        <a:t>Connected Components (Weak and Strong)</a:t>
                      </a:r>
                      <a:endParaRPr/>
                    </a:p>
                  </a:txBody>
                  <a:tcPr marT="16675" marB="16675" marR="25025" marL="25025" anchor="b">
                    <a:lnL cap="flat" cmpd="sng" w="9525">
                      <a:solidFill>
                        <a:srgbClr val="CCCCCC"/>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C2C2C2"/>
                    </a:solidFill>
                  </a:tcPr>
                </a:tc>
                <a:tc>
                  <a:txBody>
                    <a:bodyPr/>
                    <a:lstStyle/>
                    <a:p>
                      <a:pPr indent="0" lvl="0" marL="0" marR="0" rtl="0" algn="l">
                        <a:lnSpc>
                          <a:spcPct val="100000"/>
                        </a:lnSpc>
                        <a:spcBef>
                          <a:spcPts val="0"/>
                        </a:spcBef>
                        <a:spcAft>
                          <a:spcPts val="0"/>
                        </a:spcAft>
                        <a:buClr>
                          <a:srgbClr val="000000"/>
                        </a:buClr>
                        <a:buSzPts val="1600"/>
                        <a:buFont typeface="Arial"/>
                        <a:buNone/>
                      </a:pPr>
                      <a:r>
                        <a:t/>
                      </a:r>
                      <a:endParaRPr sz="1600" u="none" cap="none" strike="noStrike"/>
                    </a:p>
                  </a:txBody>
                  <a:tcPr marT="16675" marB="16675" marR="25025" marL="25025" anchor="b">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75B900"/>
                    </a:solidFill>
                  </a:tcPr>
                </a:tc>
                <a:tc>
                  <a:txBody>
                    <a:bodyPr/>
                    <a:lstStyle/>
                    <a:p>
                      <a:pPr indent="0" lvl="0" marL="0" marR="0" rtl="0" algn="l">
                        <a:lnSpc>
                          <a:spcPct val="100000"/>
                        </a:lnSpc>
                        <a:spcBef>
                          <a:spcPts val="0"/>
                        </a:spcBef>
                        <a:spcAft>
                          <a:spcPts val="0"/>
                        </a:spcAft>
                        <a:buClr>
                          <a:srgbClr val="000000"/>
                        </a:buClr>
                        <a:buSzPts val="1600"/>
                        <a:buFont typeface="Arial"/>
                        <a:buNone/>
                      </a:pPr>
                      <a:r>
                        <a:t/>
                      </a:r>
                      <a:endParaRPr sz="1600" u="none" cap="none" strike="noStrike"/>
                    </a:p>
                  </a:txBody>
                  <a:tcPr marT="16675" marB="16675" marR="25025" marL="25025" anchor="b">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B7B7B7"/>
                    </a:solidFill>
                  </a:tcPr>
                </a:tc>
                <a:tc>
                  <a:txBody>
                    <a:bodyPr/>
                    <a:lstStyle/>
                    <a:p>
                      <a:pPr indent="0" lvl="0" marL="0" marR="0" rtl="0" algn="l">
                        <a:lnSpc>
                          <a:spcPct val="100000"/>
                        </a:lnSpc>
                        <a:spcBef>
                          <a:spcPts val="0"/>
                        </a:spcBef>
                        <a:spcAft>
                          <a:spcPts val="0"/>
                        </a:spcAft>
                        <a:buClr>
                          <a:srgbClr val="000000"/>
                        </a:buClr>
                        <a:buSzPts val="1600"/>
                        <a:buFont typeface="Arial"/>
                        <a:buNone/>
                      </a:pPr>
                      <a:r>
                        <a:t/>
                      </a:r>
                      <a:endParaRPr sz="1600" u="none" cap="none" strike="noStrike"/>
                    </a:p>
                  </a:txBody>
                  <a:tcPr marT="16675" marB="16675" marR="25025" marL="25025" anchor="b">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B7B7B7"/>
                    </a:solidFill>
                  </a:tcPr>
                </a:tc>
              </a:tr>
              <a:tr h="277175">
                <a:tc>
                  <a:txBody>
                    <a:bodyPr/>
                    <a:lstStyle/>
                    <a:p>
                      <a:pPr indent="0" lvl="0" marL="0" marR="0" rtl="0" algn="ctr">
                        <a:lnSpc>
                          <a:spcPct val="100000"/>
                        </a:lnSpc>
                        <a:spcBef>
                          <a:spcPts val="0"/>
                        </a:spcBef>
                        <a:spcAft>
                          <a:spcPts val="0"/>
                        </a:spcAft>
                        <a:buClr>
                          <a:srgbClr val="000000"/>
                        </a:buClr>
                        <a:buSzPts val="1000"/>
                        <a:buFont typeface="Arial"/>
                        <a:buNone/>
                      </a:pPr>
                      <a:r>
                        <a:rPr lang="en-US" sz="1000">
                          <a:latin typeface="Calibri"/>
                          <a:ea typeface="Calibri"/>
                          <a:cs typeface="Calibri"/>
                          <a:sym typeface="Calibri"/>
                        </a:rPr>
                        <a:t>Jaccard</a:t>
                      </a:r>
                      <a:endParaRPr sz="1400" u="none" cap="none" strike="noStrike"/>
                    </a:p>
                  </a:txBody>
                  <a:tcPr marT="16675" marB="16675" marR="25025" marL="250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C2C2C2"/>
                    </a:solidFill>
                  </a:tcPr>
                </a:tc>
                <a:tc>
                  <a:txBody>
                    <a:bodyPr/>
                    <a:lstStyle/>
                    <a:p>
                      <a:pPr indent="0" lvl="0" marL="0" marR="0" rtl="0" algn="l">
                        <a:lnSpc>
                          <a:spcPct val="100000"/>
                        </a:lnSpc>
                        <a:spcBef>
                          <a:spcPts val="0"/>
                        </a:spcBef>
                        <a:spcAft>
                          <a:spcPts val="0"/>
                        </a:spcAft>
                        <a:buClr>
                          <a:srgbClr val="000000"/>
                        </a:buClr>
                        <a:buSzPts val="1600"/>
                        <a:buFont typeface="Arial"/>
                        <a:buNone/>
                      </a:pPr>
                      <a:r>
                        <a:t/>
                      </a:r>
                      <a:endParaRPr sz="1600" u="none" cap="none" strike="noStrike"/>
                    </a:p>
                  </a:txBody>
                  <a:tcPr marT="16675" marB="16675" marR="25025" marL="25025" anchor="b">
                    <a:lnL cap="flat" cmpd="sng" w="9525">
                      <a:solidFill>
                        <a:srgbClr val="CCCCCC"/>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CCCCCC"/>
                      </a:solidFill>
                      <a:prstDash val="solid"/>
                      <a:round/>
                      <a:headEnd len="sm" w="sm" type="none"/>
                      <a:tailEnd len="sm" w="sm" type="none"/>
                    </a:lnB>
                    <a:solidFill>
                      <a:srgbClr val="76B900"/>
                    </a:solidFill>
                  </a:tcPr>
                </a:tc>
                <a:tc>
                  <a:txBody>
                    <a:bodyPr/>
                    <a:lstStyle/>
                    <a:p>
                      <a:pPr indent="0" lvl="0" marL="0" marR="0" rtl="0" algn="l">
                        <a:lnSpc>
                          <a:spcPct val="100000"/>
                        </a:lnSpc>
                        <a:spcBef>
                          <a:spcPts val="0"/>
                        </a:spcBef>
                        <a:spcAft>
                          <a:spcPts val="0"/>
                        </a:spcAft>
                        <a:buClr>
                          <a:srgbClr val="000000"/>
                        </a:buClr>
                        <a:buSzPts val="1600"/>
                        <a:buFont typeface="Arial"/>
                        <a:buNone/>
                      </a:pPr>
                      <a:r>
                        <a:t/>
                      </a:r>
                      <a:endParaRPr sz="1600" u="none" cap="none" strike="noStrike"/>
                    </a:p>
                  </a:txBody>
                  <a:tcPr marT="16675" marB="16675" marR="25025" marL="25025" anchor="b">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B7B7B7"/>
                    </a:solidFill>
                  </a:tcPr>
                </a:tc>
                <a:tc>
                  <a:txBody>
                    <a:bodyPr/>
                    <a:lstStyle/>
                    <a:p>
                      <a:pPr indent="0" lvl="0" marL="0" marR="0" rtl="0" algn="l">
                        <a:lnSpc>
                          <a:spcPct val="100000"/>
                        </a:lnSpc>
                        <a:spcBef>
                          <a:spcPts val="0"/>
                        </a:spcBef>
                        <a:spcAft>
                          <a:spcPts val="0"/>
                        </a:spcAft>
                        <a:buClr>
                          <a:srgbClr val="000000"/>
                        </a:buClr>
                        <a:buSzPts val="1600"/>
                        <a:buFont typeface="Arial"/>
                        <a:buNone/>
                      </a:pPr>
                      <a:r>
                        <a:t/>
                      </a:r>
                      <a:endParaRPr sz="1600" u="none" cap="none" strike="noStrike"/>
                    </a:p>
                  </a:txBody>
                  <a:tcPr marT="16675" marB="16675" marR="25025" marL="25025" anchor="b">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B7B7B7"/>
                    </a:solidFill>
                  </a:tcPr>
                </a:tc>
              </a:tr>
              <a:tr h="277175">
                <a:tc>
                  <a:txBody>
                    <a:bodyPr/>
                    <a:lstStyle/>
                    <a:p>
                      <a:pPr indent="0" lvl="0" marL="0" marR="0" rtl="0" algn="ctr">
                        <a:lnSpc>
                          <a:spcPct val="100000"/>
                        </a:lnSpc>
                        <a:spcBef>
                          <a:spcPts val="0"/>
                        </a:spcBef>
                        <a:spcAft>
                          <a:spcPts val="0"/>
                        </a:spcAft>
                        <a:buClr>
                          <a:srgbClr val="000000"/>
                        </a:buClr>
                        <a:buSzPts val="1000"/>
                        <a:buFont typeface="Arial"/>
                        <a:buNone/>
                      </a:pPr>
                      <a:r>
                        <a:rPr lang="en-US" sz="1000">
                          <a:latin typeface="Calibri"/>
                          <a:ea typeface="Calibri"/>
                          <a:cs typeface="Calibri"/>
                          <a:sym typeface="Calibri"/>
                        </a:rPr>
                        <a:t>Overlap Coefficent</a:t>
                      </a:r>
                      <a:endParaRPr sz="1400" u="none" cap="none" strike="noStrike"/>
                    </a:p>
                  </a:txBody>
                  <a:tcPr marT="16675" marB="16675" marR="25025" marL="250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C2C2C2"/>
                    </a:solidFill>
                  </a:tcPr>
                </a:tc>
                <a:tc>
                  <a:txBody>
                    <a:bodyPr/>
                    <a:lstStyle/>
                    <a:p>
                      <a:pPr indent="0" lvl="0" marL="0" marR="0" rtl="0" algn="l">
                        <a:lnSpc>
                          <a:spcPct val="100000"/>
                        </a:lnSpc>
                        <a:spcBef>
                          <a:spcPts val="0"/>
                        </a:spcBef>
                        <a:spcAft>
                          <a:spcPts val="0"/>
                        </a:spcAft>
                        <a:buClr>
                          <a:srgbClr val="000000"/>
                        </a:buClr>
                        <a:buSzPts val="1600"/>
                        <a:buFont typeface="Arial"/>
                        <a:buNone/>
                      </a:pPr>
                      <a:r>
                        <a:t/>
                      </a:r>
                      <a:endParaRPr sz="1600" u="none" cap="none" strike="noStrike"/>
                    </a:p>
                  </a:txBody>
                  <a:tcPr marT="16675" marB="16675" marR="25025" marL="25025" anchor="b">
                    <a:lnL cap="flat" cmpd="sng" w="9525">
                      <a:solidFill>
                        <a:srgbClr val="CCCCCC"/>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76B900"/>
                    </a:solidFill>
                  </a:tcPr>
                </a:tc>
                <a:tc>
                  <a:txBody>
                    <a:bodyPr/>
                    <a:lstStyle/>
                    <a:p>
                      <a:pPr indent="0" lvl="0" marL="0" marR="0" rtl="0" algn="l">
                        <a:lnSpc>
                          <a:spcPct val="100000"/>
                        </a:lnSpc>
                        <a:spcBef>
                          <a:spcPts val="0"/>
                        </a:spcBef>
                        <a:spcAft>
                          <a:spcPts val="0"/>
                        </a:spcAft>
                        <a:buClr>
                          <a:srgbClr val="000000"/>
                        </a:buClr>
                        <a:buSzPts val="1600"/>
                        <a:buFont typeface="Arial"/>
                        <a:buNone/>
                      </a:pPr>
                      <a:r>
                        <a:t/>
                      </a:r>
                      <a:endParaRPr sz="1600" u="none" cap="none" strike="noStrike"/>
                    </a:p>
                  </a:txBody>
                  <a:tcPr marT="16675" marB="16675" marR="25025" marL="25025" anchor="b">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B7B7B7"/>
                    </a:solidFill>
                  </a:tcPr>
                </a:tc>
                <a:tc>
                  <a:txBody>
                    <a:bodyPr/>
                    <a:lstStyle/>
                    <a:p>
                      <a:pPr indent="0" lvl="0" marL="0" marR="0" rtl="0" algn="l">
                        <a:lnSpc>
                          <a:spcPct val="100000"/>
                        </a:lnSpc>
                        <a:spcBef>
                          <a:spcPts val="0"/>
                        </a:spcBef>
                        <a:spcAft>
                          <a:spcPts val="0"/>
                        </a:spcAft>
                        <a:buClr>
                          <a:srgbClr val="000000"/>
                        </a:buClr>
                        <a:buSzPts val="1600"/>
                        <a:buFont typeface="Arial"/>
                        <a:buNone/>
                      </a:pPr>
                      <a:r>
                        <a:t/>
                      </a:r>
                      <a:endParaRPr sz="1600" u="none" cap="none" strike="noStrike"/>
                    </a:p>
                  </a:txBody>
                  <a:tcPr marT="16675" marB="16675" marR="25025" marL="25025" anchor="b">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B7B7B7"/>
                    </a:solidFill>
                  </a:tcPr>
                </a:tc>
              </a:tr>
              <a:tr h="277175">
                <a:tc>
                  <a:txBody>
                    <a:bodyPr/>
                    <a:lstStyle/>
                    <a:p>
                      <a:pPr indent="0" lvl="0" marL="0" marR="0" rtl="0" algn="ctr">
                        <a:lnSpc>
                          <a:spcPct val="100000"/>
                        </a:lnSpc>
                        <a:spcBef>
                          <a:spcPts val="0"/>
                        </a:spcBef>
                        <a:spcAft>
                          <a:spcPts val="0"/>
                        </a:spcAft>
                        <a:buNone/>
                      </a:pPr>
                      <a:r>
                        <a:rPr lang="en-US" sz="1000">
                          <a:latin typeface="Calibri"/>
                          <a:ea typeface="Calibri"/>
                          <a:cs typeface="Calibri"/>
                          <a:sym typeface="Calibri"/>
                        </a:rPr>
                        <a:t>Single Source Shortest Path (SSSP)</a:t>
                      </a:r>
                      <a:endParaRPr sz="1000">
                        <a:latin typeface="Calibri"/>
                        <a:ea typeface="Calibri"/>
                        <a:cs typeface="Calibri"/>
                        <a:sym typeface="Calibri"/>
                      </a:endParaRPr>
                    </a:p>
                  </a:txBody>
                  <a:tcPr marT="16675" marB="16675" marR="25025" marL="250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C2C2C2"/>
                    </a:solidFill>
                  </a:tcPr>
                </a:tc>
                <a:tc>
                  <a:txBody>
                    <a:bodyPr/>
                    <a:lstStyle/>
                    <a:p>
                      <a:pPr indent="0" lvl="0" marL="0" marR="0" rtl="0" algn="l">
                        <a:lnSpc>
                          <a:spcPct val="100000"/>
                        </a:lnSpc>
                        <a:spcBef>
                          <a:spcPts val="0"/>
                        </a:spcBef>
                        <a:spcAft>
                          <a:spcPts val="0"/>
                        </a:spcAft>
                        <a:buNone/>
                      </a:pPr>
                      <a:r>
                        <a:t/>
                      </a:r>
                      <a:endParaRPr sz="1600" u="none" cap="none" strike="noStrike"/>
                    </a:p>
                  </a:txBody>
                  <a:tcPr marT="16675" marB="16675" marR="25025" marL="250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73B900"/>
                    </a:solidFill>
                  </a:tcPr>
                </a:tc>
                <a:tc>
                  <a:txBody>
                    <a:bodyPr/>
                    <a:lstStyle/>
                    <a:p>
                      <a:pPr indent="0" lvl="0" marL="0" marR="0" rtl="0" algn="l">
                        <a:lnSpc>
                          <a:spcPct val="100000"/>
                        </a:lnSpc>
                        <a:spcBef>
                          <a:spcPts val="0"/>
                        </a:spcBef>
                        <a:spcAft>
                          <a:spcPts val="0"/>
                        </a:spcAft>
                        <a:buNone/>
                      </a:pPr>
                      <a:r>
                        <a:t/>
                      </a:r>
                      <a:endParaRPr sz="1600" u="none" cap="none" strike="noStrike"/>
                    </a:p>
                  </a:txBody>
                  <a:tcPr marT="16675" marB="16675" marR="25025" marL="25025" anchor="b">
                    <a:lnL cap="flat" cmpd="sng" w="9525">
                      <a:solidFill>
                        <a:srgbClr val="CCCCCC"/>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B7B7B7"/>
                    </a:solidFill>
                  </a:tcPr>
                </a:tc>
                <a:tc>
                  <a:txBody>
                    <a:bodyPr/>
                    <a:lstStyle/>
                    <a:p>
                      <a:pPr indent="0" lvl="0" marL="0" marR="0" rtl="0" algn="l">
                        <a:lnSpc>
                          <a:spcPct val="100000"/>
                        </a:lnSpc>
                        <a:spcBef>
                          <a:spcPts val="0"/>
                        </a:spcBef>
                        <a:spcAft>
                          <a:spcPts val="0"/>
                        </a:spcAft>
                        <a:buNone/>
                      </a:pPr>
                      <a:r>
                        <a:t/>
                      </a:r>
                      <a:endParaRPr sz="1600" u="none" cap="none" strike="noStrike"/>
                    </a:p>
                  </a:txBody>
                  <a:tcPr marT="16675" marB="16675" marR="25025" marL="25025" anchor="b">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B7B7B7"/>
                    </a:solidFill>
                  </a:tcPr>
                </a:tc>
              </a:tr>
              <a:tr h="277175">
                <a:tc>
                  <a:txBody>
                    <a:bodyPr/>
                    <a:lstStyle/>
                    <a:p>
                      <a:pPr indent="0" lvl="0" marL="0" marR="0" rtl="0" algn="ctr">
                        <a:lnSpc>
                          <a:spcPct val="100000"/>
                        </a:lnSpc>
                        <a:spcBef>
                          <a:spcPts val="0"/>
                        </a:spcBef>
                        <a:spcAft>
                          <a:spcPts val="0"/>
                        </a:spcAft>
                        <a:buNone/>
                      </a:pPr>
                      <a:r>
                        <a:rPr lang="en-US" sz="1000">
                          <a:latin typeface="Calibri"/>
                          <a:ea typeface="Calibri"/>
                          <a:cs typeface="Calibri"/>
                          <a:sym typeface="Calibri"/>
                        </a:rPr>
                        <a:t>Breadth First Search (BFS)</a:t>
                      </a:r>
                      <a:endParaRPr sz="1000">
                        <a:latin typeface="Calibri"/>
                        <a:ea typeface="Calibri"/>
                        <a:cs typeface="Calibri"/>
                        <a:sym typeface="Calibri"/>
                      </a:endParaRPr>
                    </a:p>
                  </a:txBody>
                  <a:tcPr marT="16675" marB="16675" marR="25025" marL="250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C2C2C2"/>
                    </a:solidFill>
                  </a:tcPr>
                </a:tc>
                <a:tc>
                  <a:txBody>
                    <a:bodyPr/>
                    <a:lstStyle/>
                    <a:p>
                      <a:pPr indent="0" lvl="0" marL="0" marR="0" rtl="0" algn="l">
                        <a:lnSpc>
                          <a:spcPct val="100000"/>
                        </a:lnSpc>
                        <a:spcBef>
                          <a:spcPts val="0"/>
                        </a:spcBef>
                        <a:spcAft>
                          <a:spcPts val="0"/>
                        </a:spcAft>
                        <a:buNone/>
                      </a:pPr>
                      <a:r>
                        <a:t/>
                      </a:r>
                      <a:endParaRPr sz="1600" u="none" cap="none" strike="noStrike"/>
                    </a:p>
                  </a:txBody>
                  <a:tcPr marT="16675" marB="16675" marR="25025" marL="250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73B900"/>
                    </a:solidFill>
                  </a:tcPr>
                </a:tc>
                <a:tc>
                  <a:txBody>
                    <a:bodyPr/>
                    <a:lstStyle/>
                    <a:p>
                      <a:pPr indent="0" lvl="0" marL="0" marR="0" rtl="0" algn="l">
                        <a:lnSpc>
                          <a:spcPct val="100000"/>
                        </a:lnSpc>
                        <a:spcBef>
                          <a:spcPts val="0"/>
                        </a:spcBef>
                        <a:spcAft>
                          <a:spcPts val="0"/>
                        </a:spcAft>
                        <a:buNone/>
                      </a:pPr>
                      <a:r>
                        <a:t/>
                      </a:r>
                      <a:endParaRPr sz="1600" u="none" cap="none" strike="noStrike"/>
                    </a:p>
                  </a:txBody>
                  <a:tcPr marT="16675" marB="16675" marR="25025" marL="25025" anchor="b">
                    <a:lnL cap="flat" cmpd="sng" w="9525">
                      <a:solidFill>
                        <a:srgbClr val="CCCCCC"/>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B7B7B7"/>
                    </a:solidFill>
                  </a:tcPr>
                </a:tc>
                <a:tc>
                  <a:txBody>
                    <a:bodyPr/>
                    <a:lstStyle/>
                    <a:p>
                      <a:pPr indent="0" lvl="0" marL="0" marR="0" rtl="0" algn="l">
                        <a:lnSpc>
                          <a:spcPct val="100000"/>
                        </a:lnSpc>
                        <a:spcBef>
                          <a:spcPts val="0"/>
                        </a:spcBef>
                        <a:spcAft>
                          <a:spcPts val="0"/>
                        </a:spcAft>
                        <a:buNone/>
                      </a:pPr>
                      <a:r>
                        <a:t/>
                      </a:r>
                      <a:endParaRPr sz="1600" u="none" cap="none" strike="noStrike"/>
                    </a:p>
                  </a:txBody>
                  <a:tcPr marT="16675" marB="16675" marR="25025" marL="25025" anchor="b">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B7B7B7"/>
                    </a:solidFill>
                  </a:tcPr>
                </a:tc>
              </a:tr>
            </a:tbl>
          </a:graphicData>
        </a:graphic>
      </p:graphicFrame>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54" name="Shape 1354"/>
        <p:cNvGrpSpPr/>
        <p:nvPr/>
      </p:nvGrpSpPr>
      <p:grpSpPr>
        <a:xfrm>
          <a:off x="0" y="0"/>
          <a:ext cx="0" cy="0"/>
          <a:chOff x="0" y="0"/>
          <a:chExt cx="0" cy="0"/>
        </a:xfrm>
      </p:grpSpPr>
      <p:sp>
        <p:nvSpPr>
          <p:cNvPr id="1355" name="Google Shape;1355;p147"/>
          <p:cNvSpPr txBox="1"/>
          <p:nvPr>
            <p:ph type="title"/>
          </p:nvPr>
        </p:nvSpPr>
        <p:spPr>
          <a:xfrm>
            <a:off x="498348" y="356426"/>
            <a:ext cx="9976200" cy="59100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Clr>
                <a:srgbClr val="4C4C4C"/>
              </a:buClr>
              <a:buSzPts val="1400"/>
              <a:buFont typeface="Trebuchet MS"/>
              <a:buNone/>
            </a:pPr>
            <a:r>
              <a:rPr lang="en-US">
                <a:solidFill>
                  <a:srgbClr val="4C4C4C"/>
                </a:solidFill>
              </a:rPr>
              <a:t>Road to 1.0 </a:t>
            </a:r>
            <a:endParaRPr>
              <a:solidFill>
                <a:srgbClr val="4C4C4C"/>
              </a:solidFill>
            </a:endParaRPr>
          </a:p>
        </p:txBody>
      </p:sp>
      <p:sp>
        <p:nvSpPr>
          <p:cNvPr id="1356" name="Google Shape;1356;p147"/>
          <p:cNvSpPr txBox="1"/>
          <p:nvPr>
            <p:ph idx="2" type="body"/>
          </p:nvPr>
        </p:nvSpPr>
        <p:spPr>
          <a:xfrm>
            <a:off x="498348" y="878533"/>
            <a:ext cx="9976200" cy="52560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SzPts val="2400"/>
              <a:buNone/>
            </a:pPr>
            <a:r>
              <a:rPr lang="en-US"/>
              <a:t>March</a:t>
            </a:r>
            <a:r>
              <a:rPr lang="en-US"/>
              <a:t> 2020 - RAPIDS 1.0</a:t>
            </a:r>
            <a:endParaRPr/>
          </a:p>
        </p:txBody>
      </p:sp>
      <p:graphicFrame>
        <p:nvGraphicFramePr>
          <p:cNvPr id="1357" name="Google Shape;1357;p147"/>
          <p:cNvGraphicFramePr/>
          <p:nvPr/>
        </p:nvGraphicFramePr>
        <p:xfrm>
          <a:off x="2577160" y="1404124"/>
          <a:ext cx="3000000" cy="3000000"/>
        </p:xfrm>
        <a:graphic>
          <a:graphicData uri="http://schemas.openxmlformats.org/drawingml/2006/table">
            <a:tbl>
              <a:tblPr>
                <a:noFill/>
                <a:tableStyleId>{E7445E6E-776C-47BC-861E-C79EDAE0ED9F}</a:tableStyleId>
              </a:tblPr>
              <a:tblGrid>
                <a:gridCol w="3082400"/>
                <a:gridCol w="1228050"/>
                <a:gridCol w="1228050"/>
              </a:tblGrid>
              <a:tr h="185750">
                <a:tc>
                  <a:txBody>
                    <a:bodyPr/>
                    <a:lstStyle/>
                    <a:p>
                      <a:pPr indent="0" lvl="0" marL="0" marR="0" rtl="0" algn="ctr">
                        <a:lnSpc>
                          <a:spcPct val="100000"/>
                        </a:lnSpc>
                        <a:spcBef>
                          <a:spcPts val="0"/>
                        </a:spcBef>
                        <a:spcAft>
                          <a:spcPts val="0"/>
                        </a:spcAft>
                        <a:buClr>
                          <a:srgbClr val="000000"/>
                        </a:buClr>
                        <a:buSzPts val="1000"/>
                        <a:buFont typeface="Arial"/>
                        <a:buNone/>
                      </a:pPr>
                      <a:r>
                        <a:rPr b="0" lang="en-US" sz="1000" u="none" cap="none" strike="noStrike">
                          <a:solidFill>
                            <a:srgbClr val="FFFFFF"/>
                          </a:solidFill>
                          <a:latin typeface="Calibri"/>
                          <a:ea typeface="Calibri"/>
                          <a:cs typeface="Calibri"/>
                          <a:sym typeface="Calibri"/>
                        </a:rPr>
                        <a:t>cu</a:t>
                      </a:r>
                      <a:r>
                        <a:rPr lang="en-US" sz="1000">
                          <a:solidFill>
                            <a:srgbClr val="FFFFFF"/>
                          </a:solidFill>
                          <a:latin typeface="Calibri"/>
                          <a:ea typeface="Calibri"/>
                          <a:cs typeface="Calibri"/>
                          <a:sym typeface="Calibri"/>
                        </a:rPr>
                        <a:t>Graph</a:t>
                      </a:r>
                      <a:endParaRPr sz="1400" u="none" cap="none" strike="noStrike">
                        <a:solidFill>
                          <a:srgbClr val="FFFFFF"/>
                        </a:solidFill>
                      </a:endParaRPr>
                    </a:p>
                  </a:txBody>
                  <a:tcPr marT="16675" marB="16675" marR="25025" marL="25025" anchor="b">
                    <a:lnL cap="flat" cmpd="sng" w="9525">
                      <a:solidFill>
                        <a:srgbClr val="FFFFFF"/>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CCCCCC"/>
                      </a:solidFill>
                      <a:prstDash val="solid"/>
                      <a:round/>
                      <a:headEnd len="sm" w="sm" type="none"/>
                      <a:tailEnd len="sm" w="sm" type="none"/>
                    </a:lnB>
                    <a:solidFill>
                      <a:srgbClr val="4A4A4A"/>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en-US" sz="1000" u="none" cap="none" strike="noStrike">
                          <a:solidFill>
                            <a:srgbClr val="FFFFFF"/>
                          </a:solidFill>
                          <a:latin typeface="Calibri"/>
                          <a:ea typeface="Calibri"/>
                          <a:cs typeface="Calibri"/>
                          <a:sym typeface="Calibri"/>
                        </a:rPr>
                        <a:t>Single-GPU</a:t>
                      </a:r>
                      <a:endParaRPr sz="1400" u="none" cap="none" strike="noStrike">
                        <a:solidFill>
                          <a:srgbClr val="FFFFFF"/>
                        </a:solidFill>
                      </a:endParaRPr>
                    </a:p>
                  </a:txBody>
                  <a:tcPr marT="16675" marB="16675" marR="25025" marL="250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CCCCCC"/>
                      </a:solidFill>
                      <a:prstDash val="solid"/>
                      <a:round/>
                      <a:headEnd len="sm" w="sm" type="none"/>
                      <a:tailEnd len="sm" w="sm" type="none"/>
                    </a:lnB>
                    <a:solidFill>
                      <a:srgbClr val="4A4A4A"/>
                    </a:solidFill>
                  </a:tcPr>
                </a:tc>
                <a:tc>
                  <a:txBody>
                    <a:bodyPr/>
                    <a:lstStyle/>
                    <a:p>
                      <a:pPr indent="0" lvl="0" marL="0" marR="0" rtl="0" algn="ctr">
                        <a:spcBef>
                          <a:spcPts val="0"/>
                        </a:spcBef>
                        <a:spcAft>
                          <a:spcPts val="0"/>
                        </a:spcAft>
                        <a:buClr>
                          <a:schemeClr val="dk2"/>
                        </a:buClr>
                        <a:buSzPts val="1000"/>
                        <a:buFont typeface="Arial"/>
                        <a:buNone/>
                      </a:pPr>
                      <a:r>
                        <a:rPr lang="en-US" sz="1000" u="none" cap="none" strike="noStrike">
                          <a:solidFill>
                            <a:srgbClr val="FFFFFF"/>
                          </a:solidFill>
                          <a:latin typeface="Calibri"/>
                          <a:ea typeface="Calibri"/>
                          <a:cs typeface="Calibri"/>
                          <a:sym typeface="Calibri"/>
                        </a:rPr>
                        <a:t>Multi-Node-Multi-GPU</a:t>
                      </a:r>
                      <a:endParaRPr sz="1400" u="none" cap="none" strike="noStrike">
                        <a:solidFill>
                          <a:srgbClr val="FFFFFF"/>
                        </a:solidFill>
                      </a:endParaRPr>
                    </a:p>
                  </a:txBody>
                  <a:tcPr marT="16675" marB="16675" marR="25025" marL="25025" anchor="b">
                    <a:lnL cap="flat" cmpd="sng" w="9525">
                      <a:solidFill>
                        <a:srgbClr val="CCCCCC"/>
                      </a:solidFill>
                      <a:prstDash val="solid"/>
                      <a:round/>
                      <a:headEnd len="sm" w="sm" type="none"/>
                      <a:tailEnd len="sm" w="sm" type="none"/>
                    </a:lnL>
                    <a:lnR cap="flat" cmpd="sng" w="9525">
                      <a:solidFill>
                        <a:srgbClr val="595959"/>
                      </a:solidFill>
                      <a:prstDash val="solid"/>
                      <a:round/>
                      <a:headEnd len="sm" w="sm" type="none"/>
                      <a:tailEnd len="sm" w="sm" type="none"/>
                    </a:lnR>
                    <a:lnT cap="flat" cmpd="sng" w="9525">
                      <a:solidFill>
                        <a:srgbClr val="595959"/>
                      </a:solidFill>
                      <a:prstDash val="solid"/>
                      <a:round/>
                      <a:headEnd len="sm" w="sm" type="none"/>
                      <a:tailEnd len="sm" w="sm" type="none"/>
                    </a:lnT>
                    <a:lnB cap="flat" cmpd="sng" w="9525">
                      <a:solidFill>
                        <a:srgbClr val="D9D9D9"/>
                      </a:solidFill>
                      <a:prstDash val="solid"/>
                      <a:round/>
                      <a:headEnd len="sm" w="sm" type="none"/>
                      <a:tailEnd len="sm" w="sm" type="none"/>
                    </a:lnB>
                    <a:solidFill>
                      <a:srgbClr val="4A4A4A"/>
                    </a:solidFill>
                  </a:tcPr>
                </a:tc>
              </a:tr>
              <a:tr h="277175">
                <a:tc>
                  <a:txBody>
                    <a:bodyPr/>
                    <a:lstStyle/>
                    <a:p>
                      <a:pPr indent="0" lvl="0" marL="0" marR="0" rtl="0" algn="ctr">
                        <a:lnSpc>
                          <a:spcPct val="100000"/>
                        </a:lnSpc>
                        <a:spcBef>
                          <a:spcPts val="0"/>
                        </a:spcBef>
                        <a:spcAft>
                          <a:spcPts val="0"/>
                        </a:spcAft>
                        <a:buClr>
                          <a:srgbClr val="000000"/>
                        </a:buClr>
                        <a:buSzPts val="1000"/>
                        <a:buFont typeface="Arial"/>
                        <a:buNone/>
                      </a:pPr>
                      <a:r>
                        <a:rPr lang="en-US" sz="1000">
                          <a:latin typeface="Calibri"/>
                          <a:ea typeface="Calibri"/>
                          <a:cs typeface="Calibri"/>
                          <a:sym typeface="Calibri"/>
                        </a:rPr>
                        <a:t>PageRank</a:t>
                      </a:r>
                      <a:endParaRPr sz="1400" u="none" cap="none" strike="noStrike"/>
                    </a:p>
                  </a:txBody>
                  <a:tcPr marT="16675" marB="16675" marR="25025" marL="250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C2C2C2"/>
                    </a:solidFill>
                  </a:tcPr>
                </a:tc>
                <a:tc>
                  <a:txBody>
                    <a:bodyPr/>
                    <a:lstStyle/>
                    <a:p>
                      <a:pPr indent="0" lvl="0" marL="0" marR="0" rtl="0" algn="l">
                        <a:lnSpc>
                          <a:spcPct val="100000"/>
                        </a:lnSpc>
                        <a:spcBef>
                          <a:spcPts val="0"/>
                        </a:spcBef>
                        <a:spcAft>
                          <a:spcPts val="0"/>
                        </a:spcAft>
                        <a:buClr>
                          <a:srgbClr val="000000"/>
                        </a:buClr>
                        <a:buSzPts val="1600"/>
                        <a:buFont typeface="Arial"/>
                        <a:buNone/>
                      </a:pPr>
                      <a:r>
                        <a:t/>
                      </a:r>
                      <a:endParaRPr sz="1600" u="none" cap="none" strike="noStrike"/>
                    </a:p>
                  </a:txBody>
                  <a:tcPr marT="16675" marB="16675" marR="25025" marL="25025" anchor="b">
                    <a:lnL cap="flat" cmpd="sng" w="9525">
                      <a:solidFill>
                        <a:srgbClr val="CCCCCC"/>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76B900"/>
                    </a:solidFill>
                  </a:tcPr>
                </a:tc>
                <a:tc>
                  <a:txBody>
                    <a:bodyPr/>
                    <a:lstStyle/>
                    <a:p>
                      <a:pPr indent="0" lvl="0" marL="0" marR="0" rtl="0" algn="l">
                        <a:lnSpc>
                          <a:spcPct val="100000"/>
                        </a:lnSpc>
                        <a:spcBef>
                          <a:spcPts val="0"/>
                        </a:spcBef>
                        <a:spcAft>
                          <a:spcPts val="0"/>
                        </a:spcAft>
                        <a:buClr>
                          <a:srgbClr val="000000"/>
                        </a:buClr>
                        <a:buSzPts val="1600"/>
                        <a:buFont typeface="Arial"/>
                        <a:buNone/>
                      </a:pPr>
                      <a:r>
                        <a:t/>
                      </a:r>
                      <a:endParaRPr sz="1600" u="none" cap="none" strike="noStrike"/>
                    </a:p>
                  </a:txBody>
                  <a:tcPr marT="16675" marB="16675" marR="25025" marL="25025" anchor="b">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76B900"/>
                    </a:solidFill>
                  </a:tcPr>
                </a:tc>
              </a:tr>
              <a:tr h="277175">
                <a:tc>
                  <a:txBody>
                    <a:bodyPr/>
                    <a:lstStyle/>
                    <a:p>
                      <a:pPr indent="0" lvl="0" marL="0" marR="0" rtl="0" algn="ctr">
                        <a:lnSpc>
                          <a:spcPct val="100000"/>
                        </a:lnSpc>
                        <a:spcBef>
                          <a:spcPts val="0"/>
                        </a:spcBef>
                        <a:spcAft>
                          <a:spcPts val="0"/>
                        </a:spcAft>
                        <a:buClr>
                          <a:srgbClr val="000000"/>
                        </a:buClr>
                        <a:buSzPts val="1000"/>
                        <a:buFont typeface="Arial"/>
                        <a:buNone/>
                      </a:pPr>
                      <a:r>
                        <a:rPr lang="en-US" sz="1000">
                          <a:solidFill>
                            <a:schemeClr val="dk2"/>
                          </a:solidFill>
                          <a:latin typeface="Calibri"/>
                          <a:ea typeface="Calibri"/>
                          <a:cs typeface="Calibri"/>
                          <a:sym typeface="Calibri"/>
                        </a:rPr>
                        <a:t>Personal </a:t>
                      </a:r>
                      <a:r>
                        <a:rPr lang="en-US" sz="1000">
                          <a:latin typeface="Calibri"/>
                          <a:ea typeface="Calibri"/>
                          <a:cs typeface="Calibri"/>
                          <a:sym typeface="Calibri"/>
                        </a:rPr>
                        <a:t>Page Rank</a:t>
                      </a:r>
                      <a:endParaRPr sz="1400" u="none" cap="none" strike="noStrike"/>
                    </a:p>
                  </a:txBody>
                  <a:tcPr marT="16675" marB="16675" marR="25025" marL="250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C2C2C2"/>
                    </a:solidFill>
                  </a:tcPr>
                </a:tc>
                <a:tc>
                  <a:txBody>
                    <a:bodyPr/>
                    <a:lstStyle/>
                    <a:p>
                      <a:pPr indent="0" lvl="0" marL="0" marR="0" rtl="0" algn="l">
                        <a:lnSpc>
                          <a:spcPct val="100000"/>
                        </a:lnSpc>
                        <a:spcBef>
                          <a:spcPts val="0"/>
                        </a:spcBef>
                        <a:spcAft>
                          <a:spcPts val="0"/>
                        </a:spcAft>
                        <a:buClr>
                          <a:srgbClr val="000000"/>
                        </a:buClr>
                        <a:buSzPts val="1600"/>
                        <a:buFont typeface="Arial"/>
                        <a:buNone/>
                      </a:pPr>
                      <a:r>
                        <a:t/>
                      </a:r>
                      <a:endParaRPr sz="1600" u="none" cap="none" strike="noStrike"/>
                    </a:p>
                  </a:txBody>
                  <a:tcPr marT="16675" marB="16675" marR="25025" marL="25025" anchor="b">
                    <a:lnL cap="flat" cmpd="sng" w="9525">
                      <a:solidFill>
                        <a:srgbClr val="CCCCCC"/>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76B900"/>
                    </a:solidFill>
                  </a:tcPr>
                </a:tc>
                <a:tc>
                  <a:txBody>
                    <a:bodyPr/>
                    <a:lstStyle/>
                    <a:p>
                      <a:pPr indent="0" lvl="0" marL="0" marR="0" rtl="0" algn="l">
                        <a:lnSpc>
                          <a:spcPct val="100000"/>
                        </a:lnSpc>
                        <a:spcBef>
                          <a:spcPts val="0"/>
                        </a:spcBef>
                        <a:spcAft>
                          <a:spcPts val="0"/>
                        </a:spcAft>
                        <a:buClr>
                          <a:srgbClr val="000000"/>
                        </a:buClr>
                        <a:buSzPts val="1600"/>
                        <a:buFont typeface="Arial"/>
                        <a:buNone/>
                      </a:pPr>
                      <a:r>
                        <a:t/>
                      </a:r>
                      <a:endParaRPr sz="1600" u="none" cap="none" strike="noStrike"/>
                    </a:p>
                  </a:txBody>
                  <a:tcPr marT="16675" marB="16675" marR="25025" marL="25025" anchor="b">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76B900"/>
                    </a:solidFill>
                  </a:tcPr>
                </a:tc>
              </a:tr>
              <a:tr h="277175">
                <a:tc>
                  <a:txBody>
                    <a:bodyPr/>
                    <a:lstStyle/>
                    <a:p>
                      <a:pPr indent="0" lvl="0" marL="0" marR="0" rtl="0" algn="ctr">
                        <a:lnSpc>
                          <a:spcPct val="100000"/>
                        </a:lnSpc>
                        <a:spcBef>
                          <a:spcPts val="0"/>
                        </a:spcBef>
                        <a:spcAft>
                          <a:spcPts val="0"/>
                        </a:spcAft>
                        <a:buClr>
                          <a:srgbClr val="000000"/>
                        </a:buClr>
                        <a:buSzPts val="1000"/>
                        <a:buFont typeface="Arial"/>
                        <a:buNone/>
                      </a:pPr>
                      <a:r>
                        <a:rPr lang="en-US" sz="1000">
                          <a:latin typeface="Calibri"/>
                          <a:ea typeface="Calibri"/>
                          <a:cs typeface="Calibri"/>
                          <a:sym typeface="Calibri"/>
                        </a:rPr>
                        <a:t>Katz</a:t>
                      </a:r>
                      <a:endParaRPr sz="1400" u="none" cap="none" strike="noStrike"/>
                    </a:p>
                  </a:txBody>
                  <a:tcPr marT="16675" marB="16675" marR="25025" marL="250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C2C2C2"/>
                    </a:solidFill>
                  </a:tcPr>
                </a:tc>
                <a:tc>
                  <a:txBody>
                    <a:bodyPr/>
                    <a:lstStyle/>
                    <a:p>
                      <a:pPr indent="0" lvl="0" marL="0" marR="0" rtl="0" algn="l">
                        <a:lnSpc>
                          <a:spcPct val="100000"/>
                        </a:lnSpc>
                        <a:spcBef>
                          <a:spcPts val="0"/>
                        </a:spcBef>
                        <a:spcAft>
                          <a:spcPts val="0"/>
                        </a:spcAft>
                        <a:buClr>
                          <a:srgbClr val="000000"/>
                        </a:buClr>
                        <a:buSzPts val="1600"/>
                        <a:buFont typeface="Arial"/>
                        <a:buNone/>
                      </a:pPr>
                      <a:r>
                        <a:t/>
                      </a:r>
                      <a:endParaRPr sz="1600" u="none" cap="none" strike="noStrike"/>
                    </a:p>
                  </a:txBody>
                  <a:tcPr marT="16675" marB="16675" marR="25025" marL="25025" anchor="b">
                    <a:lnL cap="flat" cmpd="sng" w="9525">
                      <a:solidFill>
                        <a:srgbClr val="CCCCCC"/>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75B900"/>
                    </a:solidFill>
                  </a:tcPr>
                </a:tc>
                <a:tc>
                  <a:txBody>
                    <a:bodyPr/>
                    <a:lstStyle/>
                    <a:p>
                      <a:pPr indent="0" lvl="0" marL="0" marR="0" rtl="0" algn="l">
                        <a:lnSpc>
                          <a:spcPct val="100000"/>
                        </a:lnSpc>
                        <a:spcBef>
                          <a:spcPts val="0"/>
                        </a:spcBef>
                        <a:spcAft>
                          <a:spcPts val="0"/>
                        </a:spcAft>
                        <a:buClr>
                          <a:srgbClr val="000000"/>
                        </a:buClr>
                        <a:buSzPts val="1600"/>
                        <a:buFont typeface="Arial"/>
                        <a:buNone/>
                      </a:pPr>
                      <a:r>
                        <a:t/>
                      </a:r>
                      <a:endParaRPr sz="1600" u="none" cap="none" strike="noStrike"/>
                    </a:p>
                  </a:txBody>
                  <a:tcPr marT="16675" marB="16675" marR="25025" marL="25025" anchor="b">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B7B7B7"/>
                    </a:solidFill>
                  </a:tcPr>
                </a:tc>
              </a:tr>
              <a:tr h="277175">
                <a:tc>
                  <a:txBody>
                    <a:bodyPr/>
                    <a:lstStyle/>
                    <a:p>
                      <a:pPr indent="0" lvl="0" marL="0" marR="0" rtl="0" algn="ctr">
                        <a:lnSpc>
                          <a:spcPct val="100000"/>
                        </a:lnSpc>
                        <a:spcBef>
                          <a:spcPts val="0"/>
                        </a:spcBef>
                        <a:spcAft>
                          <a:spcPts val="0"/>
                        </a:spcAft>
                        <a:buClr>
                          <a:srgbClr val="000000"/>
                        </a:buClr>
                        <a:buSzPts val="1000"/>
                        <a:buFont typeface="Arial"/>
                        <a:buNone/>
                      </a:pPr>
                      <a:r>
                        <a:rPr lang="en-US" sz="1000">
                          <a:latin typeface="Calibri"/>
                          <a:ea typeface="Calibri"/>
                          <a:cs typeface="Calibri"/>
                          <a:sym typeface="Calibri"/>
                        </a:rPr>
                        <a:t>Betweenness Centrality</a:t>
                      </a:r>
                      <a:endParaRPr sz="1400" u="none" cap="none" strike="noStrike"/>
                    </a:p>
                  </a:txBody>
                  <a:tcPr marT="16675" marB="16675" marR="25025" marL="250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C2C2C2"/>
                    </a:solidFill>
                  </a:tcPr>
                </a:tc>
                <a:tc>
                  <a:txBody>
                    <a:bodyPr/>
                    <a:lstStyle/>
                    <a:p>
                      <a:pPr indent="0" lvl="0" marL="0" marR="0" rtl="0" algn="l">
                        <a:lnSpc>
                          <a:spcPct val="100000"/>
                        </a:lnSpc>
                        <a:spcBef>
                          <a:spcPts val="0"/>
                        </a:spcBef>
                        <a:spcAft>
                          <a:spcPts val="0"/>
                        </a:spcAft>
                        <a:buClr>
                          <a:srgbClr val="000000"/>
                        </a:buClr>
                        <a:buSzPts val="1600"/>
                        <a:buFont typeface="Arial"/>
                        <a:buNone/>
                      </a:pPr>
                      <a:r>
                        <a:t/>
                      </a:r>
                      <a:endParaRPr sz="1600" u="none" cap="none" strike="noStrike"/>
                    </a:p>
                  </a:txBody>
                  <a:tcPr marT="16675" marB="16675" marR="25025" marL="25025" anchor="b">
                    <a:lnL cap="flat" cmpd="sng" w="9525">
                      <a:solidFill>
                        <a:srgbClr val="CCCCCC"/>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76B900"/>
                    </a:solidFill>
                  </a:tcPr>
                </a:tc>
                <a:tc>
                  <a:txBody>
                    <a:bodyPr/>
                    <a:lstStyle/>
                    <a:p>
                      <a:pPr indent="0" lvl="0" marL="0" marR="0" rtl="0" algn="l">
                        <a:lnSpc>
                          <a:spcPct val="100000"/>
                        </a:lnSpc>
                        <a:spcBef>
                          <a:spcPts val="0"/>
                        </a:spcBef>
                        <a:spcAft>
                          <a:spcPts val="0"/>
                        </a:spcAft>
                        <a:buClr>
                          <a:srgbClr val="000000"/>
                        </a:buClr>
                        <a:buSzPts val="1600"/>
                        <a:buFont typeface="Arial"/>
                        <a:buNone/>
                      </a:pPr>
                      <a:r>
                        <a:t/>
                      </a:r>
                      <a:endParaRPr sz="1600" u="none" cap="none" strike="noStrike"/>
                    </a:p>
                  </a:txBody>
                  <a:tcPr marT="16675" marB="16675" marR="25025" marL="25025" anchor="b">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B3B3B3"/>
                    </a:solidFill>
                  </a:tcPr>
                </a:tc>
              </a:tr>
              <a:tr h="301200">
                <a:tc>
                  <a:txBody>
                    <a:bodyPr/>
                    <a:lstStyle/>
                    <a:p>
                      <a:pPr indent="0" lvl="0" marL="0" rtl="0" algn="ctr">
                        <a:spcBef>
                          <a:spcPts val="0"/>
                        </a:spcBef>
                        <a:spcAft>
                          <a:spcPts val="0"/>
                        </a:spcAft>
                        <a:buClr>
                          <a:schemeClr val="dk2"/>
                        </a:buClr>
                        <a:buSzPts val="1000"/>
                        <a:buFont typeface="Arial"/>
                        <a:buNone/>
                      </a:pPr>
                      <a:r>
                        <a:rPr lang="en-US" sz="1000">
                          <a:solidFill>
                            <a:schemeClr val="dk2"/>
                          </a:solidFill>
                          <a:latin typeface="Calibri"/>
                          <a:ea typeface="Calibri"/>
                          <a:cs typeface="Calibri"/>
                          <a:sym typeface="Calibri"/>
                        </a:rPr>
                        <a:t>Spectral Clustering</a:t>
                      </a:r>
                      <a:endParaRPr sz="1000">
                        <a:latin typeface="Calibri"/>
                        <a:ea typeface="Calibri"/>
                        <a:cs typeface="Calibri"/>
                        <a:sym typeface="Calibri"/>
                      </a:endParaRPr>
                    </a:p>
                  </a:txBody>
                  <a:tcPr marT="16675" marB="16675" marR="25025" marL="250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C2C2C2"/>
                    </a:solidFill>
                  </a:tcPr>
                </a:tc>
                <a:tc>
                  <a:txBody>
                    <a:bodyPr/>
                    <a:lstStyle/>
                    <a:p>
                      <a:pPr indent="0" lvl="0" marL="0" marR="0" rtl="0" algn="l">
                        <a:lnSpc>
                          <a:spcPct val="100000"/>
                        </a:lnSpc>
                        <a:spcBef>
                          <a:spcPts val="0"/>
                        </a:spcBef>
                        <a:spcAft>
                          <a:spcPts val="0"/>
                        </a:spcAft>
                        <a:buClr>
                          <a:srgbClr val="000000"/>
                        </a:buClr>
                        <a:buSzPts val="1600"/>
                        <a:buFont typeface="Arial"/>
                        <a:buNone/>
                      </a:pPr>
                      <a:r>
                        <a:t/>
                      </a:r>
                      <a:endParaRPr sz="1600" u="none" cap="none" strike="noStrike"/>
                    </a:p>
                  </a:txBody>
                  <a:tcPr marT="16675" marB="16675" marR="25025" marL="25025" anchor="b">
                    <a:lnL cap="flat" cmpd="sng" w="9525">
                      <a:solidFill>
                        <a:srgbClr val="CCCCCC"/>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76B900"/>
                    </a:solidFill>
                  </a:tcPr>
                </a:tc>
                <a:tc>
                  <a:txBody>
                    <a:bodyPr/>
                    <a:lstStyle/>
                    <a:p>
                      <a:pPr indent="0" lvl="0" marL="0" marR="0" rtl="0" algn="l">
                        <a:lnSpc>
                          <a:spcPct val="100000"/>
                        </a:lnSpc>
                        <a:spcBef>
                          <a:spcPts val="0"/>
                        </a:spcBef>
                        <a:spcAft>
                          <a:spcPts val="0"/>
                        </a:spcAft>
                        <a:buClr>
                          <a:srgbClr val="000000"/>
                        </a:buClr>
                        <a:buSzPts val="1600"/>
                        <a:buFont typeface="Arial"/>
                        <a:buNone/>
                      </a:pPr>
                      <a:r>
                        <a:t/>
                      </a:r>
                      <a:endParaRPr sz="1600" u="none" cap="none" strike="noStrike"/>
                    </a:p>
                  </a:txBody>
                  <a:tcPr marT="16675" marB="16675" marR="25025" marL="25025" anchor="b">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B3B3B3"/>
                    </a:solidFill>
                  </a:tcPr>
                </a:tc>
              </a:tr>
              <a:tr h="277175">
                <a:tc>
                  <a:txBody>
                    <a:bodyPr/>
                    <a:lstStyle/>
                    <a:p>
                      <a:pPr indent="0" lvl="0" marL="0" marR="0" rtl="0" algn="ctr">
                        <a:lnSpc>
                          <a:spcPct val="100000"/>
                        </a:lnSpc>
                        <a:spcBef>
                          <a:spcPts val="0"/>
                        </a:spcBef>
                        <a:spcAft>
                          <a:spcPts val="0"/>
                        </a:spcAft>
                        <a:buClr>
                          <a:srgbClr val="000000"/>
                        </a:buClr>
                        <a:buSzPts val="1000"/>
                        <a:buFont typeface="Arial"/>
                        <a:buNone/>
                      </a:pPr>
                      <a:r>
                        <a:rPr lang="en-US" sz="1000">
                          <a:latin typeface="Calibri"/>
                          <a:ea typeface="Calibri"/>
                          <a:cs typeface="Calibri"/>
                          <a:sym typeface="Calibri"/>
                        </a:rPr>
                        <a:t>Louvain</a:t>
                      </a:r>
                      <a:endParaRPr sz="1400" u="none" cap="none" strike="noStrike"/>
                    </a:p>
                  </a:txBody>
                  <a:tcPr marT="16675" marB="16675" marR="25025" marL="250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C2C2C2"/>
                    </a:solidFill>
                  </a:tcPr>
                </a:tc>
                <a:tc>
                  <a:txBody>
                    <a:bodyPr/>
                    <a:lstStyle/>
                    <a:p>
                      <a:pPr indent="0" lvl="0" marL="0" marR="0" rtl="0" algn="l">
                        <a:lnSpc>
                          <a:spcPct val="100000"/>
                        </a:lnSpc>
                        <a:spcBef>
                          <a:spcPts val="0"/>
                        </a:spcBef>
                        <a:spcAft>
                          <a:spcPts val="0"/>
                        </a:spcAft>
                        <a:buClr>
                          <a:srgbClr val="000000"/>
                        </a:buClr>
                        <a:buSzPts val="1600"/>
                        <a:buFont typeface="Arial"/>
                        <a:buNone/>
                      </a:pPr>
                      <a:r>
                        <a:t/>
                      </a:r>
                      <a:endParaRPr sz="1600" u="none" cap="none" strike="noStrike"/>
                    </a:p>
                  </a:txBody>
                  <a:tcPr marT="16675" marB="16675" marR="25025" marL="25025" anchor="b">
                    <a:lnL cap="flat" cmpd="sng" w="9525">
                      <a:solidFill>
                        <a:srgbClr val="CCCCCC"/>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76B900"/>
                    </a:solidFill>
                  </a:tcPr>
                </a:tc>
                <a:tc>
                  <a:txBody>
                    <a:bodyPr/>
                    <a:lstStyle/>
                    <a:p>
                      <a:pPr indent="0" lvl="0" marL="0" marR="0" rtl="0" algn="l">
                        <a:lnSpc>
                          <a:spcPct val="100000"/>
                        </a:lnSpc>
                        <a:spcBef>
                          <a:spcPts val="0"/>
                        </a:spcBef>
                        <a:spcAft>
                          <a:spcPts val="0"/>
                        </a:spcAft>
                        <a:buClr>
                          <a:srgbClr val="000000"/>
                        </a:buClr>
                        <a:buSzPts val="1600"/>
                        <a:buFont typeface="Arial"/>
                        <a:buNone/>
                      </a:pPr>
                      <a:r>
                        <a:t/>
                      </a:r>
                      <a:endParaRPr sz="1600" u="none" cap="none" strike="noStrike"/>
                    </a:p>
                  </a:txBody>
                  <a:tcPr marT="16675" marB="16675" marR="25025" marL="25025" anchor="b">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B3B3B3"/>
                    </a:solidFill>
                  </a:tcPr>
                </a:tc>
              </a:tr>
              <a:tr h="277175">
                <a:tc>
                  <a:txBody>
                    <a:bodyPr/>
                    <a:lstStyle/>
                    <a:p>
                      <a:pPr indent="0" lvl="0" marL="0" marR="0" rtl="0" algn="ctr">
                        <a:lnSpc>
                          <a:spcPct val="100000"/>
                        </a:lnSpc>
                        <a:spcBef>
                          <a:spcPts val="0"/>
                        </a:spcBef>
                        <a:spcAft>
                          <a:spcPts val="0"/>
                        </a:spcAft>
                        <a:buClr>
                          <a:schemeClr val="dk2"/>
                        </a:buClr>
                        <a:buSzPts val="1100"/>
                        <a:buFont typeface="Arial"/>
                        <a:buNone/>
                      </a:pPr>
                      <a:r>
                        <a:rPr lang="en-US" sz="1000">
                          <a:latin typeface="Calibri"/>
                          <a:ea typeface="Calibri"/>
                          <a:cs typeface="Calibri"/>
                          <a:sym typeface="Calibri"/>
                        </a:rPr>
                        <a:t>Ensemble Clustering for Graphs</a:t>
                      </a:r>
                      <a:endParaRPr sz="1000">
                        <a:latin typeface="Calibri"/>
                        <a:ea typeface="Calibri"/>
                        <a:cs typeface="Calibri"/>
                        <a:sym typeface="Calibri"/>
                      </a:endParaRPr>
                    </a:p>
                  </a:txBody>
                  <a:tcPr marT="16675" marB="16675" marR="25025" marL="250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C2C2C2"/>
                    </a:solidFill>
                  </a:tcPr>
                </a:tc>
                <a:tc>
                  <a:txBody>
                    <a:bodyPr/>
                    <a:lstStyle/>
                    <a:p>
                      <a:pPr indent="0" lvl="0" marL="0" marR="0" rtl="0" algn="l">
                        <a:lnSpc>
                          <a:spcPct val="100000"/>
                        </a:lnSpc>
                        <a:spcBef>
                          <a:spcPts val="0"/>
                        </a:spcBef>
                        <a:spcAft>
                          <a:spcPts val="0"/>
                        </a:spcAft>
                        <a:buClr>
                          <a:srgbClr val="000000"/>
                        </a:buClr>
                        <a:buSzPts val="1600"/>
                        <a:buFont typeface="Arial"/>
                        <a:buNone/>
                      </a:pPr>
                      <a:r>
                        <a:t/>
                      </a:r>
                      <a:endParaRPr sz="1600" u="none" cap="none" strike="noStrike">
                        <a:highlight>
                          <a:srgbClr val="75B900"/>
                        </a:highlight>
                      </a:endParaRPr>
                    </a:p>
                  </a:txBody>
                  <a:tcPr marT="16675" marB="16675" marR="25025" marL="25025" anchor="b">
                    <a:lnL cap="flat" cmpd="sng" w="9525">
                      <a:solidFill>
                        <a:srgbClr val="CCCCCC"/>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D9D9D9"/>
                      </a:solidFill>
                      <a:prstDash val="solid"/>
                      <a:round/>
                      <a:headEnd len="sm" w="sm" type="none"/>
                      <a:tailEnd len="sm" w="sm" type="none"/>
                    </a:lnB>
                    <a:solidFill>
                      <a:srgbClr val="73B900"/>
                    </a:solidFill>
                  </a:tcPr>
                </a:tc>
                <a:tc>
                  <a:txBody>
                    <a:bodyPr/>
                    <a:lstStyle/>
                    <a:p>
                      <a:pPr indent="0" lvl="0" marL="0" marR="0" rtl="0" algn="l">
                        <a:lnSpc>
                          <a:spcPct val="100000"/>
                        </a:lnSpc>
                        <a:spcBef>
                          <a:spcPts val="0"/>
                        </a:spcBef>
                        <a:spcAft>
                          <a:spcPts val="0"/>
                        </a:spcAft>
                        <a:buClr>
                          <a:srgbClr val="000000"/>
                        </a:buClr>
                        <a:buSzPts val="1600"/>
                        <a:buFont typeface="Arial"/>
                        <a:buNone/>
                      </a:pPr>
                      <a:r>
                        <a:t/>
                      </a:r>
                      <a:endParaRPr sz="1600" u="none" cap="none" strike="noStrike"/>
                    </a:p>
                  </a:txBody>
                  <a:tcPr marT="16675" marB="16675" marR="25025" marL="25025" anchor="b">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B3B3B3"/>
                    </a:solidFill>
                  </a:tcPr>
                </a:tc>
              </a:tr>
              <a:tr h="277175">
                <a:tc>
                  <a:txBody>
                    <a:bodyPr/>
                    <a:lstStyle/>
                    <a:p>
                      <a:pPr indent="0" lvl="0" marL="0" marR="0" rtl="0" algn="ctr">
                        <a:lnSpc>
                          <a:spcPct val="100000"/>
                        </a:lnSpc>
                        <a:spcBef>
                          <a:spcPts val="0"/>
                        </a:spcBef>
                        <a:spcAft>
                          <a:spcPts val="0"/>
                        </a:spcAft>
                        <a:buClr>
                          <a:srgbClr val="000000"/>
                        </a:buClr>
                        <a:buSzPts val="1000"/>
                        <a:buFont typeface="Arial"/>
                        <a:buNone/>
                      </a:pPr>
                      <a:r>
                        <a:rPr lang="en-US" sz="1000">
                          <a:latin typeface="Calibri"/>
                          <a:ea typeface="Calibri"/>
                          <a:cs typeface="Calibri"/>
                          <a:sym typeface="Calibri"/>
                        </a:rPr>
                        <a:t>K-Core</a:t>
                      </a:r>
                      <a:endParaRPr sz="1000">
                        <a:latin typeface="Calibri"/>
                        <a:ea typeface="Calibri"/>
                        <a:cs typeface="Calibri"/>
                        <a:sym typeface="Calibri"/>
                      </a:endParaRPr>
                    </a:p>
                  </a:txBody>
                  <a:tcPr marT="16675" marB="16675" marR="25025" marL="25025" anchor="b">
                    <a:lnL cap="flat" cmpd="sng" w="9525">
                      <a:solidFill>
                        <a:srgbClr val="CCCCCC"/>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C2C2C2"/>
                    </a:solidFill>
                  </a:tcPr>
                </a:tc>
                <a:tc>
                  <a:txBody>
                    <a:bodyPr/>
                    <a:lstStyle/>
                    <a:p>
                      <a:pPr indent="0" lvl="0" marL="0" marR="0" rtl="0" algn="l">
                        <a:lnSpc>
                          <a:spcPct val="100000"/>
                        </a:lnSpc>
                        <a:spcBef>
                          <a:spcPts val="0"/>
                        </a:spcBef>
                        <a:spcAft>
                          <a:spcPts val="0"/>
                        </a:spcAft>
                        <a:buClr>
                          <a:srgbClr val="000000"/>
                        </a:buClr>
                        <a:buSzPts val="1600"/>
                        <a:buFont typeface="Arial"/>
                        <a:buNone/>
                      </a:pPr>
                      <a:r>
                        <a:t/>
                      </a:r>
                      <a:endParaRPr sz="1600" u="none" cap="none" strike="noStrike"/>
                    </a:p>
                  </a:txBody>
                  <a:tcPr marT="16675" marB="16675" marR="25025" marL="25025" anchor="b">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73B900"/>
                    </a:solidFill>
                  </a:tcPr>
                </a:tc>
                <a:tc>
                  <a:txBody>
                    <a:bodyPr/>
                    <a:lstStyle/>
                    <a:p>
                      <a:pPr indent="0" lvl="0" marL="0" marR="0" rtl="0" algn="l">
                        <a:lnSpc>
                          <a:spcPct val="100000"/>
                        </a:lnSpc>
                        <a:spcBef>
                          <a:spcPts val="0"/>
                        </a:spcBef>
                        <a:spcAft>
                          <a:spcPts val="0"/>
                        </a:spcAft>
                        <a:buClr>
                          <a:srgbClr val="000000"/>
                        </a:buClr>
                        <a:buSzPts val="1600"/>
                        <a:buFont typeface="Arial"/>
                        <a:buNone/>
                      </a:pPr>
                      <a:r>
                        <a:t/>
                      </a:r>
                      <a:endParaRPr sz="1600" u="none" cap="none" strike="noStrike"/>
                    </a:p>
                  </a:txBody>
                  <a:tcPr marT="16675" marB="16675" marR="25025" marL="25025" anchor="b">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B7B7B7"/>
                    </a:solidFill>
                  </a:tcPr>
                </a:tc>
              </a:tr>
              <a:tr h="277175">
                <a:tc>
                  <a:txBody>
                    <a:bodyPr/>
                    <a:lstStyle/>
                    <a:p>
                      <a:pPr indent="0" lvl="0" marL="0" marR="0" rtl="0" algn="ctr">
                        <a:lnSpc>
                          <a:spcPct val="100000"/>
                        </a:lnSpc>
                        <a:spcBef>
                          <a:spcPts val="0"/>
                        </a:spcBef>
                        <a:spcAft>
                          <a:spcPts val="0"/>
                        </a:spcAft>
                        <a:buClr>
                          <a:srgbClr val="000000"/>
                        </a:buClr>
                        <a:buSzPts val="1000"/>
                        <a:buFont typeface="Arial"/>
                        <a:buNone/>
                      </a:pPr>
                      <a:r>
                        <a:rPr lang="en-US" sz="1000">
                          <a:latin typeface="Calibri"/>
                          <a:ea typeface="Calibri"/>
                          <a:cs typeface="Calibri"/>
                          <a:sym typeface="Calibri"/>
                        </a:rPr>
                        <a:t>K-Truss</a:t>
                      </a:r>
                      <a:endParaRPr sz="1400" u="none" cap="none" strike="noStrike"/>
                    </a:p>
                  </a:txBody>
                  <a:tcPr marT="16675" marB="16675" marR="25025" marL="25025" anchor="b">
                    <a:lnL cap="flat" cmpd="sng" w="9525">
                      <a:solidFill>
                        <a:srgbClr val="CCCCCC"/>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C2C2C2"/>
                    </a:solidFill>
                  </a:tcPr>
                </a:tc>
                <a:tc>
                  <a:txBody>
                    <a:bodyPr/>
                    <a:lstStyle/>
                    <a:p>
                      <a:pPr indent="0" lvl="0" marL="0" marR="0" rtl="0" algn="l">
                        <a:lnSpc>
                          <a:spcPct val="100000"/>
                        </a:lnSpc>
                        <a:spcBef>
                          <a:spcPts val="0"/>
                        </a:spcBef>
                        <a:spcAft>
                          <a:spcPts val="0"/>
                        </a:spcAft>
                        <a:buClr>
                          <a:srgbClr val="000000"/>
                        </a:buClr>
                        <a:buSzPts val="1600"/>
                        <a:buFont typeface="Arial"/>
                        <a:buNone/>
                      </a:pPr>
                      <a:r>
                        <a:t/>
                      </a:r>
                      <a:endParaRPr sz="1600" u="none" cap="none" strike="noStrike">
                        <a:highlight>
                          <a:srgbClr val="00FF00"/>
                        </a:highlight>
                      </a:endParaRPr>
                    </a:p>
                  </a:txBody>
                  <a:tcPr marT="16675" marB="16675" marR="25025" marL="25025" anchor="b">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75B900"/>
                    </a:solidFill>
                  </a:tcPr>
                </a:tc>
                <a:tc>
                  <a:txBody>
                    <a:bodyPr/>
                    <a:lstStyle/>
                    <a:p>
                      <a:pPr indent="0" lvl="0" marL="0" marR="0" rtl="0" algn="l">
                        <a:lnSpc>
                          <a:spcPct val="100000"/>
                        </a:lnSpc>
                        <a:spcBef>
                          <a:spcPts val="0"/>
                        </a:spcBef>
                        <a:spcAft>
                          <a:spcPts val="0"/>
                        </a:spcAft>
                        <a:buClr>
                          <a:srgbClr val="000000"/>
                        </a:buClr>
                        <a:buSzPts val="1600"/>
                        <a:buFont typeface="Arial"/>
                        <a:buNone/>
                      </a:pPr>
                      <a:r>
                        <a:t/>
                      </a:r>
                      <a:endParaRPr sz="1600" u="none" cap="none" strike="noStrike"/>
                    </a:p>
                  </a:txBody>
                  <a:tcPr marT="16675" marB="16675" marR="25025" marL="25025" anchor="b">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B7B7B7"/>
                    </a:solidFill>
                  </a:tcPr>
                </a:tc>
              </a:tr>
              <a:tr h="277175">
                <a:tc>
                  <a:txBody>
                    <a:bodyPr/>
                    <a:lstStyle/>
                    <a:p>
                      <a:pPr indent="0" lvl="0" marL="0" marR="0" rtl="0" algn="ctr">
                        <a:lnSpc>
                          <a:spcPct val="100000"/>
                        </a:lnSpc>
                        <a:spcBef>
                          <a:spcPts val="0"/>
                        </a:spcBef>
                        <a:spcAft>
                          <a:spcPts val="0"/>
                        </a:spcAft>
                        <a:buNone/>
                      </a:pPr>
                      <a:r>
                        <a:rPr lang="en-US" sz="1000">
                          <a:latin typeface="Calibri"/>
                          <a:ea typeface="Calibri"/>
                          <a:cs typeface="Calibri"/>
                          <a:sym typeface="Calibri"/>
                        </a:rPr>
                        <a:t>Triangle Counting</a:t>
                      </a:r>
                      <a:endParaRPr sz="1000">
                        <a:latin typeface="Calibri"/>
                        <a:ea typeface="Calibri"/>
                        <a:cs typeface="Calibri"/>
                        <a:sym typeface="Calibri"/>
                      </a:endParaRPr>
                    </a:p>
                  </a:txBody>
                  <a:tcPr marT="16675" marB="16675" marR="25025" marL="25025" anchor="b">
                    <a:lnL cap="flat" cmpd="sng" w="9525">
                      <a:solidFill>
                        <a:srgbClr val="CCCCCC"/>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C2C2C2"/>
                    </a:solidFill>
                  </a:tcPr>
                </a:tc>
                <a:tc>
                  <a:txBody>
                    <a:bodyPr/>
                    <a:lstStyle/>
                    <a:p>
                      <a:pPr indent="0" lvl="0" marL="0" marR="0" rtl="0" algn="l">
                        <a:lnSpc>
                          <a:spcPct val="100000"/>
                        </a:lnSpc>
                        <a:spcBef>
                          <a:spcPts val="0"/>
                        </a:spcBef>
                        <a:spcAft>
                          <a:spcPts val="0"/>
                        </a:spcAft>
                        <a:buNone/>
                      </a:pPr>
                      <a:r>
                        <a:t/>
                      </a:r>
                      <a:endParaRPr sz="1600" u="none" cap="none" strike="noStrike">
                        <a:highlight>
                          <a:srgbClr val="00FF00"/>
                        </a:highlight>
                      </a:endParaRPr>
                    </a:p>
                  </a:txBody>
                  <a:tcPr marT="16675" marB="16675" marR="25025" marL="25025" anchor="b">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75B900"/>
                    </a:solidFill>
                  </a:tcPr>
                </a:tc>
                <a:tc>
                  <a:txBody>
                    <a:bodyPr/>
                    <a:lstStyle/>
                    <a:p>
                      <a:pPr indent="0" lvl="0" marL="0" marR="0" rtl="0" algn="l">
                        <a:lnSpc>
                          <a:spcPct val="100000"/>
                        </a:lnSpc>
                        <a:spcBef>
                          <a:spcPts val="0"/>
                        </a:spcBef>
                        <a:spcAft>
                          <a:spcPts val="0"/>
                        </a:spcAft>
                        <a:buNone/>
                      </a:pPr>
                      <a:r>
                        <a:t/>
                      </a:r>
                      <a:endParaRPr sz="1600" u="none" cap="none" strike="noStrike"/>
                    </a:p>
                  </a:txBody>
                  <a:tcPr marT="16675" marB="16675" marR="25025" marL="25025" anchor="b">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B3B3B3"/>
                    </a:solidFill>
                  </a:tcPr>
                </a:tc>
              </a:tr>
              <a:tr h="277175">
                <a:tc>
                  <a:txBody>
                    <a:bodyPr/>
                    <a:lstStyle/>
                    <a:p>
                      <a:pPr indent="0" lvl="0" marL="0" rtl="0" algn="ctr">
                        <a:spcBef>
                          <a:spcPts val="0"/>
                        </a:spcBef>
                        <a:spcAft>
                          <a:spcPts val="0"/>
                        </a:spcAft>
                        <a:buClr>
                          <a:schemeClr val="dk2"/>
                        </a:buClr>
                        <a:buSzPts val="1000"/>
                        <a:buFont typeface="Arial"/>
                        <a:buNone/>
                      </a:pPr>
                      <a:r>
                        <a:rPr lang="en-US" sz="1000">
                          <a:solidFill>
                            <a:schemeClr val="dk2"/>
                          </a:solidFill>
                          <a:latin typeface="Calibri"/>
                          <a:ea typeface="Calibri"/>
                          <a:cs typeface="Calibri"/>
                          <a:sym typeface="Calibri"/>
                        </a:rPr>
                        <a:t>Connected Components (Weak and Strong)</a:t>
                      </a:r>
                      <a:endParaRPr/>
                    </a:p>
                  </a:txBody>
                  <a:tcPr marT="16675" marB="16675" marR="25025" marL="25025" anchor="b">
                    <a:lnL cap="flat" cmpd="sng" w="9525">
                      <a:solidFill>
                        <a:srgbClr val="CCCCCC"/>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C2C2C2"/>
                    </a:solidFill>
                  </a:tcPr>
                </a:tc>
                <a:tc>
                  <a:txBody>
                    <a:bodyPr/>
                    <a:lstStyle/>
                    <a:p>
                      <a:pPr indent="0" lvl="0" marL="0" marR="0" rtl="0" algn="l">
                        <a:lnSpc>
                          <a:spcPct val="100000"/>
                        </a:lnSpc>
                        <a:spcBef>
                          <a:spcPts val="0"/>
                        </a:spcBef>
                        <a:spcAft>
                          <a:spcPts val="0"/>
                        </a:spcAft>
                        <a:buClr>
                          <a:srgbClr val="000000"/>
                        </a:buClr>
                        <a:buSzPts val="1600"/>
                        <a:buFont typeface="Arial"/>
                        <a:buNone/>
                      </a:pPr>
                      <a:r>
                        <a:t/>
                      </a:r>
                      <a:endParaRPr sz="1600" u="none" cap="none" strike="noStrike"/>
                    </a:p>
                  </a:txBody>
                  <a:tcPr marT="16675" marB="16675" marR="25025" marL="25025" anchor="b">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75B900"/>
                    </a:solidFill>
                  </a:tcPr>
                </a:tc>
                <a:tc>
                  <a:txBody>
                    <a:bodyPr/>
                    <a:lstStyle/>
                    <a:p>
                      <a:pPr indent="0" lvl="0" marL="0" marR="0" rtl="0" algn="l">
                        <a:lnSpc>
                          <a:spcPct val="100000"/>
                        </a:lnSpc>
                        <a:spcBef>
                          <a:spcPts val="0"/>
                        </a:spcBef>
                        <a:spcAft>
                          <a:spcPts val="0"/>
                        </a:spcAft>
                        <a:buClr>
                          <a:srgbClr val="000000"/>
                        </a:buClr>
                        <a:buSzPts val="1600"/>
                        <a:buFont typeface="Arial"/>
                        <a:buNone/>
                      </a:pPr>
                      <a:r>
                        <a:t/>
                      </a:r>
                      <a:endParaRPr sz="1600" u="none" cap="none" strike="noStrike"/>
                    </a:p>
                  </a:txBody>
                  <a:tcPr marT="16675" marB="16675" marR="25025" marL="25025" anchor="b">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76B900"/>
                    </a:solidFill>
                  </a:tcPr>
                </a:tc>
              </a:tr>
              <a:tr h="277175">
                <a:tc>
                  <a:txBody>
                    <a:bodyPr/>
                    <a:lstStyle/>
                    <a:p>
                      <a:pPr indent="0" lvl="0" marL="0" marR="0" rtl="0" algn="ctr">
                        <a:lnSpc>
                          <a:spcPct val="100000"/>
                        </a:lnSpc>
                        <a:spcBef>
                          <a:spcPts val="0"/>
                        </a:spcBef>
                        <a:spcAft>
                          <a:spcPts val="0"/>
                        </a:spcAft>
                        <a:buClr>
                          <a:srgbClr val="000000"/>
                        </a:buClr>
                        <a:buSzPts val="1000"/>
                        <a:buFont typeface="Arial"/>
                        <a:buNone/>
                      </a:pPr>
                      <a:r>
                        <a:rPr lang="en-US" sz="1000">
                          <a:latin typeface="Calibri"/>
                          <a:ea typeface="Calibri"/>
                          <a:cs typeface="Calibri"/>
                          <a:sym typeface="Calibri"/>
                        </a:rPr>
                        <a:t>Jaccard</a:t>
                      </a:r>
                      <a:endParaRPr sz="1400" u="none" cap="none" strike="noStrike"/>
                    </a:p>
                  </a:txBody>
                  <a:tcPr marT="16675" marB="16675" marR="25025" marL="250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C2C2C2"/>
                    </a:solidFill>
                  </a:tcPr>
                </a:tc>
                <a:tc>
                  <a:txBody>
                    <a:bodyPr/>
                    <a:lstStyle/>
                    <a:p>
                      <a:pPr indent="0" lvl="0" marL="0" marR="0" rtl="0" algn="l">
                        <a:lnSpc>
                          <a:spcPct val="100000"/>
                        </a:lnSpc>
                        <a:spcBef>
                          <a:spcPts val="0"/>
                        </a:spcBef>
                        <a:spcAft>
                          <a:spcPts val="0"/>
                        </a:spcAft>
                        <a:buClr>
                          <a:srgbClr val="000000"/>
                        </a:buClr>
                        <a:buSzPts val="1600"/>
                        <a:buFont typeface="Arial"/>
                        <a:buNone/>
                      </a:pPr>
                      <a:r>
                        <a:t/>
                      </a:r>
                      <a:endParaRPr sz="1600" u="none" cap="none" strike="noStrike"/>
                    </a:p>
                  </a:txBody>
                  <a:tcPr marT="16675" marB="16675" marR="25025" marL="25025" anchor="b">
                    <a:lnL cap="flat" cmpd="sng" w="9525">
                      <a:solidFill>
                        <a:srgbClr val="CCCCCC"/>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CCCCCC"/>
                      </a:solidFill>
                      <a:prstDash val="solid"/>
                      <a:round/>
                      <a:headEnd len="sm" w="sm" type="none"/>
                      <a:tailEnd len="sm" w="sm" type="none"/>
                    </a:lnB>
                    <a:solidFill>
                      <a:srgbClr val="76B900"/>
                    </a:solidFill>
                  </a:tcPr>
                </a:tc>
                <a:tc>
                  <a:txBody>
                    <a:bodyPr/>
                    <a:lstStyle/>
                    <a:p>
                      <a:pPr indent="0" lvl="0" marL="0" marR="0" rtl="0" algn="l">
                        <a:lnSpc>
                          <a:spcPct val="100000"/>
                        </a:lnSpc>
                        <a:spcBef>
                          <a:spcPts val="0"/>
                        </a:spcBef>
                        <a:spcAft>
                          <a:spcPts val="0"/>
                        </a:spcAft>
                        <a:buClr>
                          <a:srgbClr val="000000"/>
                        </a:buClr>
                        <a:buSzPts val="1600"/>
                        <a:buFont typeface="Arial"/>
                        <a:buNone/>
                      </a:pPr>
                      <a:r>
                        <a:t/>
                      </a:r>
                      <a:endParaRPr sz="1600" u="none" cap="none" strike="noStrike"/>
                    </a:p>
                  </a:txBody>
                  <a:tcPr marT="16675" marB="16675" marR="25025" marL="25025" anchor="b">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76B900"/>
                    </a:solidFill>
                  </a:tcPr>
                </a:tc>
              </a:tr>
              <a:tr h="277175">
                <a:tc>
                  <a:txBody>
                    <a:bodyPr/>
                    <a:lstStyle/>
                    <a:p>
                      <a:pPr indent="0" lvl="0" marL="0" marR="0" rtl="0" algn="ctr">
                        <a:lnSpc>
                          <a:spcPct val="100000"/>
                        </a:lnSpc>
                        <a:spcBef>
                          <a:spcPts val="0"/>
                        </a:spcBef>
                        <a:spcAft>
                          <a:spcPts val="0"/>
                        </a:spcAft>
                        <a:buClr>
                          <a:srgbClr val="000000"/>
                        </a:buClr>
                        <a:buSzPts val="1000"/>
                        <a:buFont typeface="Arial"/>
                        <a:buNone/>
                      </a:pPr>
                      <a:r>
                        <a:rPr lang="en-US" sz="1000">
                          <a:latin typeface="Calibri"/>
                          <a:ea typeface="Calibri"/>
                          <a:cs typeface="Calibri"/>
                          <a:sym typeface="Calibri"/>
                        </a:rPr>
                        <a:t>Overlap Coefficent</a:t>
                      </a:r>
                      <a:endParaRPr sz="1400" u="none" cap="none" strike="noStrike"/>
                    </a:p>
                  </a:txBody>
                  <a:tcPr marT="16675" marB="16675" marR="25025" marL="250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C2C2C2"/>
                    </a:solidFill>
                  </a:tcPr>
                </a:tc>
                <a:tc>
                  <a:txBody>
                    <a:bodyPr/>
                    <a:lstStyle/>
                    <a:p>
                      <a:pPr indent="0" lvl="0" marL="0" marR="0" rtl="0" algn="l">
                        <a:lnSpc>
                          <a:spcPct val="100000"/>
                        </a:lnSpc>
                        <a:spcBef>
                          <a:spcPts val="0"/>
                        </a:spcBef>
                        <a:spcAft>
                          <a:spcPts val="0"/>
                        </a:spcAft>
                        <a:buClr>
                          <a:srgbClr val="000000"/>
                        </a:buClr>
                        <a:buSzPts val="1600"/>
                        <a:buFont typeface="Arial"/>
                        <a:buNone/>
                      </a:pPr>
                      <a:r>
                        <a:t/>
                      </a:r>
                      <a:endParaRPr sz="1600" u="none" cap="none" strike="noStrike"/>
                    </a:p>
                  </a:txBody>
                  <a:tcPr marT="16675" marB="16675" marR="25025" marL="25025" anchor="b">
                    <a:lnL cap="flat" cmpd="sng" w="9525">
                      <a:solidFill>
                        <a:srgbClr val="CCCCCC"/>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76B900"/>
                    </a:solidFill>
                  </a:tcPr>
                </a:tc>
                <a:tc>
                  <a:txBody>
                    <a:bodyPr/>
                    <a:lstStyle/>
                    <a:p>
                      <a:pPr indent="0" lvl="0" marL="0" marR="0" rtl="0" algn="l">
                        <a:lnSpc>
                          <a:spcPct val="100000"/>
                        </a:lnSpc>
                        <a:spcBef>
                          <a:spcPts val="0"/>
                        </a:spcBef>
                        <a:spcAft>
                          <a:spcPts val="0"/>
                        </a:spcAft>
                        <a:buClr>
                          <a:srgbClr val="000000"/>
                        </a:buClr>
                        <a:buSzPts val="1600"/>
                        <a:buFont typeface="Arial"/>
                        <a:buNone/>
                      </a:pPr>
                      <a:r>
                        <a:t/>
                      </a:r>
                      <a:endParaRPr sz="1600" u="none" cap="none" strike="noStrike"/>
                    </a:p>
                  </a:txBody>
                  <a:tcPr marT="16675" marB="16675" marR="25025" marL="25025" anchor="b">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76B900"/>
                    </a:solidFill>
                  </a:tcPr>
                </a:tc>
              </a:tr>
              <a:tr h="277175">
                <a:tc>
                  <a:txBody>
                    <a:bodyPr/>
                    <a:lstStyle/>
                    <a:p>
                      <a:pPr indent="0" lvl="0" marL="0" marR="0" rtl="0" algn="ctr">
                        <a:lnSpc>
                          <a:spcPct val="100000"/>
                        </a:lnSpc>
                        <a:spcBef>
                          <a:spcPts val="0"/>
                        </a:spcBef>
                        <a:spcAft>
                          <a:spcPts val="0"/>
                        </a:spcAft>
                        <a:buNone/>
                      </a:pPr>
                      <a:r>
                        <a:rPr lang="en-US" sz="1000">
                          <a:latin typeface="Calibri"/>
                          <a:ea typeface="Calibri"/>
                          <a:cs typeface="Calibri"/>
                          <a:sym typeface="Calibri"/>
                        </a:rPr>
                        <a:t>Single Source Shortest Path (SSSP)</a:t>
                      </a:r>
                      <a:endParaRPr sz="1000">
                        <a:latin typeface="Calibri"/>
                        <a:ea typeface="Calibri"/>
                        <a:cs typeface="Calibri"/>
                        <a:sym typeface="Calibri"/>
                      </a:endParaRPr>
                    </a:p>
                  </a:txBody>
                  <a:tcPr marT="16675" marB="16675" marR="25025" marL="250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C2C2C2"/>
                    </a:solidFill>
                  </a:tcPr>
                </a:tc>
                <a:tc>
                  <a:txBody>
                    <a:bodyPr/>
                    <a:lstStyle/>
                    <a:p>
                      <a:pPr indent="0" lvl="0" marL="0" marR="0" rtl="0" algn="l">
                        <a:lnSpc>
                          <a:spcPct val="100000"/>
                        </a:lnSpc>
                        <a:spcBef>
                          <a:spcPts val="0"/>
                        </a:spcBef>
                        <a:spcAft>
                          <a:spcPts val="0"/>
                        </a:spcAft>
                        <a:buNone/>
                      </a:pPr>
                      <a:r>
                        <a:t/>
                      </a:r>
                      <a:endParaRPr sz="1600" u="none" cap="none" strike="noStrike"/>
                    </a:p>
                  </a:txBody>
                  <a:tcPr marT="16675" marB="16675" marR="25025" marL="250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73B900"/>
                    </a:solidFill>
                  </a:tcPr>
                </a:tc>
                <a:tc>
                  <a:txBody>
                    <a:bodyPr/>
                    <a:lstStyle/>
                    <a:p>
                      <a:pPr indent="0" lvl="0" marL="0" marR="0" rtl="0" algn="l">
                        <a:lnSpc>
                          <a:spcPct val="100000"/>
                        </a:lnSpc>
                        <a:spcBef>
                          <a:spcPts val="0"/>
                        </a:spcBef>
                        <a:spcAft>
                          <a:spcPts val="0"/>
                        </a:spcAft>
                        <a:buNone/>
                      </a:pPr>
                      <a:r>
                        <a:t/>
                      </a:r>
                      <a:endParaRPr sz="1600" u="none" cap="none" strike="noStrike"/>
                    </a:p>
                  </a:txBody>
                  <a:tcPr marT="16675" marB="16675" marR="25025" marL="25025" anchor="b">
                    <a:lnL cap="flat" cmpd="sng" w="9525">
                      <a:solidFill>
                        <a:srgbClr val="CCCCCC"/>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76B900"/>
                    </a:solidFill>
                  </a:tcPr>
                </a:tc>
              </a:tr>
              <a:tr h="277175">
                <a:tc>
                  <a:txBody>
                    <a:bodyPr/>
                    <a:lstStyle/>
                    <a:p>
                      <a:pPr indent="0" lvl="0" marL="0" marR="0" rtl="0" algn="ctr">
                        <a:lnSpc>
                          <a:spcPct val="100000"/>
                        </a:lnSpc>
                        <a:spcBef>
                          <a:spcPts val="0"/>
                        </a:spcBef>
                        <a:spcAft>
                          <a:spcPts val="0"/>
                        </a:spcAft>
                        <a:buNone/>
                      </a:pPr>
                      <a:r>
                        <a:rPr lang="en-US" sz="1000">
                          <a:latin typeface="Calibri"/>
                          <a:ea typeface="Calibri"/>
                          <a:cs typeface="Calibri"/>
                          <a:sym typeface="Calibri"/>
                        </a:rPr>
                        <a:t>Breadth First Search (BFS)</a:t>
                      </a:r>
                      <a:endParaRPr sz="1000">
                        <a:latin typeface="Calibri"/>
                        <a:ea typeface="Calibri"/>
                        <a:cs typeface="Calibri"/>
                        <a:sym typeface="Calibri"/>
                      </a:endParaRPr>
                    </a:p>
                  </a:txBody>
                  <a:tcPr marT="16675" marB="16675" marR="25025" marL="250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C2C2C2"/>
                    </a:solidFill>
                  </a:tcPr>
                </a:tc>
                <a:tc>
                  <a:txBody>
                    <a:bodyPr/>
                    <a:lstStyle/>
                    <a:p>
                      <a:pPr indent="0" lvl="0" marL="0" marR="0" rtl="0" algn="l">
                        <a:lnSpc>
                          <a:spcPct val="100000"/>
                        </a:lnSpc>
                        <a:spcBef>
                          <a:spcPts val="0"/>
                        </a:spcBef>
                        <a:spcAft>
                          <a:spcPts val="0"/>
                        </a:spcAft>
                        <a:buNone/>
                      </a:pPr>
                      <a:r>
                        <a:t/>
                      </a:r>
                      <a:endParaRPr sz="1600" u="none" cap="none" strike="noStrike"/>
                    </a:p>
                  </a:txBody>
                  <a:tcPr marT="16675" marB="16675" marR="25025" marL="250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73B900"/>
                    </a:solidFill>
                  </a:tcPr>
                </a:tc>
                <a:tc>
                  <a:txBody>
                    <a:bodyPr/>
                    <a:lstStyle/>
                    <a:p>
                      <a:pPr indent="0" lvl="0" marL="0" marR="0" rtl="0" algn="l">
                        <a:lnSpc>
                          <a:spcPct val="100000"/>
                        </a:lnSpc>
                        <a:spcBef>
                          <a:spcPts val="0"/>
                        </a:spcBef>
                        <a:spcAft>
                          <a:spcPts val="0"/>
                        </a:spcAft>
                        <a:buNone/>
                      </a:pPr>
                      <a:r>
                        <a:t/>
                      </a:r>
                      <a:endParaRPr sz="1600" u="none" cap="none" strike="noStrike"/>
                    </a:p>
                  </a:txBody>
                  <a:tcPr marT="16675" marB="16675" marR="25025" marL="25025" anchor="b">
                    <a:lnL cap="flat" cmpd="sng" w="9525">
                      <a:solidFill>
                        <a:srgbClr val="CCCCCC"/>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76B900"/>
                    </a:solidFill>
                  </a:tcPr>
                </a:tc>
              </a:tr>
            </a:tbl>
          </a:graphicData>
        </a:graphic>
      </p:graphicFrame>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61" name="Shape 1361"/>
        <p:cNvGrpSpPr/>
        <p:nvPr/>
      </p:nvGrpSpPr>
      <p:grpSpPr>
        <a:xfrm>
          <a:off x="0" y="0"/>
          <a:ext cx="0" cy="0"/>
          <a:chOff x="0" y="0"/>
          <a:chExt cx="0" cy="0"/>
        </a:xfrm>
      </p:grpSpPr>
      <p:sp>
        <p:nvSpPr>
          <p:cNvPr id="1362" name="Google Shape;1362;p148"/>
          <p:cNvSpPr txBox="1"/>
          <p:nvPr>
            <p:ph type="title"/>
          </p:nvPr>
        </p:nvSpPr>
        <p:spPr>
          <a:xfrm>
            <a:off x="1752450" y="2399100"/>
            <a:ext cx="7467900" cy="13740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None/>
            </a:pPr>
            <a:r>
              <a:rPr lang="en-US"/>
              <a:t>cuSpatial</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66" name="Shape 1366"/>
        <p:cNvGrpSpPr/>
        <p:nvPr/>
      </p:nvGrpSpPr>
      <p:grpSpPr>
        <a:xfrm>
          <a:off x="0" y="0"/>
          <a:ext cx="0" cy="0"/>
          <a:chOff x="0" y="0"/>
          <a:chExt cx="0" cy="0"/>
        </a:xfrm>
      </p:grpSpPr>
      <p:sp>
        <p:nvSpPr>
          <p:cNvPr id="1367" name="Google Shape;1367;p149"/>
          <p:cNvSpPr txBox="1"/>
          <p:nvPr>
            <p:ph type="title"/>
          </p:nvPr>
        </p:nvSpPr>
        <p:spPr>
          <a:xfrm>
            <a:off x="498348" y="737426"/>
            <a:ext cx="9976200" cy="59100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None/>
            </a:pPr>
            <a:r>
              <a:rPr lang="en-US"/>
              <a:t>cuSpatial</a:t>
            </a:r>
            <a:endParaRPr/>
          </a:p>
        </p:txBody>
      </p:sp>
      <p:grpSp>
        <p:nvGrpSpPr>
          <p:cNvPr id="1368" name="Google Shape;1368;p149"/>
          <p:cNvGrpSpPr/>
          <p:nvPr/>
        </p:nvGrpSpPr>
        <p:grpSpPr>
          <a:xfrm>
            <a:off x="593373" y="4278429"/>
            <a:ext cx="4777802" cy="1401809"/>
            <a:chOff x="5486400" y="811033"/>
            <a:chExt cx="4777802" cy="1261868"/>
          </a:xfrm>
        </p:grpSpPr>
        <p:sp>
          <p:nvSpPr>
            <p:cNvPr id="1369" name="Google Shape;1369;p149"/>
            <p:cNvSpPr/>
            <p:nvPr/>
          </p:nvSpPr>
          <p:spPr>
            <a:xfrm>
              <a:off x="5486402" y="1334301"/>
              <a:ext cx="4777800" cy="738600"/>
            </a:xfrm>
            <a:prstGeom prst="rect">
              <a:avLst/>
            </a:prstGeom>
            <a:noFill/>
            <a:ln cap="flat" cmpd="sng" w="25400">
              <a:solidFill>
                <a:schemeClr val="lt2"/>
              </a:solidFill>
              <a:prstDash val="solid"/>
              <a:round/>
              <a:headEnd len="sm" w="sm" type="none"/>
              <a:tailEnd len="sm" w="sm" type="none"/>
            </a:ln>
          </p:spPr>
          <p:txBody>
            <a:bodyPr anchorCtr="0" anchor="t" bIns="45700" lIns="91425" spcFirstLastPara="1" rIns="91425" wrap="square" tIns="45700">
              <a:noAutofit/>
            </a:bodyPr>
            <a:lstStyle/>
            <a:p>
              <a:pPr indent="-285750" lvl="0" marL="285750" marR="0" rtl="0" algn="l">
                <a:lnSpc>
                  <a:spcPct val="100000"/>
                </a:lnSpc>
                <a:spcBef>
                  <a:spcPts val="0"/>
                </a:spcBef>
                <a:spcAft>
                  <a:spcPts val="0"/>
                </a:spcAft>
                <a:buClr>
                  <a:srgbClr val="000000"/>
                </a:buClr>
                <a:buSzPts val="1800"/>
                <a:buFont typeface="Arial"/>
                <a:buChar char="•"/>
              </a:pPr>
              <a:r>
                <a:rPr lang="en-US" sz="1600">
                  <a:solidFill>
                    <a:schemeClr val="dk2"/>
                  </a:solidFill>
                </a:rPr>
                <a:t>cuDF for data loading, cuGraph for routing optimization, and cuML for clustering are just a few examples</a:t>
              </a:r>
              <a:endParaRPr b="0" i="0" sz="1600" u="none" cap="none" strike="noStrike">
                <a:solidFill>
                  <a:schemeClr val="dk2"/>
                </a:solidFill>
                <a:latin typeface="Arial"/>
                <a:ea typeface="Arial"/>
                <a:cs typeface="Arial"/>
                <a:sym typeface="Arial"/>
              </a:endParaRPr>
            </a:p>
          </p:txBody>
        </p:sp>
        <p:sp>
          <p:nvSpPr>
            <p:cNvPr id="1370" name="Google Shape;1370;p149"/>
            <p:cNvSpPr/>
            <p:nvPr/>
          </p:nvSpPr>
          <p:spPr>
            <a:xfrm>
              <a:off x="5486400" y="811033"/>
              <a:ext cx="4777800" cy="525600"/>
            </a:xfrm>
            <a:prstGeom prst="rect">
              <a:avLst/>
            </a:prstGeom>
            <a:solidFill>
              <a:schemeClr val="lt2"/>
            </a:solidFill>
            <a:ln cap="flat" cmpd="sng" w="254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1800" u="none" cap="none" strike="noStrike">
                  <a:solidFill>
                    <a:schemeClr val="lt1"/>
                  </a:solidFill>
                  <a:latin typeface="Arial"/>
                  <a:ea typeface="Arial"/>
                  <a:cs typeface="Arial"/>
                  <a:sym typeface="Arial"/>
                </a:rPr>
                <a:t>Seamless Integration into </a:t>
              </a:r>
              <a:r>
                <a:rPr b="1" lang="en-US" sz="1800">
                  <a:solidFill>
                    <a:schemeClr val="lt1"/>
                  </a:solidFill>
                </a:rPr>
                <a:t>RAPIDS</a:t>
              </a:r>
              <a:endParaRPr b="1" i="0" sz="1800" u="none" cap="none" strike="noStrike">
                <a:solidFill>
                  <a:schemeClr val="lt1"/>
                </a:solidFill>
                <a:latin typeface="Arial"/>
                <a:ea typeface="Arial"/>
                <a:cs typeface="Arial"/>
                <a:sym typeface="Arial"/>
              </a:endParaRPr>
            </a:p>
          </p:txBody>
        </p:sp>
      </p:grpSp>
      <p:grpSp>
        <p:nvGrpSpPr>
          <p:cNvPr id="1371" name="Google Shape;1371;p149"/>
          <p:cNvGrpSpPr/>
          <p:nvPr/>
        </p:nvGrpSpPr>
        <p:grpSpPr>
          <a:xfrm>
            <a:off x="593364" y="2989579"/>
            <a:ext cx="4777800" cy="1124893"/>
            <a:chOff x="341376" y="811034"/>
            <a:chExt cx="4777800" cy="1124893"/>
          </a:xfrm>
        </p:grpSpPr>
        <p:sp>
          <p:nvSpPr>
            <p:cNvPr id="1372" name="Google Shape;1372;p149"/>
            <p:cNvSpPr/>
            <p:nvPr/>
          </p:nvSpPr>
          <p:spPr>
            <a:xfrm>
              <a:off x="341376" y="1328427"/>
              <a:ext cx="4777800" cy="607500"/>
            </a:xfrm>
            <a:prstGeom prst="rect">
              <a:avLst/>
            </a:prstGeom>
            <a:noFill/>
            <a:ln cap="flat" cmpd="sng" w="254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285750" lvl="0" marL="285750" marR="0" rtl="0" algn="l">
                <a:lnSpc>
                  <a:spcPct val="100000"/>
                </a:lnSpc>
                <a:spcBef>
                  <a:spcPts val="0"/>
                </a:spcBef>
                <a:spcAft>
                  <a:spcPts val="0"/>
                </a:spcAft>
                <a:buClr>
                  <a:srgbClr val="000000"/>
                </a:buClr>
                <a:buSzPts val="1800"/>
                <a:buFont typeface="Arial"/>
                <a:buChar char="•"/>
              </a:pPr>
              <a:r>
                <a:rPr b="0" i="0" lang="en-US" sz="1600" u="none" cap="none" strike="noStrike">
                  <a:solidFill>
                    <a:schemeClr val="dk2"/>
                  </a:solidFill>
                  <a:latin typeface="Trebuchet MS"/>
                  <a:ea typeface="Trebuchet MS"/>
                  <a:cs typeface="Trebuchet MS"/>
                  <a:sym typeface="Trebuchet MS"/>
                </a:rPr>
                <a:t>Extensive collection of algorithm, primitive, and utility functions for </a:t>
              </a:r>
              <a:r>
                <a:rPr lang="en-US" sz="1600">
                  <a:solidFill>
                    <a:schemeClr val="dk2"/>
                  </a:solidFill>
                  <a:latin typeface="Trebuchet MS"/>
                  <a:ea typeface="Trebuchet MS"/>
                  <a:cs typeface="Trebuchet MS"/>
                  <a:sym typeface="Trebuchet MS"/>
                </a:rPr>
                <a:t>spatial analytics</a:t>
              </a:r>
              <a:endParaRPr/>
            </a:p>
          </p:txBody>
        </p:sp>
        <p:sp>
          <p:nvSpPr>
            <p:cNvPr id="1373" name="Google Shape;1373;p149"/>
            <p:cNvSpPr/>
            <p:nvPr/>
          </p:nvSpPr>
          <p:spPr>
            <a:xfrm>
              <a:off x="341376" y="811034"/>
              <a:ext cx="4777800" cy="525600"/>
            </a:xfrm>
            <a:prstGeom prst="rect">
              <a:avLst/>
            </a:prstGeom>
            <a:solidFill>
              <a:schemeClr val="lt2"/>
            </a:solidFill>
            <a:ln cap="flat" cmpd="sng" w="254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1800" u="none" cap="none" strike="noStrike">
                  <a:solidFill>
                    <a:schemeClr val="lt1"/>
                  </a:solidFill>
                  <a:latin typeface="Arial"/>
                  <a:ea typeface="Arial"/>
                  <a:cs typeface="Arial"/>
                  <a:sym typeface="Arial"/>
                </a:rPr>
                <a:t>Growing Functionality</a:t>
              </a:r>
              <a:endParaRPr/>
            </a:p>
          </p:txBody>
        </p:sp>
      </p:grpSp>
      <p:grpSp>
        <p:nvGrpSpPr>
          <p:cNvPr id="1374" name="Google Shape;1374;p149"/>
          <p:cNvGrpSpPr/>
          <p:nvPr/>
        </p:nvGrpSpPr>
        <p:grpSpPr>
          <a:xfrm>
            <a:off x="593373" y="1435827"/>
            <a:ext cx="4777800" cy="1389792"/>
            <a:chOff x="341376" y="811034"/>
            <a:chExt cx="4777800" cy="1389792"/>
          </a:xfrm>
        </p:grpSpPr>
        <p:sp>
          <p:nvSpPr>
            <p:cNvPr id="1375" name="Google Shape;1375;p149"/>
            <p:cNvSpPr/>
            <p:nvPr/>
          </p:nvSpPr>
          <p:spPr>
            <a:xfrm>
              <a:off x="341376" y="1328426"/>
              <a:ext cx="4777800" cy="872400"/>
            </a:xfrm>
            <a:prstGeom prst="rect">
              <a:avLst/>
            </a:prstGeom>
            <a:noFill/>
            <a:ln cap="flat" cmpd="sng" w="254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273050" lvl="0" marL="285750" marR="0" rtl="0" algn="l">
                <a:lnSpc>
                  <a:spcPct val="100000"/>
                </a:lnSpc>
                <a:spcBef>
                  <a:spcPts val="0"/>
                </a:spcBef>
                <a:spcAft>
                  <a:spcPts val="0"/>
                </a:spcAft>
                <a:buClr>
                  <a:srgbClr val="000000"/>
                </a:buClr>
                <a:buSzPts val="1600"/>
                <a:buFont typeface="Trebuchet MS"/>
                <a:buChar char="•"/>
              </a:pPr>
              <a:r>
                <a:rPr lang="en-US" sz="1600">
                  <a:solidFill>
                    <a:schemeClr val="dk2"/>
                  </a:solidFill>
                  <a:latin typeface="Trebuchet MS"/>
                  <a:ea typeface="Trebuchet MS"/>
                  <a:cs typeface="Trebuchet MS"/>
                  <a:sym typeface="Trebuchet MS"/>
                </a:rPr>
                <a:t>Up to </a:t>
              </a:r>
              <a:r>
                <a:rPr lang="en-US" sz="1600">
                  <a:solidFill>
                    <a:schemeClr val="dk2"/>
                  </a:solidFill>
                  <a:latin typeface="Trebuchet MS"/>
                  <a:ea typeface="Trebuchet MS"/>
                  <a:cs typeface="Trebuchet MS"/>
                  <a:sym typeface="Trebuchet MS"/>
                </a:rPr>
                <a:t>1000x faster</a:t>
              </a:r>
              <a:r>
                <a:rPr lang="en-US" sz="1600">
                  <a:solidFill>
                    <a:schemeClr val="dk2"/>
                  </a:solidFill>
                  <a:latin typeface="Trebuchet MS"/>
                  <a:ea typeface="Trebuchet MS"/>
                  <a:cs typeface="Trebuchet MS"/>
                  <a:sym typeface="Trebuchet MS"/>
                </a:rPr>
                <a:t> than CPU spatial libraries</a:t>
              </a:r>
              <a:endParaRPr sz="1600">
                <a:latin typeface="Trebuchet MS"/>
                <a:ea typeface="Trebuchet MS"/>
                <a:cs typeface="Trebuchet MS"/>
                <a:sym typeface="Trebuchet MS"/>
              </a:endParaRPr>
            </a:p>
            <a:p>
              <a:pPr indent="-273050" lvl="0" marL="285750" marR="0" rtl="0" algn="l">
                <a:lnSpc>
                  <a:spcPct val="100000"/>
                </a:lnSpc>
                <a:spcBef>
                  <a:spcPts val="0"/>
                </a:spcBef>
                <a:spcAft>
                  <a:spcPts val="0"/>
                </a:spcAft>
                <a:buClr>
                  <a:srgbClr val="000000"/>
                </a:buClr>
                <a:buSzPts val="1600"/>
                <a:buFont typeface="Trebuchet MS"/>
                <a:buChar char="•"/>
              </a:pPr>
              <a:r>
                <a:rPr lang="en-US" sz="1600">
                  <a:latin typeface="Trebuchet MS"/>
                  <a:ea typeface="Trebuchet MS"/>
                  <a:cs typeface="Trebuchet MS"/>
                  <a:sym typeface="Trebuchet MS"/>
                </a:rPr>
                <a:t>Python and C++ APIs for maximum usability and integration</a:t>
              </a:r>
              <a:endParaRPr sz="1600">
                <a:latin typeface="Trebuchet MS"/>
                <a:ea typeface="Trebuchet MS"/>
                <a:cs typeface="Trebuchet MS"/>
                <a:sym typeface="Trebuchet MS"/>
              </a:endParaRPr>
            </a:p>
          </p:txBody>
        </p:sp>
        <p:sp>
          <p:nvSpPr>
            <p:cNvPr id="1376" name="Google Shape;1376;p149"/>
            <p:cNvSpPr/>
            <p:nvPr/>
          </p:nvSpPr>
          <p:spPr>
            <a:xfrm>
              <a:off x="341376" y="811034"/>
              <a:ext cx="4777800" cy="525600"/>
            </a:xfrm>
            <a:prstGeom prst="rect">
              <a:avLst/>
            </a:prstGeom>
            <a:solidFill>
              <a:schemeClr val="lt2"/>
            </a:solidFill>
            <a:ln cap="flat" cmpd="sng" w="254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1800" u="none" cap="none" strike="noStrike">
                  <a:solidFill>
                    <a:schemeClr val="lt1"/>
                  </a:solidFill>
                  <a:latin typeface="Arial"/>
                  <a:ea typeface="Arial"/>
                  <a:cs typeface="Arial"/>
                  <a:sym typeface="Arial"/>
                </a:rPr>
                <a:t>Breakthrough Performance &amp; Ease of Use </a:t>
              </a:r>
              <a:endParaRPr/>
            </a:p>
          </p:txBody>
        </p:sp>
      </p:grpSp>
      <p:pic>
        <p:nvPicPr>
          <p:cNvPr id="1377" name="Google Shape;1377;p149"/>
          <p:cNvPicPr preferRelativeResize="0"/>
          <p:nvPr/>
        </p:nvPicPr>
        <p:blipFill>
          <a:blip r:embed="rId3">
            <a:alphaModFix/>
          </a:blip>
          <a:stretch>
            <a:fillRect/>
          </a:stretch>
        </p:blipFill>
        <p:spPr>
          <a:xfrm>
            <a:off x="6611123" y="1608996"/>
            <a:ext cx="3364571" cy="4043804"/>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81" name="Shape 1381"/>
        <p:cNvGrpSpPr/>
        <p:nvPr/>
      </p:nvGrpSpPr>
      <p:grpSpPr>
        <a:xfrm>
          <a:off x="0" y="0"/>
          <a:ext cx="0" cy="0"/>
          <a:chOff x="0" y="0"/>
          <a:chExt cx="0" cy="0"/>
        </a:xfrm>
      </p:grpSpPr>
      <p:sp>
        <p:nvSpPr>
          <p:cNvPr id="1382" name="Google Shape;1382;p150"/>
          <p:cNvSpPr txBox="1"/>
          <p:nvPr>
            <p:ph type="title"/>
          </p:nvPr>
        </p:nvSpPr>
        <p:spPr>
          <a:xfrm>
            <a:off x="498348" y="737426"/>
            <a:ext cx="9976200" cy="59100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None/>
            </a:pPr>
            <a:r>
              <a:rPr lang="en-US"/>
              <a:t>cuSpatial Technology Stack</a:t>
            </a:r>
            <a:endParaRPr/>
          </a:p>
        </p:txBody>
      </p:sp>
      <p:grpSp>
        <p:nvGrpSpPr>
          <p:cNvPr id="1383" name="Google Shape;1383;p150"/>
          <p:cNvGrpSpPr/>
          <p:nvPr/>
        </p:nvGrpSpPr>
        <p:grpSpPr>
          <a:xfrm>
            <a:off x="2964775" y="1685715"/>
            <a:ext cx="5046450" cy="3710485"/>
            <a:chOff x="954025" y="1685715"/>
            <a:chExt cx="5046450" cy="3710485"/>
          </a:xfrm>
        </p:grpSpPr>
        <p:sp>
          <p:nvSpPr>
            <p:cNvPr id="1384" name="Google Shape;1384;p150"/>
            <p:cNvSpPr/>
            <p:nvPr/>
          </p:nvSpPr>
          <p:spPr>
            <a:xfrm>
              <a:off x="954026" y="1685715"/>
              <a:ext cx="5046300" cy="516300"/>
            </a:xfrm>
            <a:prstGeom prst="rect">
              <a:avLst/>
            </a:prstGeom>
            <a:solidFill>
              <a:srgbClr val="1155C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Trebuchet MS"/>
                <a:buNone/>
              </a:pPr>
              <a:r>
                <a:rPr b="0" i="0" lang="en-US" sz="1800" u="none" cap="none" strike="noStrike">
                  <a:solidFill>
                    <a:srgbClr val="FFFFFF"/>
                  </a:solidFill>
                  <a:latin typeface="Trebuchet MS"/>
                  <a:ea typeface="Trebuchet MS"/>
                  <a:cs typeface="Trebuchet MS"/>
                  <a:sym typeface="Trebuchet MS"/>
                </a:rPr>
                <a:t>Python</a:t>
              </a:r>
              <a:endParaRPr b="0" i="0" sz="1800" u="none" cap="none" strike="noStrike">
                <a:solidFill>
                  <a:srgbClr val="FFFFFF"/>
                </a:solidFill>
                <a:latin typeface="Trebuchet MS"/>
                <a:ea typeface="Trebuchet MS"/>
                <a:cs typeface="Trebuchet MS"/>
                <a:sym typeface="Trebuchet MS"/>
              </a:endParaRPr>
            </a:p>
          </p:txBody>
        </p:sp>
        <p:sp>
          <p:nvSpPr>
            <p:cNvPr id="1385" name="Google Shape;1385;p150"/>
            <p:cNvSpPr/>
            <p:nvPr/>
          </p:nvSpPr>
          <p:spPr>
            <a:xfrm>
              <a:off x="954026" y="2324551"/>
              <a:ext cx="5046300" cy="516300"/>
            </a:xfrm>
            <a:prstGeom prst="rect">
              <a:avLst/>
            </a:prstGeom>
            <a:solidFill>
              <a:srgbClr val="3C7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Trebuchet MS"/>
                <a:buNone/>
              </a:pPr>
              <a:r>
                <a:rPr b="0" i="0" lang="en-US" sz="1800" u="none" cap="none" strike="noStrike">
                  <a:solidFill>
                    <a:srgbClr val="FFFFFF"/>
                  </a:solidFill>
                  <a:latin typeface="Trebuchet MS"/>
                  <a:ea typeface="Trebuchet MS"/>
                  <a:cs typeface="Trebuchet MS"/>
                  <a:sym typeface="Trebuchet MS"/>
                </a:rPr>
                <a:t>Cython</a:t>
              </a:r>
              <a:endParaRPr b="0" i="0" sz="1800" u="none" cap="none" strike="noStrike">
                <a:solidFill>
                  <a:srgbClr val="FFFFFF"/>
                </a:solidFill>
                <a:latin typeface="Trebuchet MS"/>
                <a:ea typeface="Trebuchet MS"/>
                <a:cs typeface="Trebuchet MS"/>
                <a:sym typeface="Trebuchet MS"/>
              </a:endParaRPr>
            </a:p>
          </p:txBody>
        </p:sp>
        <p:sp>
          <p:nvSpPr>
            <p:cNvPr id="1386" name="Google Shape;1386;p150"/>
            <p:cNvSpPr/>
            <p:nvPr/>
          </p:nvSpPr>
          <p:spPr>
            <a:xfrm>
              <a:off x="954026" y="2963388"/>
              <a:ext cx="5046300" cy="516300"/>
            </a:xfrm>
            <a:prstGeom prst="rect">
              <a:avLst/>
            </a:prstGeom>
            <a:solidFill>
              <a:srgbClr val="7400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Trebuchet MS"/>
                <a:buNone/>
              </a:pPr>
              <a:r>
                <a:rPr lang="en-US" sz="1800">
                  <a:solidFill>
                    <a:srgbClr val="FFFFFF"/>
                  </a:solidFill>
                  <a:latin typeface="Trebuchet MS"/>
                  <a:ea typeface="Trebuchet MS"/>
                  <a:cs typeface="Trebuchet MS"/>
                  <a:sym typeface="Trebuchet MS"/>
                </a:rPr>
                <a:t>cuSpatial</a:t>
              </a:r>
              <a:endParaRPr/>
            </a:p>
          </p:txBody>
        </p:sp>
        <p:sp>
          <p:nvSpPr>
            <p:cNvPr id="1387" name="Google Shape;1387;p150"/>
            <p:cNvSpPr/>
            <p:nvPr/>
          </p:nvSpPr>
          <p:spPr>
            <a:xfrm>
              <a:off x="954025" y="3602225"/>
              <a:ext cx="2659800" cy="516300"/>
            </a:xfrm>
            <a:prstGeom prst="rect">
              <a:avLst/>
            </a:prstGeom>
            <a:solidFill>
              <a:srgbClr val="9237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Trebuchet MS"/>
                <a:buNone/>
              </a:pPr>
              <a:r>
                <a:rPr b="0" i="0" lang="en-US" sz="1800" u="none" cap="none" strike="noStrike">
                  <a:solidFill>
                    <a:srgbClr val="FFFFFF"/>
                  </a:solidFill>
                  <a:latin typeface="Trebuchet MS"/>
                  <a:ea typeface="Trebuchet MS"/>
                  <a:cs typeface="Trebuchet MS"/>
                  <a:sym typeface="Trebuchet MS"/>
                </a:rPr>
                <a:t>cu</a:t>
              </a:r>
              <a:r>
                <a:rPr lang="en-US" sz="1800">
                  <a:solidFill>
                    <a:srgbClr val="FFFFFF"/>
                  </a:solidFill>
                  <a:latin typeface="Trebuchet MS"/>
                  <a:ea typeface="Trebuchet MS"/>
                  <a:cs typeface="Trebuchet MS"/>
                  <a:sym typeface="Trebuchet MS"/>
                </a:rPr>
                <a:t>DF C++</a:t>
              </a:r>
              <a:endParaRPr/>
            </a:p>
          </p:txBody>
        </p:sp>
        <p:sp>
          <p:nvSpPr>
            <p:cNvPr id="1388" name="Google Shape;1388;p150"/>
            <p:cNvSpPr/>
            <p:nvPr/>
          </p:nvSpPr>
          <p:spPr>
            <a:xfrm>
              <a:off x="954025" y="4048825"/>
              <a:ext cx="1257600" cy="708300"/>
            </a:xfrm>
            <a:prstGeom prst="rect">
              <a:avLst/>
            </a:prstGeom>
            <a:solidFill>
              <a:srgbClr val="9237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Trebuchet MS"/>
                <a:ea typeface="Trebuchet MS"/>
                <a:cs typeface="Trebuchet MS"/>
                <a:sym typeface="Trebuchet MS"/>
              </a:endParaRPr>
            </a:p>
          </p:txBody>
        </p:sp>
        <p:sp>
          <p:nvSpPr>
            <p:cNvPr id="1389" name="Google Shape;1389;p150"/>
            <p:cNvSpPr/>
            <p:nvPr/>
          </p:nvSpPr>
          <p:spPr>
            <a:xfrm>
              <a:off x="3786450" y="3602250"/>
              <a:ext cx="800700" cy="674100"/>
            </a:xfrm>
            <a:prstGeom prst="rect">
              <a:avLst/>
            </a:prstGeom>
            <a:solidFill>
              <a:srgbClr val="A0D64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Trebuchet MS"/>
                <a:ea typeface="Trebuchet MS"/>
                <a:cs typeface="Trebuchet MS"/>
                <a:sym typeface="Trebuchet MS"/>
              </a:endParaRPr>
            </a:p>
          </p:txBody>
        </p:sp>
        <p:sp>
          <p:nvSpPr>
            <p:cNvPr id="1390" name="Google Shape;1390;p150"/>
            <p:cNvSpPr/>
            <p:nvPr/>
          </p:nvSpPr>
          <p:spPr>
            <a:xfrm>
              <a:off x="2364146" y="4241063"/>
              <a:ext cx="2223000" cy="516300"/>
            </a:xfrm>
            <a:prstGeom prst="rect">
              <a:avLst/>
            </a:prstGeom>
            <a:solidFill>
              <a:srgbClr val="A0D64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Trebuchet MS"/>
                <a:buNone/>
              </a:pPr>
              <a:r>
                <a:rPr lang="en-US" sz="1800">
                  <a:solidFill>
                    <a:srgbClr val="FFFFFF"/>
                  </a:solidFill>
                  <a:latin typeface="Trebuchet MS"/>
                  <a:ea typeface="Trebuchet MS"/>
                  <a:cs typeface="Trebuchet MS"/>
                  <a:sym typeface="Trebuchet MS"/>
                </a:rPr>
                <a:t>Thrust</a:t>
              </a:r>
              <a:endParaRPr/>
            </a:p>
          </p:txBody>
        </p:sp>
        <p:sp>
          <p:nvSpPr>
            <p:cNvPr id="1391" name="Google Shape;1391;p150"/>
            <p:cNvSpPr/>
            <p:nvPr/>
          </p:nvSpPr>
          <p:spPr>
            <a:xfrm>
              <a:off x="954025" y="4879900"/>
              <a:ext cx="5046300" cy="516300"/>
            </a:xfrm>
            <a:prstGeom prst="rect">
              <a:avLst/>
            </a:prstGeom>
            <a:solidFill>
              <a:srgbClr val="73B9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Trebuchet MS"/>
                <a:buNone/>
              </a:pPr>
              <a:r>
                <a:rPr b="0" i="0" lang="en-US" sz="1800" u="none" cap="none" strike="noStrike">
                  <a:solidFill>
                    <a:srgbClr val="FFFFFF"/>
                  </a:solidFill>
                  <a:latin typeface="Trebuchet MS"/>
                  <a:ea typeface="Trebuchet MS"/>
                  <a:cs typeface="Trebuchet MS"/>
                  <a:sym typeface="Trebuchet MS"/>
                </a:rPr>
                <a:t>CUDA</a:t>
              </a:r>
              <a:endParaRPr/>
            </a:p>
          </p:txBody>
        </p:sp>
        <p:sp>
          <p:nvSpPr>
            <p:cNvPr id="1392" name="Google Shape;1392;p150"/>
            <p:cNvSpPr/>
            <p:nvPr/>
          </p:nvSpPr>
          <p:spPr>
            <a:xfrm>
              <a:off x="4742875" y="3390750"/>
              <a:ext cx="1257600" cy="1366200"/>
            </a:xfrm>
            <a:prstGeom prst="rect">
              <a:avLst/>
            </a:prstGeom>
            <a:solidFill>
              <a:srgbClr val="7400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Trebuchet MS"/>
                <a:buNone/>
              </a:pPr>
              <a:r>
                <a:t/>
              </a:r>
              <a:endParaRPr/>
            </a:p>
          </p:txBody>
        </p:sp>
      </p:grpSp>
    </p:spTree>
  </p:cSld>
  <p:clrMapOvr>
    <a:masterClrMapping/>
  </p:clrMapOvr>
  <mc:AlternateContent>
    <mc:Choice Requires="p14">
      <p:transition spd="slow" p14:dur="700">
        <p:fade/>
      </p:transition>
    </mc:Choice>
    <mc:Fallback>
      <p:transition spd="slow">
        <p:fade/>
      </p:transition>
    </mc:Fallback>
  </mc:AlternateContent>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7" name="Shape 1397"/>
        <p:cNvGrpSpPr/>
        <p:nvPr/>
      </p:nvGrpSpPr>
      <p:grpSpPr>
        <a:xfrm>
          <a:off x="0" y="0"/>
          <a:ext cx="0" cy="0"/>
          <a:chOff x="0" y="0"/>
          <a:chExt cx="0" cy="0"/>
        </a:xfrm>
      </p:grpSpPr>
      <p:sp>
        <p:nvSpPr>
          <p:cNvPr id="1398" name="Google Shape;1398;p151"/>
          <p:cNvSpPr txBox="1"/>
          <p:nvPr>
            <p:ph type="title"/>
          </p:nvPr>
        </p:nvSpPr>
        <p:spPr>
          <a:xfrm>
            <a:off x="498348" y="737426"/>
            <a:ext cx="9976200" cy="5910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None/>
            </a:pPr>
            <a:r>
              <a:rPr lang="en-US"/>
              <a:t>cuSpatial</a:t>
            </a:r>
            <a:endParaRPr/>
          </a:p>
        </p:txBody>
      </p:sp>
      <p:sp>
        <p:nvSpPr>
          <p:cNvPr id="1399" name="Google Shape;1399;p151"/>
          <p:cNvSpPr txBox="1"/>
          <p:nvPr>
            <p:ph idx="2" type="body"/>
          </p:nvPr>
        </p:nvSpPr>
        <p:spPr>
          <a:xfrm>
            <a:off x="498348" y="1259533"/>
            <a:ext cx="9976200" cy="525600"/>
          </a:xfrm>
          <a:prstGeom prst="rect">
            <a:avLst/>
          </a:prstGeom>
        </p:spPr>
        <p:txBody>
          <a:bodyPr anchorCtr="0" anchor="t" bIns="45700" lIns="91425" spcFirstLastPara="1" rIns="91425" wrap="square" tIns="45700">
            <a:noAutofit/>
          </a:bodyPr>
          <a:lstStyle/>
          <a:p>
            <a:pPr indent="0" lvl="0" marL="0" rtl="0" algn="ctr">
              <a:spcBef>
                <a:spcPts val="900"/>
              </a:spcBef>
              <a:spcAft>
                <a:spcPts val="900"/>
              </a:spcAft>
              <a:buNone/>
            </a:pPr>
            <a:r>
              <a:rPr lang="en-US"/>
              <a:t>0.13</a:t>
            </a:r>
            <a:r>
              <a:rPr lang="en-US"/>
              <a:t> and Beyond</a:t>
            </a:r>
            <a:endParaRPr/>
          </a:p>
        </p:txBody>
      </p:sp>
      <p:graphicFrame>
        <p:nvGraphicFramePr>
          <p:cNvPr id="1400" name="Google Shape;1400;p151"/>
          <p:cNvGraphicFramePr/>
          <p:nvPr/>
        </p:nvGraphicFramePr>
        <p:xfrm>
          <a:off x="1600" y="1868100"/>
          <a:ext cx="3000000" cy="3000000"/>
        </p:xfrm>
        <a:graphic>
          <a:graphicData uri="http://schemas.openxmlformats.org/drawingml/2006/table">
            <a:tbl>
              <a:tblPr>
                <a:noFill/>
                <a:tableStyleId>{E7445E6E-776C-47BC-861E-C79EDAE0ED9F}</a:tableStyleId>
              </a:tblPr>
              <a:tblGrid>
                <a:gridCol w="2152650"/>
                <a:gridCol w="4095750"/>
                <a:gridCol w="4724400"/>
              </a:tblGrid>
              <a:tr h="355775">
                <a:tc>
                  <a:txBody>
                    <a:bodyPr/>
                    <a:lstStyle/>
                    <a:p>
                      <a:pPr indent="0" lvl="0" marL="0" rtl="0" algn="l">
                        <a:lnSpc>
                          <a:spcPct val="115000"/>
                        </a:lnSpc>
                        <a:spcBef>
                          <a:spcPts val="0"/>
                        </a:spcBef>
                        <a:spcAft>
                          <a:spcPts val="0"/>
                        </a:spcAft>
                        <a:buNone/>
                      </a:pPr>
                      <a:r>
                        <a:rPr b="1" lang="en-US">
                          <a:solidFill>
                            <a:srgbClr val="FFFFFF"/>
                          </a:solidFill>
                          <a:latin typeface="Trebuchet MS"/>
                          <a:ea typeface="Trebuchet MS"/>
                          <a:cs typeface="Trebuchet MS"/>
                          <a:sym typeface="Trebuchet MS"/>
                        </a:rPr>
                        <a:t>Layer</a:t>
                      </a:r>
                      <a:endParaRPr b="1">
                        <a:solidFill>
                          <a:srgbClr val="FFFFFF"/>
                        </a:solidFill>
                        <a:latin typeface="Trebuchet MS"/>
                        <a:ea typeface="Trebuchet MS"/>
                        <a:cs typeface="Trebuchet MS"/>
                        <a:sym typeface="Trebuchet MS"/>
                      </a:endParaRPr>
                    </a:p>
                  </a:txBody>
                  <a:tcPr marT="91425" marB="91425" marR="91425" marL="91425">
                    <a:lnL cap="flat" cmpd="sng" w="12650">
                      <a:solidFill>
                        <a:srgbClr val="FFFFFF"/>
                      </a:solidFill>
                      <a:prstDash val="solid"/>
                      <a:round/>
                      <a:headEnd len="sm" w="sm" type="none"/>
                      <a:tailEnd len="sm" w="sm" type="none"/>
                    </a:lnL>
                    <a:lnR cap="flat" cmpd="sng" w="12650">
                      <a:solidFill>
                        <a:srgbClr val="FFFFFF"/>
                      </a:solidFill>
                      <a:prstDash val="solid"/>
                      <a:round/>
                      <a:headEnd len="sm" w="sm" type="none"/>
                      <a:tailEnd len="sm" w="sm" type="none"/>
                    </a:lnR>
                    <a:lnT cap="flat" cmpd="sng" w="1265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000000"/>
                    </a:solidFill>
                  </a:tcPr>
                </a:tc>
                <a:tc>
                  <a:txBody>
                    <a:bodyPr/>
                    <a:lstStyle/>
                    <a:p>
                      <a:pPr indent="0" lvl="0" marL="0" rtl="0" algn="l">
                        <a:lnSpc>
                          <a:spcPct val="115000"/>
                        </a:lnSpc>
                        <a:spcBef>
                          <a:spcPts val="0"/>
                        </a:spcBef>
                        <a:spcAft>
                          <a:spcPts val="0"/>
                        </a:spcAft>
                        <a:buNone/>
                      </a:pPr>
                      <a:r>
                        <a:rPr b="1" lang="en-US">
                          <a:solidFill>
                            <a:srgbClr val="FFFFFF"/>
                          </a:solidFill>
                          <a:latin typeface="Trebuchet MS"/>
                          <a:ea typeface="Trebuchet MS"/>
                          <a:cs typeface="Trebuchet MS"/>
                          <a:sym typeface="Trebuchet MS"/>
                        </a:rPr>
                        <a:t>0.13 Functionality</a:t>
                      </a:r>
                      <a:endParaRPr b="1">
                        <a:solidFill>
                          <a:srgbClr val="FFFFFF"/>
                        </a:solidFill>
                        <a:latin typeface="Trebuchet MS"/>
                        <a:ea typeface="Trebuchet MS"/>
                        <a:cs typeface="Trebuchet MS"/>
                        <a:sym typeface="Trebuchet MS"/>
                      </a:endParaRPr>
                    </a:p>
                  </a:txBody>
                  <a:tcPr marT="91425" marB="91425" marR="91425" marL="91425">
                    <a:lnL cap="flat" cmpd="sng" w="12650">
                      <a:solidFill>
                        <a:srgbClr val="FFFFFF"/>
                      </a:solidFill>
                      <a:prstDash val="solid"/>
                      <a:round/>
                      <a:headEnd len="sm" w="sm" type="none"/>
                      <a:tailEnd len="sm" w="sm" type="none"/>
                    </a:lnL>
                    <a:lnR cap="flat" cmpd="sng" w="12650">
                      <a:solidFill>
                        <a:srgbClr val="FFFFFF"/>
                      </a:solidFill>
                      <a:prstDash val="solid"/>
                      <a:round/>
                      <a:headEnd len="sm" w="sm" type="none"/>
                      <a:tailEnd len="sm" w="sm" type="none"/>
                    </a:lnR>
                    <a:lnT cap="flat" cmpd="sng" w="1265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000000"/>
                    </a:solidFill>
                  </a:tcPr>
                </a:tc>
                <a:tc>
                  <a:txBody>
                    <a:bodyPr/>
                    <a:lstStyle/>
                    <a:p>
                      <a:pPr indent="0" lvl="0" marL="0" rtl="0" algn="l">
                        <a:lnSpc>
                          <a:spcPct val="115000"/>
                        </a:lnSpc>
                        <a:spcBef>
                          <a:spcPts val="0"/>
                        </a:spcBef>
                        <a:spcAft>
                          <a:spcPts val="0"/>
                        </a:spcAft>
                        <a:buNone/>
                      </a:pPr>
                      <a:r>
                        <a:rPr b="1" lang="en-US">
                          <a:solidFill>
                            <a:srgbClr val="FFFFFF"/>
                          </a:solidFill>
                          <a:latin typeface="Trebuchet MS"/>
                          <a:ea typeface="Trebuchet MS"/>
                          <a:cs typeface="Trebuchet MS"/>
                          <a:sym typeface="Trebuchet MS"/>
                        </a:rPr>
                        <a:t>Functionality Roadmap (2020)</a:t>
                      </a:r>
                      <a:endParaRPr b="1">
                        <a:solidFill>
                          <a:srgbClr val="FFFFFF"/>
                        </a:solidFill>
                        <a:latin typeface="Trebuchet MS"/>
                        <a:ea typeface="Trebuchet MS"/>
                        <a:cs typeface="Trebuchet MS"/>
                        <a:sym typeface="Trebuchet MS"/>
                      </a:endParaRPr>
                    </a:p>
                  </a:txBody>
                  <a:tcPr marT="91425" marB="91425" marR="91425" marL="91425">
                    <a:lnL cap="flat" cmpd="sng" w="12650">
                      <a:solidFill>
                        <a:srgbClr val="FFFFFF"/>
                      </a:solidFill>
                      <a:prstDash val="solid"/>
                      <a:round/>
                      <a:headEnd len="sm" w="sm" type="none"/>
                      <a:tailEnd len="sm" w="sm" type="none"/>
                    </a:lnL>
                    <a:lnR cap="flat" cmpd="sng" w="12650">
                      <a:solidFill>
                        <a:srgbClr val="FFFFFF"/>
                      </a:solidFill>
                      <a:prstDash val="solid"/>
                      <a:round/>
                      <a:headEnd len="sm" w="sm" type="none"/>
                      <a:tailEnd len="sm" w="sm" type="none"/>
                    </a:lnR>
                    <a:lnT cap="flat" cmpd="sng" w="1265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000000"/>
                    </a:solidFill>
                  </a:tcPr>
                </a:tc>
              </a:tr>
              <a:tr h="969775">
                <a:tc>
                  <a:txBody>
                    <a:bodyPr/>
                    <a:lstStyle/>
                    <a:p>
                      <a:pPr indent="0" lvl="0" marL="0" rtl="0" algn="l">
                        <a:lnSpc>
                          <a:spcPct val="115000"/>
                        </a:lnSpc>
                        <a:spcBef>
                          <a:spcPts val="0"/>
                        </a:spcBef>
                        <a:spcAft>
                          <a:spcPts val="0"/>
                        </a:spcAft>
                        <a:buNone/>
                      </a:pPr>
                      <a:r>
                        <a:rPr lang="en-US">
                          <a:latin typeface="Trebuchet MS"/>
                          <a:ea typeface="Trebuchet MS"/>
                          <a:cs typeface="Trebuchet MS"/>
                          <a:sym typeface="Trebuchet MS"/>
                        </a:rPr>
                        <a:t>High-level Analytics</a:t>
                      </a:r>
                      <a:endParaRPr>
                        <a:latin typeface="Trebuchet MS"/>
                        <a:ea typeface="Trebuchet MS"/>
                        <a:cs typeface="Trebuchet MS"/>
                        <a:sym typeface="Trebuchet MS"/>
                      </a:endParaRPr>
                    </a:p>
                  </a:txBody>
                  <a:tcPr marT="91425" marB="91425" marR="91425" marL="91425">
                    <a:lnL cap="flat" cmpd="sng" w="12650">
                      <a:solidFill>
                        <a:srgbClr val="FFFFFF"/>
                      </a:solidFill>
                      <a:prstDash val="solid"/>
                      <a:round/>
                      <a:headEnd len="sm" w="sm" type="none"/>
                      <a:tailEnd len="sm" w="sm" type="none"/>
                    </a:lnL>
                    <a:lnR cap="flat" cmpd="sng" w="1265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650">
                      <a:solidFill>
                        <a:srgbClr val="FFFFFF"/>
                      </a:solidFill>
                      <a:prstDash val="solid"/>
                      <a:round/>
                      <a:headEnd len="sm" w="sm" type="none"/>
                      <a:tailEnd len="sm" w="sm" type="none"/>
                    </a:lnB>
                    <a:solidFill>
                      <a:schemeClr val="accent1"/>
                    </a:solidFill>
                  </a:tcPr>
                </a:tc>
                <a:tc>
                  <a:txBody>
                    <a:bodyPr/>
                    <a:lstStyle/>
                    <a:p>
                      <a:pPr indent="0" lvl="0" marL="0" rtl="0" algn="l">
                        <a:lnSpc>
                          <a:spcPct val="115000"/>
                        </a:lnSpc>
                        <a:spcBef>
                          <a:spcPts val="0"/>
                        </a:spcBef>
                        <a:spcAft>
                          <a:spcPts val="0"/>
                        </a:spcAft>
                        <a:buNone/>
                      </a:pPr>
                      <a:r>
                        <a:rPr lang="en-US">
                          <a:latin typeface="Trebuchet MS"/>
                          <a:ea typeface="Trebuchet MS"/>
                          <a:cs typeface="Trebuchet MS"/>
                          <a:sym typeface="Trebuchet MS"/>
                        </a:rPr>
                        <a:t>C++ Library w. Python bindings enabling distance, speed, trajectory similarity, trajectory clustering</a:t>
                      </a:r>
                      <a:endParaRPr>
                        <a:latin typeface="Trebuchet MS"/>
                        <a:ea typeface="Trebuchet MS"/>
                        <a:cs typeface="Trebuchet MS"/>
                        <a:sym typeface="Trebuchet MS"/>
                      </a:endParaRPr>
                    </a:p>
                  </a:txBody>
                  <a:tcPr marT="91425" marB="91425" marR="91425" marL="91425">
                    <a:lnL cap="flat" cmpd="sng" w="12650">
                      <a:solidFill>
                        <a:srgbClr val="FFFFFF"/>
                      </a:solidFill>
                      <a:prstDash val="solid"/>
                      <a:round/>
                      <a:headEnd len="sm" w="sm" type="none"/>
                      <a:tailEnd len="sm" w="sm" type="none"/>
                    </a:lnL>
                    <a:lnR cap="flat" cmpd="sng" w="1265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650">
                      <a:solidFill>
                        <a:srgbClr val="FFFFFF"/>
                      </a:solidFill>
                      <a:prstDash val="solid"/>
                      <a:round/>
                      <a:headEnd len="sm" w="sm" type="none"/>
                      <a:tailEnd len="sm" w="sm" type="none"/>
                    </a:lnB>
                    <a:solidFill>
                      <a:schemeClr val="accent1"/>
                    </a:solidFill>
                  </a:tcPr>
                </a:tc>
                <a:tc>
                  <a:txBody>
                    <a:bodyPr/>
                    <a:lstStyle/>
                    <a:p>
                      <a:pPr indent="0" lvl="0" marL="0" rtl="0" algn="l">
                        <a:lnSpc>
                          <a:spcPct val="115000"/>
                        </a:lnSpc>
                        <a:spcBef>
                          <a:spcPts val="0"/>
                        </a:spcBef>
                        <a:spcAft>
                          <a:spcPts val="0"/>
                        </a:spcAft>
                        <a:buNone/>
                      </a:pPr>
                      <a:r>
                        <a:rPr lang="en-US">
                          <a:latin typeface="Trebuchet MS"/>
                          <a:ea typeface="Trebuchet MS"/>
                          <a:cs typeface="Trebuchet MS"/>
                          <a:sym typeface="Trebuchet MS"/>
                        </a:rPr>
                        <a:t>C++ Library w. Python bindings for additional spatio-temporal trajectory clustering, acceleration, dwell-time, salient locations, trajectory anomaly detection, origin destination, etc.</a:t>
                      </a:r>
                      <a:endParaRPr>
                        <a:latin typeface="Trebuchet MS"/>
                        <a:ea typeface="Trebuchet MS"/>
                        <a:cs typeface="Trebuchet MS"/>
                        <a:sym typeface="Trebuchet MS"/>
                      </a:endParaRPr>
                    </a:p>
                  </a:txBody>
                  <a:tcPr marT="91425" marB="91425" marR="91425" marL="91425">
                    <a:lnL cap="flat" cmpd="sng" w="12650">
                      <a:solidFill>
                        <a:srgbClr val="FFFFFF"/>
                      </a:solidFill>
                      <a:prstDash val="solid"/>
                      <a:round/>
                      <a:headEnd len="sm" w="sm" type="none"/>
                      <a:tailEnd len="sm" w="sm" type="none"/>
                    </a:lnL>
                    <a:lnR cap="flat" cmpd="sng" w="1265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650">
                      <a:solidFill>
                        <a:srgbClr val="FFFFFF"/>
                      </a:solidFill>
                      <a:prstDash val="solid"/>
                      <a:round/>
                      <a:headEnd len="sm" w="sm" type="none"/>
                      <a:tailEnd len="sm" w="sm" type="none"/>
                    </a:lnB>
                    <a:solidFill>
                      <a:schemeClr val="accent1"/>
                    </a:solidFill>
                  </a:tcPr>
                </a:tc>
              </a:tr>
              <a:tr h="355775">
                <a:tc>
                  <a:txBody>
                    <a:bodyPr/>
                    <a:lstStyle/>
                    <a:p>
                      <a:pPr indent="0" lvl="0" marL="0" rtl="0" algn="l">
                        <a:lnSpc>
                          <a:spcPct val="115000"/>
                        </a:lnSpc>
                        <a:spcBef>
                          <a:spcPts val="0"/>
                        </a:spcBef>
                        <a:spcAft>
                          <a:spcPts val="0"/>
                        </a:spcAft>
                        <a:buNone/>
                      </a:pPr>
                      <a:r>
                        <a:rPr lang="en-US">
                          <a:latin typeface="Trebuchet MS"/>
                          <a:ea typeface="Trebuchet MS"/>
                          <a:cs typeface="Trebuchet MS"/>
                          <a:sym typeface="Trebuchet MS"/>
                        </a:rPr>
                        <a:t>Graph layer</a:t>
                      </a:r>
                      <a:endParaRPr>
                        <a:latin typeface="Trebuchet MS"/>
                        <a:ea typeface="Trebuchet MS"/>
                        <a:cs typeface="Trebuchet MS"/>
                        <a:sym typeface="Trebuchet MS"/>
                      </a:endParaRPr>
                    </a:p>
                  </a:txBody>
                  <a:tcPr marT="91425" marB="91425" marR="91425" marL="91425">
                    <a:lnL cap="flat" cmpd="sng" w="12650">
                      <a:solidFill>
                        <a:srgbClr val="FFFFFF"/>
                      </a:solidFill>
                      <a:prstDash val="solid"/>
                      <a:round/>
                      <a:headEnd len="sm" w="sm" type="none"/>
                      <a:tailEnd len="sm" w="sm" type="none"/>
                    </a:lnL>
                    <a:lnR cap="flat" cmpd="sng" w="12650">
                      <a:solidFill>
                        <a:srgbClr val="FFFFFF"/>
                      </a:solidFill>
                      <a:prstDash val="solid"/>
                      <a:round/>
                      <a:headEnd len="sm" w="sm" type="none"/>
                      <a:tailEnd len="sm" w="sm" type="none"/>
                    </a:lnR>
                    <a:lnT cap="flat" cmpd="sng" w="12650">
                      <a:solidFill>
                        <a:srgbClr val="FFFFFF"/>
                      </a:solidFill>
                      <a:prstDash val="solid"/>
                      <a:round/>
                      <a:headEnd len="sm" w="sm" type="none"/>
                      <a:tailEnd len="sm" w="sm" type="none"/>
                    </a:lnT>
                    <a:lnB cap="flat" cmpd="sng" w="12650">
                      <a:solidFill>
                        <a:srgbClr val="FFFFFF"/>
                      </a:solidFill>
                      <a:prstDash val="solid"/>
                      <a:round/>
                      <a:headEnd len="sm" w="sm" type="none"/>
                      <a:tailEnd len="sm" w="sm" type="none"/>
                    </a:lnB>
                    <a:solidFill>
                      <a:schemeClr val="accent3"/>
                    </a:solidFill>
                  </a:tcPr>
                </a:tc>
                <a:tc>
                  <a:txBody>
                    <a:bodyPr/>
                    <a:lstStyle/>
                    <a:p>
                      <a:pPr indent="0" lvl="0" marL="0" rtl="0" algn="l">
                        <a:lnSpc>
                          <a:spcPct val="115000"/>
                        </a:lnSpc>
                        <a:spcBef>
                          <a:spcPts val="0"/>
                        </a:spcBef>
                        <a:spcAft>
                          <a:spcPts val="0"/>
                        </a:spcAft>
                        <a:buNone/>
                      </a:pPr>
                      <a:r>
                        <a:rPr lang="en-US">
                          <a:latin typeface="Trebuchet MS"/>
                          <a:ea typeface="Trebuchet MS"/>
                          <a:cs typeface="Trebuchet MS"/>
                          <a:sym typeface="Trebuchet MS"/>
                        </a:rPr>
                        <a:t>cuGraph</a:t>
                      </a:r>
                      <a:endParaRPr>
                        <a:latin typeface="Trebuchet MS"/>
                        <a:ea typeface="Trebuchet MS"/>
                        <a:cs typeface="Trebuchet MS"/>
                        <a:sym typeface="Trebuchet MS"/>
                      </a:endParaRPr>
                    </a:p>
                  </a:txBody>
                  <a:tcPr marT="91425" marB="91425" marR="91425" marL="91425">
                    <a:lnL cap="flat" cmpd="sng" w="12650">
                      <a:solidFill>
                        <a:srgbClr val="FFFFFF"/>
                      </a:solidFill>
                      <a:prstDash val="solid"/>
                      <a:round/>
                      <a:headEnd len="sm" w="sm" type="none"/>
                      <a:tailEnd len="sm" w="sm" type="none"/>
                    </a:lnL>
                    <a:lnR cap="flat" cmpd="sng" w="12650">
                      <a:solidFill>
                        <a:srgbClr val="FFFFFF"/>
                      </a:solidFill>
                      <a:prstDash val="solid"/>
                      <a:round/>
                      <a:headEnd len="sm" w="sm" type="none"/>
                      <a:tailEnd len="sm" w="sm" type="none"/>
                    </a:lnR>
                    <a:lnT cap="flat" cmpd="sng" w="12650">
                      <a:solidFill>
                        <a:srgbClr val="FFFFFF"/>
                      </a:solidFill>
                      <a:prstDash val="solid"/>
                      <a:round/>
                      <a:headEnd len="sm" w="sm" type="none"/>
                      <a:tailEnd len="sm" w="sm" type="none"/>
                    </a:lnT>
                    <a:lnB cap="flat" cmpd="sng" w="12650">
                      <a:solidFill>
                        <a:srgbClr val="FFFFFF"/>
                      </a:solidFill>
                      <a:prstDash val="solid"/>
                      <a:round/>
                      <a:headEnd len="sm" w="sm" type="none"/>
                      <a:tailEnd len="sm" w="sm" type="none"/>
                    </a:lnB>
                    <a:solidFill>
                      <a:schemeClr val="accent3"/>
                    </a:solidFill>
                  </a:tcPr>
                </a:tc>
                <a:tc>
                  <a:txBody>
                    <a:bodyPr/>
                    <a:lstStyle/>
                    <a:p>
                      <a:pPr indent="0" lvl="0" marL="0" rtl="0" algn="l">
                        <a:lnSpc>
                          <a:spcPct val="115000"/>
                        </a:lnSpc>
                        <a:spcBef>
                          <a:spcPts val="0"/>
                        </a:spcBef>
                        <a:spcAft>
                          <a:spcPts val="0"/>
                        </a:spcAft>
                        <a:buNone/>
                      </a:pPr>
                      <a:r>
                        <a:rPr lang="en-US">
                          <a:latin typeface="Trebuchet MS"/>
                          <a:ea typeface="Trebuchet MS"/>
                          <a:cs typeface="Trebuchet MS"/>
                          <a:sym typeface="Trebuchet MS"/>
                        </a:rPr>
                        <a:t>Map matching, Djikstra algorithm, Routing</a:t>
                      </a:r>
                      <a:endParaRPr>
                        <a:latin typeface="Trebuchet MS"/>
                        <a:ea typeface="Trebuchet MS"/>
                        <a:cs typeface="Trebuchet MS"/>
                        <a:sym typeface="Trebuchet MS"/>
                      </a:endParaRPr>
                    </a:p>
                  </a:txBody>
                  <a:tcPr marT="91425" marB="91425" marR="91425" marL="91425">
                    <a:lnL cap="flat" cmpd="sng" w="12650">
                      <a:solidFill>
                        <a:srgbClr val="FFFFFF"/>
                      </a:solidFill>
                      <a:prstDash val="solid"/>
                      <a:round/>
                      <a:headEnd len="sm" w="sm" type="none"/>
                      <a:tailEnd len="sm" w="sm" type="none"/>
                    </a:lnL>
                    <a:lnR cap="flat" cmpd="sng" w="12650">
                      <a:solidFill>
                        <a:srgbClr val="FFFFFF"/>
                      </a:solidFill>
                      <a:prstDash val="solid"/>
                      <a:round/>
                      <a:headEnd len="sm" w="sm" type="none"/>
                      <a:tailEnd len="sm" w="sm" type="none"/>
                    </a:lnR>
                    <a:lnT cap="flat" cmpd="sng" w="12650">
                      <a:solidFill>
                        <a:srgbClr val="FFFFFF"/>
                      </a:solidFill>
                      <a:prstDash val="solid"/>
                      <a:round/>
                      <a:headEnd len="sm" w="sm" type="none"/>
                      <a:tailEnd len="sm" w="sm" type="none"/>
                    </a:lnT>
                    <a:lnB cap="flat" cmpd="sng" w="12650">
                      <a:solidFill>
                        <a:srgbClr val="FFFFFF"/>
                      </a:solidFill>
                      <a:prstDash val="solid"/>
                      <a:round/>
                      <a:headEnd len="sm" w="sm" type="none"/>
                      <a:tailEnd len="sm" w="sm" type="none"/>
                    </a:lnB>
                    <a:solidFill>
                      <a:schemeClr val="accent3"/>
                    </a:solidFill>
                  </a:tcPr>
                </a:tc>
              </a:tr>
              <a:tr h="355775">
                <a:tc>
                  <a:txBody>
                    <a:bodyPr/>
                    <a:lstStyle/>
                    <a:p>
                      <a:pPr indent="0" lvl="0" marL="0" rtl="0" algn="l">
                        <a:lnSpc>
                          <a:spcPct val="115000"/>
                        </a:lnSpc>
                        <a:spcBef>
                          <a:spcPts val="0"/>
                        </a:spcBef>
                        <a:spcAft>
                          <a:spcPts val="0"/>
                        </a:spcAft>
                        <a:buNone/>
                      </a:pPr>
                      <a:r>
                        <a:rPr lang="en-US">
                          <a:solidFill>
                            <a:srgbClr val="FFFFFF"/>
                          </a:solidFill>
                          <a:latin typeface="Trebuchet MS"/>
                          <a:ea typeface="Trebuchet MS"/>
                          <a:cs typeface="Trebuchet MS"/>
                          <a:sym typeface="Trebuchet MS"/>
                        </a:rPr>
                        <a:t>Query layer</a:t>
                      </a:r>
                      <a:endParaRPr>
                        <a:solidFill>
                          <a:srgbClr val="FFFFFF"/>
                        </a:solidFill>
                        <a:latin typeface="Trebuchet MS"/>
                        <a:ea typeface="Trebuchet MS"/>
                        <a:cs typeface="Trebuchet MS"/>
                        <a:sym typeface="Trebuchet MS"/>
                      </a:endParaRPr>
                    </a:p>
                  </a:txBody>
                  <a:tcPr marT="91425" marB="91425" marR="91425" marL="91425">
                    <a:lnL cap="flat" cmpd="sng" w="12650">
                      <a:solidFill>
                        <a:srgbClr val="FFFFFF"/>
                      </a:solidFill>
                      <a:prstDash val="solid"/>
                      <a:round/>
                      <a:headEnd len="sm" w="sm" type="none"/>
                      <a:tailEnd len="sm" w="sm" type="none"/>
                    </a:lnL>
                    <a:lnR cap="flat" cmpd="sng" w="12650">
                      <a:solidFill>
                        <a:srgbClr val="FFFFFF"/>
                      </a:solidFill>
                      <a:prstDash val="solid"/>
                      <a:round/>
                      <a:headEnd len="sm" w="sm" type="none"/>
                      <a:tailEnd len="sm" w="sm" type="none"/>
                    </a:lnR>
                    <a:lnT cap="flat" cmpd="sng" w="12650">
                      <a:solidFill>
                        <a:srgbClr val="FFFFFF"/>
                      </a:solidFill>
                      <a:prstDash val="solid"/>
                      <a:round/>
                      <a:headEnd len="sm" w="sm" type="none"/>
                      <a:tailEnd len="sm" w="sm" type="none"/>
                    </a:lnT>
                    <a:lnB cap="flat" cmpd="sng" w="12650">
                      <a:solidFill>
                        <a:srgbClr val="FFFFFF"/>
                      </a:solidFill>
                      <a:prstDash val="solid"/>
                      <a:round/>
                      <a:headEnd len="sm" w="sm" type="none"/>
                      <a:tailEnd len="sm" w="sm" type="none"/>
                    </a:lnB>
                    <a:solidFill>
                      <a:schemeClr val="lt2"/>
                    </a:solidFill>
                  </a:tcPr>
                </a:tc>
                <a:tc>
                  <a:txBody>
                    <a:bodyPr/>
                    <a:lstStyle/>
                    <a:p>
                      <a:pPr indent="0" lvl="0" marL="0" rtl="0" algn="l">
                        <a:lnSpc>
                          <a:spcPct val="115000"/>
                        </a:lnSpc>
                        <a:spcBef>
                          <a:spcPts val="0"/>
                        </a:spcBef>
                        <a:spcAft>
                          <a:spcPts val="0"/>
                        </a:spcAft>
                        <a:buNone/>
                      </a:pPr>
                      <a:r>
                        <a:rPr lang="en-US">
                          <a:solidFill>
                            <a:srgbClr val="FFFFFF"/>
                          </a:solidFill>
                          <a:latin typeface="Trebuchet MS"/>
                          <a:ea typeface="Trebuchet MS"/>
                          <a:cs typeface="Trebuchet MS"/>
                          <a:sym typeface="Trebuchet MS"/>
                        </a:rPr>
                        <a:t>Spatial Window</a:t>
                      </a:r>
                      <a:endParaRPr>
                        <a:solidFill>
                          <a:srgbClr val="FFFFFF"/>
                        </a:solidFill>
                        <a:latin typeface="Trebuchet MS"/>
                        <a:ea typeface="Trebuchet MS"/>
                        <a:cs typeface="Trebuchet MS"/>
                        <a:sym typeface="Trebuchet MS"/>
                      </a:endParaRPr>
                    </a:p>
                  </a:txBody>
                  <a:tcPr marT="91425" marB="91425" marR="91425" marL="91425">
                    <a:lnL cap="flat" cmpd="sng" w="12650">
                      <a:solidFill>
                        <a:srgbClr val="FFFFFF"/>
                      </a:solidFill>
                      <a:prstDash val="solid"/>
                      <a:round/>
                      <a:headEnd len="sm" w="sm" type="none"/>
                      <a:tailEnd len="sm" w="sm" type="none"/>
                    </a:lnL>
                    <a:lnR cap="flat" cmpd="sng" w="12650">
                      <a:solidFill>
                        <a:srgbClr val="FFFFFF"/>
                      </a:solidFill>
                      <a:prstDash val="solid"/>
                      <a:round/>
                      <a:headEnd len="sm" w="sm" type="none"/>
                      <a:tailEnd len="sm" w="sm" type="none"/>
                    </a:lnR>
                    <a:lnT cap="flat" cmpd="sng" w="12650">
                      <a:solidFill>
                        <a:srgbClr val="FFFFFF"/>
                      </a:solidFill>
                      <a:prstDash val="solid"/>
                      <a:round/>
                      <a:headEnd len="sm" w="sm" type="none"/>
                      <a:tailEnd len="sm" w="sm" type="none"/>
                    </a:lnT>
                    <a:lnB cap="flat" cmpd="sng" w="12650">
                      <a:solidFill>
                        <a:srgbClr val="FFFFFF"/>
                      </a:solidFill>
                      <a:prstDash val="solid"/>
                      <a:round/>
                      <a:headEnd len="sm" w="sm" type="none"/>
                      <a:tailEnd len="sm" w="sm" type="none"/>
                    </a:lnB>
                    <a:solidFill>
                      <a:schemeClr val="lt2"/>
                    </a:solidFill>
                  </a:tcPr>
                </a:tc>
                <a:tc>
                  <a:txBody>
                    <a:bodyPr/>
                    <a:lstStyle/>
                    <a:p>
                      <a:pPr indent="0" lvl="0" marL="0" rtl="0" algn="l">
                        <a:lnSpc>
                          <a:spcPct val="115000"/>
                        </a:lnSpc>
                        <a:spcBef>
                          <a:spcPts val="0"/>
                        </a:spcBef>
                        <a:spcAft>
                          <a:spcPts val="0"/>
                        </a:spcAft>
                        <a:buNone/>
                      </a:pPr>
                      <a:r>
                        <a:rPr lang="en-US">
                          <a:solidFill>
                            <a:schemeClr val="lt1"/>
                          </a:solidFill>
                          <a:latin typeface="Trebuchet MS"/>
                          <a:ea typeface="Trebuchet MS"/>
                          <a:cs typeface="Trebuchet MS"/>
                          <a:sym typeface="Trebuchet MS"/>
                        </a:rPr>
                        <a:t>Nearest Neighbor,</a:t>
                      </a:r>
                      <a:r>
                        <a:rPr lang="en-US">
                          <a:solidFill>
                            <a:srgbClr val="FFFFFF"/>
                          </a:solidFill>
                          <a:latin typeface="Trebuchet MS"/>
                          <a:ea typeface="Trebuchet MS"/>
                          <a:cs typeface="Trebuchet MS"/>
                          <a:sym typeface="Trebuchet MS"/>
                        </a:rPr>
                        <a:t>KNN, Spatiotemporal range search and joins</a:t>
                      </a:r>
                      <a:endParaRPr>
                        <a:solidFill>
                          <a:srgbClr val="FFFFFF"/>
                        </a:solidFill>
                        <a:latin typeface="Trebuchet MS"/>
                        <a:ea typeface="Trebuchet MS"/>
                        <a:cs typeface="Trebuchet MS"/>
                        <a:sym typeface="Trebuchet MS"/>
                      </a:endParaRPr>
                    </a:p>
                  </a:txBody>
                  <a:tcPr marT="91425" marB="91425" marR="91425" marL="91425">
                    <a:lnL cap="flat" cmpd="sng" w="12650">
                      <a:solidFill>
                        <a:srgbClr val="FFFFFF"/>
                      </a:solidFill>
                      <a:prstDash val="solid"/>
                      <a:round/>
                      <a:headEnd len="sm" w="sm" type="none"/>
                      <a:tailEnd len="sm" w="sm" type="none"/>
                    </a:lnL>
                    <a:lnR cap="flat" cmpd="sng" w="12650">
                      <a:solidFill>
                        <a:srgbClr val="FFFFFF"/>
                      </a:solidFill>
                      <a:prstDash val="solid"/>
                      <a:round/>
                      <a:headEnd len="sm" w="sm" type="none"/>
                      <a:tailEnd len="sm" w="sm" type="none"/>
                    </a:lnR>
                    <a:lnT cap="flat" cmpd="sng" w="12650">
                      <a:solidFill>
                        <a:srgbClr val="FFFFFF"/>
                      </a:solidFill>
                      <a:prstDash val="solid"/>
                      <a:round/>
                      <a:headEnd len="sm" w="sm" type="none"/>
                      <a:tailEnd len="sm" w="sm" type="none"/>
                    </a:lnT>
                    <a:lnB cap="flat" cmpd="sng" w="12650">
                      <a:solidFill>
                        <a:srgbClr val="FFFFFF"/>
                      </a:solidFill>
                      <a:prstDash val="solid"/>
                      <a:round/>
                      <a:headEnd len="sm" w="sm" type="none"/>
                      <a:tailEnd len="sm" w="sm" type="none"/>
                    </a:lnB>
                    <a:solidFill>
                      <a:schemeClr val="lt2"/>
                    </a:solidFill>
                  </a:tcPr>
                </a:tc>
              </a:tr>
              <a:tr h="355775">
                <a:tc>
                  <a:txBody>
                    <a:bodyPr/>
                    <a:lstStyle/>
                    <a:p>
                      <a:pPr indent="0" lvl="0" marL="0" rtl="0" algn="l">
                        <a:lnSpc>
                          <a:spcPct val="115000"/>
                        </a:lnSpc>
                        <a:spcBef>
                          <a:spcPts val="0"/>
                        </a:spcBef>
                        <a:spcAft>
                          <a:spcPts val="0"/>
                        </a:spcAft>
                        <a:buNone/>
                      </a:pPr>
                      <a:r>
                        <a:rPr lang="en-US">
                          <a:solidFill>
                            <a:srgbClr val="FFFFFF"/>
                          </a:solidFill>
                          <a:latin typeface="Trebuchet MS"/>
                          <a:ea typeface="Trebuchet MS"/>
                          <a:cs typeface="Trebuchet MS"/>
                          <a:sym typeface="Trebuchet MS"/>
                        </a:rPr>
                        <a:t>Index layer</a:t>
                      </a:r>
                      <a:endParaRPr>
                        <a:solidFill>
                          <a:srgbClr val="FFFFFF"/>
                        </a:solidFill>
                        <a:latin typeface="Trebuchet MS"/>
                        <a:ea typeface="Trebuchet MS"/>
                        <a:cs typeface="Trebuchet MS"/>
                        <a:sym typeface="Trebuchet MS"/>
                      </a:endParaRPr>
                    </a:p>
                  </a:txBody>
                  <a:tcPr marT="91425" marB="91425" marR="91425" marL="91425">
                    <a:lnL cap="flat" cmpd="sng" w="12650">
                      <a:solidFill>
                        <a:srgbClr val="FFFFFF"/>
                      </a:solidFill>
                      <a:prstDash val="solid"/>
                      <a:round/>
                      <a:headEnd len="sm" w="sm" type="none"/>
                      <a:tailEnd len="sm" w="sm" type="none"/>
                    </a:lnL>
                    <a:lnR cap="flat" cmpd="sng" w="12650">
                      <a:solidFill>
                        <a:srgbClr val="FFFFFF"/>
                      </a:solidFill>
                      <a:prstDash val="solid"/>
                      <a:round/>
                      <a:headEnd len="sm" w="sm" type="none"/>
                      <a:tailEnd len="sm" w="sm" type="none"/>
                    </a:lnR>
                    <a:lnT cap="flat" cmpd="sng" w="12650">
                      <a:solidFill>
                        <a:srgbClr val="FFFFFF"/>
                      </a:solidFill>
                      <a:prstDash val="solid"/>
                      <a:round/>
                      <a:headEnd len="sm" w="sm" type="none"/>
                      <a:tailEnd len="sm" w="sm" type="none"/>
                    </a:lnT>
                    <a:lnB cap="flat" cmpd="sng" w="12650">
                      <a:solidFill>
                        <a:srgbClr val="FFFFFF"/>
                      </a:solidFill>
                      <a:prstDash val="solid"/>
                      <a:round/>
                      <a:headEnd len="sm" w="sm" type="none"/>
                      <a:tailEnd len="sm" w="sm" type="none"/>
                    </a:lnB>
                    <a:solidFill>
                      <a:schemeClr val="lt2"/>
                    </a:solidFill>
                  </a:tcPr>
                </a:tc>
                <a:tc>
                  <a:txBody>
                    <a:bodyPr/>
                    <a:lstStyle/>
                    <a:p>
                      <a:pPr indent="0" lvl="0" marL="0" rtl="0" algn="l">
                        <a:lnSpc>
                          <a:spcPct val="115000"/>
                        </a:lnSpc>
                        <a:spcBef>
                          <a:spcPts val="0"/>
                        </a:spcBef>
                        <a:spcAft>
                          <a:spcPts val="0"/>
                        </a:spcAft>
                        <a:buNone/>
                      </a:pPr>
                      <a:r>
                        <a:t/>
                      </a:r>
                      <a:endParaRPr>
                        <a:solidFill>
                          <a:srgbClr val="FFFFFF"/>
                        </a:solidFill>
                        <a:latin typeface="Trebuchet MS"/>
                        <a:ea typeface="Trebuchet MS"/>
                        <a:cs typeface="Trebuchet MS"/>
                        <a:sym typeface="Trebuchet MS"/>
                      </a:endParaRPr>
                    </a:p>
                  </a:txBody>
                  <a:tcPr marT="91425" marB="91425" marR="91425" marL="91425">
                    <a:lnL cap="flat" cmpd="sng" w="12650">
                      <a:solidFill>
                        <a:srgbClr val="FFFFFF"/>
                      </a:solidFill>
                      <a:prstDash val="solid"/>
                      <a:round/>
                      <a:headEnd len="sm" w="sm" type="none"/>
                      <a:tailEnd len="sm" w="sm" type="none"/>
                    </a:lnL>
                    <a:lnR cap="flat" cmpd="sng" w="12650">
                      <a:solidFill>
                        <a:srgbClr val="FFFFFF"/>
                      </a:solidFill>
                      <a:prstDash val="solid"/>
                      <a:round/>
                      <a:headEnd len="sm" w="sm" type="none"/>
                      <a:tailEnd len="sm" w="sm" type="none"/>
                    </a:lnR>
                    <a:lnT cap="flat" cmpd="sng" w="12650">
                      <a:solidFill>
                        <a:srgbClr val="FFFFFF"/>
                      </a:solidFill>
                      <a:prstDash val="solid"/>
                      <a:round/>
                      <a:headEnd len="sm" w="sm" type="none"/>
                      <a:tailEnd len="sm" w="sm" type="none"/>
                    </a:lnT>
                    <a:lnB cap="flat" cmpd="sng" w="12650">
                      <a:solidFill>
                        <a:srgbClr val="FFFFFF"/>
                      </a:solidFill>
                      <a:prstDash val="solid"/>
                      <a:round/>
                      <a:headEnd len="sm" w="sm" type="none"/>
                      <a:tailEnd len="sm" w="sm" type="none"/>
                    </a:lnB>
                    <a:solidFill>
                      <a:schemeClr val="lt2"/>
                    </a:solidFill>
                  </a:tcPr>
                </a:tc>
                <a:tc>
                  <a:txBody>
                    <a:bodyPr/>
                    <a:lstStyle/>
                    <a:p>
                      <a:pPr indent="0" lvl="0" marL="0" rtl="0" algn="l">
                        <a:lnSpc>
                          <a:spcPct val="115000"/>
                        </a:lnSpc>
                        <a:spcBef>
                          <a:spcPts val="0"/>
                        </a:spcBef>
                        <a:spcAft>
                          <a:spcPts val="0"/>
                        </a:spcAft>
                        <a:buNone/>
                      </a:pPr>
                      <a:r>
                        <a:rPr lang="en-US">
                          <a:solidFill>
                            <a:schemeClr val="lt1"/>
                          </a:solidFill>
                          <a:latin typeface="Trebuchet MS"/>
                          <a:ea typeface="Trebuchet MS"/>
                          <a:cs typeface="Trebuchet MS"/>
                          <a:sym typeface="Trebuchet MS"/>
                        </a:rPr>
                        <a:t>Grid, Quad Tree</a:t>
                      </a:r>
                      <a:r>
                        <a:rPr lang="en-US">
                          <a:solidFill>
                            <a:schemeClr val="lt1"/>
                          </a:solidFill>
                          <a:latin typeface="Trebuchet MS"/>
                          <a:ea typeface="Trebuchet MS"/>
                          <a:cs typeface="Trebuchet MS"/>
                          <a:sym typeface="Trebuchet MS"/>
                        </a:rPr>
                        <a:t>, </a:t>
                      </a:r>
                      <a:r>
                        <a:rPr lang="en-US">
                          <a:solidFill>
                            <a:srgbClr val="FFFFFF"/>
                          </a:solidFill>
                          <a:latin typeface="Trebuchet MS"/>
                          <a:ea typeface="Trebuchet MS"/>
                          <a:cs typeface="Trebuchet MS"/>
                          <a:sym typeface="Trebuchet MS"/>
                        </a:rPr>
                        <a:t>R-Tree, Geohash, Voronoi Tessellation</a:t>
                      </a:r>
                      <a:endParaRPr>
                        <a:solidFill>
                          <a:srgbClr val="FFFFFF"/>
                        </a:solidFill>
                        <a:latin typeface="Trebuchet MS"/>
                        <a:ea typeface="Trebuchet MS"/>
                        <a:cs typeface="Trebuchet MS"/>
                        <a:sym typeface="Trebuchet MS"/>
                      </a:endParaRPr>
                    </a:p>
                  </a:txBody>
                  <a:tcPr marT="91425" marB="91425" marR="91425" marL="91425">
                    <a:lnL cap="flat" cmpd="sng" w="12650">
                      <a:solidFill>
                        <a:srgbClr val="FFFFFF"/>
                      </a:solidFill>
                      <a:prstDash val="solid"/>
                      <a:round/>
                      <a:headEnd len="sm" w="sm" type="none"/>
                      <a:tailEnd len="sm" w="sm" type="none"/>
                    </a:lnL>
                    <a:lnR cap="flat" cmpd="sng" w="12650">
                      <a:solidFill>
                        <a:srgbClr val="FFFFFF"/>
                      </a:solidFill>
                      <a:prstDash val="solid"/>
                      <a:round/>
                      <a:headEnd len="sm" w="sm" type="none"/>
                      <a:tailEnd len="sm" w="sm" type="none"/>
                    </a:lnR>
                    <a:lnT cap="flat" cmpd="sng" w="12650">
                      <a:solidFill>
                        <a:srgbClr val="FFFFFF"/>
                      </a:solidFill>
                      <a:prstDash val="solid"/>
                      <a:round/>
                      <a:headEnd len="sm" w="sm" type="none"/>
                      <a:tailEnd len="sm" w="sm" type="none"/>
                    </a:lnT>
                    <a:lnB cap="flat" cmpd="sng" w="12650">
                      <a:solidFill>
                        <a:srgbClr val="FFFFFF"/>
                      </a:solidFill>
                      <a:prstDash val="solid"/>
                      <a:round/>
                      <a:headEnd len="sm" w="sm" type="none"/>
                      <a:tailEnd len="sm" w="sm" type="none"/>
                    </a:lnB>
                    <a:solidFill>
                      <a:schemeClr val="lt2"/>
                    </a:solidFill>
                  </a:tcPr>
                </a:tc>
              </a:tr>
              <a:tr h="560450">
                <a:tc>
                  <a:txBody>
                    <a:bodyPr/>
                    <a:lstStyle/>
                    <a:p>
                      <a:pPr indent="0" lvl="0" marL="0" rtl="0" algn="l">
                        <a:lnSpc>
                          <a:spcPct val="115000"/>
                        </a:lnSpc>
                        <a:spcBef>
                          <a:spcPts val="0"/>
                        </a:spcBef>
                        <a:spcAft>
                          <a:spcPts val="0"/>
                        </a:spcAft>
                        <a:buNone/>
                      </a:pPr>
                      <a:r>
                        <a:rPr lang="en-US">
                          <a:solidFill>
                            <a:srgbClr val="FFFFFF"/>
                          </a:solidFill>
                          <a:latin typeface="Trebuchet MS"/>
                          <a:ea typeface="Trebuchet MS"/>
                          <a:cs typeface="Trebuchet MS"/>
                          <a:sym typeface="Trebuchet MS"/>
                        </a:rPr>
                        <a:t>Geo-operations</a:t>
                      </a:r>
                      <a:endParaRPr>
                        <a:solidFill>
                          <a:srgbClr val="FFFFFF"/>
                        </a:solidFill>
                        <a:latin typeface="Trebuchet MS"/>
                        <a:ea typeface="Trebuchet MS"/>
                        <a:cs typeface="Trebuchet MS"/>
                        <a:sym typeface="Trebuchet MS"/>
                      </a:endParaRPr>
                    </a:p>
                  </a:txBody>
                  <a:tcPr marT="91425" marB="91425" marR="91425" marL="91425">
                    <a:lnL cap="flat" cmpd="sng" w="12650">
                      <a:solidFill>
                        <a:srgbClr val="FFFFFF"/>
                      </a:solidFill>
                      <a:prstDash val="solid"/>
                      <a:round/>
                      <a:headEnd len="sm" w="sm" type="none"/>
                      <a:tailEnd len="sm" w="sm" type="none"/>
                    </a:lnL>
                    <a:lnR cap="flat" cmpd="sng" w="12650">
                      <a:solidFill>
                        <a:srgbClr val="FFFFFF"/>
                      </a:solidFill>
                      <a:prstDash val="solid"/>
                      <a:round/>
                      <a:headEnd len="sm" w="sm" type="none"/>
                      <a:tailEnd len="sm" w="sm" type="none"/>
                    </a:lnR>
                    <a:lnT cap="flat" cmpd="sng" w="12650">
                      <a:solidFill>
                        <a:srgbClr val="FFFFFF"/>
                      </a:solidFill>
                      <a:prstDash val="solid"/>
                      <a:round/>
                      <a:headEnd len="sm" w="sm" type="none"/>
                      <a:tailEnd len="sm" w="sm" type="none"/>
                    </a:lnT>
                    <a:lnB cap="flat" cmpd="sng" w="12650">
                      <a:solidFill>
                        <a:srgbClr val="FFFFFF"/>
                      </a:solidFill>
                      <a:prstDash val="solid"/>
                      <a:round/>
                      <a:headEnd len="sm" w="sm" type="none"/>
                      <a:tailEnd len="sm" w="sm" type="none"/>
                    </a:lnB>
                    <a:solidFill>
                      <a:schemeClr val="lt2"/>
                    </a:solidFill>
                  </a:tcPr>
                </a:tc>
                <a:tc>
                  <a:txBody>
                    <a:bodyPr/>
                    <a:lstStyle/>
                    <a:p>
                      <a:pPr indent="0" lvl="0" marL="0" rtl="0" algn="l">
                        <a:lnSpc>
                          <a:spcPct val="115000"/>
                        </a:lnSpc>
                        <a:spcBef>
                          <a:spcPts val="0"/>
                        </a:spcBef>
                        <a:spcAft>
                          <a:spcPts val="0"/>
                        </a:spcAft>
                        <a:buNone/>
                      </a:pPr>
                      <a:r>
                        <a:rPr lang="en-US">
                          <a:solidFill>
                            <a:srgbClr val="FFFFFF"/>
                          </a:solidFill>
                          <a:latin typeface="Trebuchet MS"/>
                          <a:ea typeface="Trebuchet MS"/>
                          <a:cs typeface="Trebuchet MS"/>
                          <a:sym typeface="Trebuchet MS"/>
                        </a:rPr>
                        <a:t>Point in polygon (PIP), Haversine distance, Hausdorff distance, lat-lon to xy transformation, spline interpolation</a:t>
                      </a:r>
                      <a:endParaRPr>
                        <a:solidFill>
                          <a:srgbClr val="FFFFFF"/>
                        </a:solidFill>
                        <a:latin typeface="Trebuchet MS"/>
                        <a:ea typeface="Trebuchet MS"/>
                        <a:cs typeface="Trebuchet MS"/>
                        <a:sym typeface="Trebuchet MS"/>
                      </a:endParaRPr>
                    </a:p>
                  </a:txBody>
                  <a:tcPr marT="91425" marB="91425" marR="91425" marL="91425">
                    <a:lnL cap="flat" cmpd="sng" w="12650">
                      <a:solidFill>
                        <a:srgbClr val="FFFFFF"/>
                      </a:solidFill>
                      <a:prstDash val="solid"/>
                      <a:round/>
                      <a:headEnd len="sm" w="sm" type="none"/>
                      <a:tailEnd len="sm" w="sm" type="none"/>
                    </a:lnL>
                    <a:lnR cap="flat" cmpd="sng" w="12650">
                      <a:solidFill>
                        <a:srgbClr val="FFFFFF"/>
                      </a:solidFill>
                      <a:prstDash val="solid"/>
                      <a:round/>
                      <a:headEnd len="sm" w="sm" type="none"/>
                      <a:tailEnd len="sm" w="sm" type="none"/>
                    </a:lnR>
                    <a:lnT cap="flat" cmpd="sng" w="12650">
                      <a:solidFill>
                        <a:srgbClr val="FFFFFF"/>
                      </a:solidFill>
                      <a:prstDash val="solid"/>
                      <a:round/>
                      <a:headEnd len="sm" w="sm" type="none"/>
                      <a:tailEnd len="sm" w="sm" type="none"/>
                    </a:lnT>
                    <a:lnB cap="flat" cmpd="sng" w="12650">
                      <a:solidFill>
                        <a:srgbClr val="FFFFFF"/>
                      </a:solidFill>
                      <a:prstDash val="solid"/>
                      <a:round/>
                      <a:headEnd len="sm" w="sm" type="none"/>
                      <a:tailEnd len="sm" w="sm" type="none"/>
                    </a:lnB>
                    <a:solidFill>
                      <a:schemeClr val="lt2"/>
                    </a:solidFill>
                  </a:tcPr>
                </a:tc>
                <a:tc>
                  <a:txBody>
                    <a:bodyPr/>
                    <a:lstStyle/>
                    <a:p>
                      <a:pPr indent="0" lvl="0" marL="0" rtl="0" algn="l">
                        <a:lnSpc>
                          <a:spcPct val="115000"/>
                        </a:lnSpc>
                        <a:spcBef>
                          <a:spcPts val="0"/>
                        </a:spcBef>
                        <a:spcAft>
                          <a:spcPts val="0"/>
                        </a:spcAft>
                        <a:buNone/>
                      </a:pPr>
                      <a:r>
                        <a:rPr lang="en-US">
                          <a:solidFill>
                            <a:srgbClr val="FFFFFF"/>
                          </a:solidFill>
                          <a:latin typeface="Trebuchet MS"/>
                          <a:ea typeface="Trebuchet MS"/>
                          <a:cs typeface="Trebuchet MS"/>
                          <a:sym typeface="Trebuchet MS"/>
                        </a:rPr>
                        <a:t>Line intersecting polygon, Other distance functions, Polygon intersection, union</a:t>
                      </a:r>
                      <a:endParaRPr>
                        <a:solidFill>
                          <a:srgbClr val="FFFFFF"/>
                        </a:solidFill>
                        <a:latin typeface="Trebuchet MS"/>
                        <a:ea typeface="Trebuchet MS"/>
                        <a:cs typeface="Trebuchet MS"/>
                        <a:sym typeface="Trebuchet MS"/>
                      </a:endParaRPr>
                    </a:p>
                  </a:txBody>
                  <a:tcPr marT="91425" marB="91425" marR="91425" marL="91425">
                    <a:lnL cap="flat" cmpd="sng" w="12650">
                      <a:solidFill>
                        <a:srgbClr val="FFFFFF"/>
                      </a:solidFill>
                      <a:prstDash val="solid"/>
                      <a:round/>
                      <a:headEnd len="sm" w="sm" type="none"/>
                      <a:tailEnd len="sm" w="sm" type="none"/>
                    </a:lnL>
                    <a:lnR cap="flat" cmpd="sng" w="12650">
                      <a:solidFill>
                        <a:srgbClr val="FFFFFF"/>
                      </a:solidFill>
                      <a:prstDash val="solid"/>
                      <a:round/>
                      <a:headEnd len="sm" w="sm" type="none"/>
                      <a:tailEnd len="sm" w="sm" type="none"/>
                    </a:lnR>
                    <a:lnT cap="flat" cmpd="sng" w="12650">
                      <a:solidFill>
                        <a:srgbClr val="FFFFFF"/>
                      </a:solidFill>
                      <a:prstDash val="solid"/>
                      <a:round/>
                      <a:headEnd len="sm" w="sm" type="none"/>
                      <a:tailEnd len="sm" w="sm" type="none"/>
                    </a:lnT>
                    <a:lnB cap="flat" cmpd="sng" w="12650">
                      <a:solidFill>
                        <a:srgbClr val="FFFFFF"/>
                      </a:solidFill>
                      <a:prstDash val="solid"/>
                      <a:round/>
                      <a:headEnd len="sm" w="sm" type="none"/>
                      <a:tailEnd len="sm" w="sm" type="none"/>
                    </a:lnB>
                    <a:solidFill>
                      <a:schemeClr val="lt2"/>
                    </a:solidFill>
                  </a:tcPr>
                </a:tc>
              </a:tr>
              <a:tr h="458125">
                <a:tc>
                  <a:txBody>
                    <a:bodyPr/>
                    <a:lstStyle/>
                    <a:p>
                      <a:pPr indent="0" lvl="0" marL="0" rtl="0" algn="l">
                        <a:lnSpc>
                          <a:spcPct val="115000"/>
                        </a:lnSpc>
                        <a:spcBef>
                          <a:spcPts val="0"/>
                        </a:spcBef>
                        <a:spcAft>
                          <a:spcPts val="0"/>
                        </a:spcAft>
                        <a:buNone/>
                      </a:pPr>
                      <a:r>
                        <a:rPr lang="en-US">
                          <a:solidFill>
                            <a:srgbClr val="FFFFFF"/>
                          </a:solidFill>
                          <a:latin typeface="Trebuchet MS"/>
                          <a:ea typeface="Trebuchet MS"/>
                          <a:cs typeface="Trebuchet MS"/>
                          <a:sym typeface="Trebuchet MS"/>
                        </a:rPr>
                        <a:t>Geo-representation</a:t>
                      </a:r>
                      <a:endParaRPr>
                        <a:solidFill>
                          <a:srgbClr val="FFFFFF"/>
                        </a:solidFill>
                        <a:latin typeface="Trebuchet MS"/>
                        <a:ea typeface="Trebuchet MS"/>
                        <a:cs typeface="Trebuchet MS"/>
                        <a:sym typeface="Trebuchet MS"/>
                      </a:endParaRPr>
                    </a:p>
                  </a:txBody>
                  <a:tcPr marT="91425" marB="91425" marR="91425" marL="91425">
                    <a:lnL cap="flat" cmpd="sng" w="12650">
                      <a:solidFill>
                        <a:srgbClr val="FFFFFF"/>
                      </a:solidFill>
                      <a:prstDash val="solid"/>
                      <a:round/>
                      <a:headEnd len="sm" w="sm" type="none"/>
                      <a:tailEnd len="sm" w="sm" type="none"/>
                    </a:lnL>
                    <a:lnR cap="flat" cmpd="sng" w="12650">
                      <a:solidFill>
                        <a:srgbClr val="FFFFFF"/>
                      </a:solidFill>
                      <a:prstDash val="solid"/>
                      <a:round/>
                      <a:headEnd len="sm" w="sm" type="none"/>
                      <a:tailEnd len="sm" w="sm" type="none"/>
                    </a:lnR>
                    <a:lnT cap="flat" cmpd="sng" w="12650">
                      <a:solidFill>
                        <a:srgbClr val="FFFFFF"/>
                      </a:solidFill>
                      <a:prstDash val="solid"/>
                      <a:round/>
                      <a:headEnd len="sm" w="sm" type="none"/>
                      <a:tailEnd len="sm" w="sm" type="none"/>
                    </a:lnT>
                    <a:lnB cap="flat" cmpd="sng" w="12650">
                      <a:solidFill>
                        <a:srgbClr val="FFFFFF"/>
                      </a:solidFill>
                      <a:prstDash val="solid"/>
                      <a:round/>
                      <a:headEnd len="sm" w="sm" type="none"/>
                      <a:tailEnd len="sm" w="sm" type="none"/>
                    </a:lnB>
                    <a:solidFill>
                      <a:schemeClr val="lt2"/>
                    </a:solidFill>
                  </a:tcPr>
                </a:tc>
                <a:tc>
                  <a:txBody>
                    <a:bodyPr/>
                    <a:lstStyle/>
                    <a:p>
                      <a:pPr indent="0" lvl="0" marL="0" rtl="0" algn="l">
                        <a:lnSpc>
                          <a:spcPct val="115000"/>
                        </a:lnSpc>
                        <a:spcBef>
                          <a:spcPts val="0"/>
                        </a:spcBef>
                        <a:spcAft>
                          <a:spcPts val="0"/>
                        </a:spcAft>
                        <a:buNone/>
                      </a:pPr>
                      <a:r>
                        <a:rPr lang="en-US">
                          <a:solidFill>
                            <a:srgbClr val="FFFFFF"/>
                          </a:solidFill>
                          <a:latin typeface="Trebuchet MS"/>
                          <a:ea typeface="Trebuchet MS"/>
                          <a:cs typeface="Trebuchet MS"/>
                          <a:sym typeface="Trebuchet MS"/>
                        </a:rPr>
                        <a:t>Shape primitives, points, polylines, polygons</a:t>
                      </a:r>
                      <a:endParaRPr>
                        <a:solidFill>
                          <a:srgbClr val="FFFFFF"/>
                        </a:solidFill>
                        <a:latin typeface="Trebuchet MS"/>
                        <a:ea typeface="Trebuchet MS"/>
                        <a:cs typeface="Trebuchet MS"/>
                        <a:sym typeface="Trebuchet MS"/>
                      </a:endParaRPr>
                    </a:p>
                  </a:txBody>
                  <a:tcPr marT="91425" marB="91425" marR="91425" marL="91425">
                    <a:lnL cap="flat" cmpd="sng" w="12650">
                      <a:solidFill>
                        <a:srgbClr val="FFFFFF"/>
                      </a:solidFill>
                      <a:prstDash val="solid"/>
                      <a:round/>
                      <a:headEnd len="sm" w="sm" type="none"/>
                      <a:tailEnd len="sm" w="sm" type="none"/>
                    </a:lnL>
                    <a:lnR cap="flat" cmpd="sng" w="12650">
                      <a:solidFill>
                        <a:srgbClr val="FFFFFF"/>
                      </a:solidFill>
                      <a:prstDash val="solid"/>
                      <a:round/>
                      <a:headEnd len="sm" w="sm" type="none"/>
                      <a:tailEnd len="sm" w="sm" type="none"/>
                    </a:lnR>
                    <a:lnT cap="flat" cmpd="sng" w="12650">
                      <a:solidFill>
                        <a:srgbClr val="FFFFFF"/>
                      </a:solidFill>
                      <a:prstDash val="solid"/>
                      <a:round/>
                      <a:headEnd len="sm" w="sm" type="none"/>
                      <a:tailEnd len="sm" w="sm" type="none"/>
                    </a:lnT>
                    <a:lnB cap="flat" cmpd="sng" w="12650">
                      <a:solidFill>
                        <a:srgbClr val="FFFFFF"/>
                      </a:solidFill>
                      <a:prstDash val="solid"/>
                      <a:round/>
                      <a:headEnd len="sm" w="sm" type="none"/>
                      <a:tailEnd len="sm" w="sm" type="none"/>
                    </a:lnB>
                    <a:solidFill>
                      <a:schemeClr val="lt2"/>
                    </a:solidFill>
                  </a:tcPr>
                </a:tc>
                <a:tc>
                  <a:txBody>
                    <a:bodyPr/>
                    <a:lstStyle/>
                    <a:p>
                      <a:pPr indent="0" lvl="0" marL="0" rtl="0" algn="l">
                        <a:lnSpc>
                          <a:spcPct val="115000"/>
                        </a:lnSpc>
                        <a:spcBef>
                          <a:spcPts val="0"/>
                        </a:spcBef>
                        <a:spcAft>
                          <a:spcPts val="0"/>
                        </a:spcAft>
                        <a:buNone/>
                      </a:pPr>
                      <a:r>
                        <a:rPr lang="en-US">
                          <a:solidFill>
                            <a:srgbClr val="FFFFFF"/>
                          </a:solidFill>
                          <a:latin typeface="Trebuchet MS"/>
                          <a:ea typeface="Trebuchet MS"/>
                          <a:cs typeface="Trebuchet MS"/>
                          <a:sym typeface="Trebuchet MS"/>
                        </a:rPr>
                        <a:t>Additional shape primitives</a:t>
                      </a:r>
                      <a:endParaRPr>
                        <a:solidFill>
                          <a:srgbClr val="FFFFFF"/>
                        </a:solidFill>
                        <a:latin typeface="Trebuchet MS"/>
                        <a:ea typeface="Trebuchet MS"/>
                        <a:cs typeface="Trebuchet MS"/>
                        <a:sym typeface="Trebuchet MS"/>
                      </a:endParaRPr>
                    </a:p>
                  </a:txBody>
                  <a:tcPr marT="91425" marB="91425" marR="91425" marL="91425">
                    <a:lnL cap="flat" cmpd="sng" w="12650">
                      <a:solidFill>
                        <a:srgbClr val="FFFFFF"/>
                      </a:solidFill>
                      <a:prstDash val="solid"/>
                      <a:round/>
                      <a:headEnd len="sm" w="sm" type="none"/>
                      <a:tailEnd len="sm" w="sm" type="none"/>
                    </a:lnL>
                    <a:lnR cap="flat" cmpd="sng" w="12650">
                      <a:solidFill>
                        <a:srgbClr val="FFFFFF"/>
                      </a:solidFill>
                      <a:prstDash val="solid"/>
                      <a:round/>
                      <a:headEnd len="sm" w="sm" type="none"/>
                      <a:tailEnd len="sm" w="sm" type="none"/>
                    </a:lnR>
                    <a:lnT cap="flat" cmpd="sng" w="12650">
                      <a:solidFill>
                        <a:srgbClr val="FFFFFF"/>
                      </a:solidFill>
                      <a:prstDash val="solid"/>
                      <a:round/>
                      <a:headEnd len="sm" w="sm" type="none"/>
                      <a:tailEnd len="sm" w="sm" type="none"/>
                    </a:lnT>
                    <a:lnB cap="flat" cmpd="sng" w="12650">
                      <a:solidFill>
                        <a:srgbClr val="FFFFFF"/>
                      </a:solidFill>
                      <a:prstDash val="solid"/>
                      <a:round/>
                      <a:headEnd len="sm" w="sm" type="none"/>
                      <a:tailEnd len="sm" w="sm" type="none"/>
                    </a:lnB>
                    <a:solidFill>
                      <a:schemeClr val="lt2"/>
                    </a:solidFill>
                  </a:tcPr>
                </a:tc>
              </a:tr>
            </a:tbl>
          </a:graphicData>
        </a:graphic>
      </p:graphicFrame>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04" name="Shape 1404"/>
        <p:cNvGrpSpPr/>
        <p:nvPr/>
      </p:nvGrpSpPr>
      <p:grpSpPr>
        <a:xfrm>
          <a:off x="0" y="0"/>
          <a:ext cx="0" cy="0"/>
          <a:chOff x="0" y="0"/>
          <a:chExt cx="0" cy="0"/>
        </a:xfrm>
      </p:grpSpPr>
      <p:sp>
        <p:nvSpPr>
          <p:cNvPr id="1405" name="Google Shape;1405;p152"/>
          <p:cNvSpPr txBox="1"/>
          <p:nvPr>
            <p:ph type="title"/>
          </p:nvPr>
        </p:nvSpPr>
        <p:spPr>
          <a:xfrm>
            <a:off x="498348" y="737426"/>
            <a:ext cx="9976200" cy="59100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None/>
            </a:pPr>
            <a:r>
              <a:rPr lang="en-US"/>
              <a:t>cuSpatial</a:t>
            </a:r>
            <a:endParaRPr/>
          </a:p>
        </p:txBody>
      </p:sp>
      <p:graphicFrame>
        <p:nvGraphicFramePr>
          <p:cNvPr id="1406" name="Google Shape;1406;p152"/>
          <p:cNvGraphicFramePr/>
          <p:nvPr/>
        </p:nvGraphicFramePr>
        <p:xfrm>
          <a:off x="1600" y="1843100"/>
          <a:ext cx="3000000" cy="3000000"/>
        </p:xfrm>
        <a:graphic>
          <a:graphicData uri="http://schemas.openxmlformats.org/drawingml/2006/table">
            <a:tbl>
              <a:tblPr>
                <a:noFill/>
                <a:tableStyleId>{E7445E6E-776C-47BC-861E-C79EDAE0ED9F}</a:tableStyleId>
              </a:tblPr>
              <a:tblGrid>
                <a:gridCol w="2228850"/>
                <a:gridCol w="2505075"/>
                <a:gridCol w="2114550"/>
                <a:gridCol w="2247900"/>
                <a:gridCol w="1876425"/>
              </a:tblGrid>
              <a:tr h="642475">
                <a:tc>
                  <a:txBody>
                    <a:bodyPr/>
                    <a:lstStyle/>
                    <a:p>
                      <a:pPr indent="0" lvl="0" marL="0" rtl="0" algn="l">
                        <a:lnSpc>
                          <a:spcPct val="107000"/>
                        </a:lnSpc>
                        <a:spcBef>
                          <a:spcPts val="0"/>
                        </a:spcBef>
                        <a:spcAft>
                          <a:spcPts val="0"/>
                        </a:spcAft>
                        <a:buNone/>
                      </a:pPr>
                      <a:r>
                        <a:rPr b="1" lang="en-US">
                          <a:solidFill>
                            <a:srgbClr val="FFFFFF"/>
                          </a:solidFill>
                          <a:latin typeface="Trebuchet MS"/>
                          <a:ea typeface="Trebuchet MS"/>
                          <a:cs typeface="Trebuchet MS"/>
                          <a:sym typeface="Trebuchet MS"/>
                        </a:rPr>
                        <a:t>cuSpatial Operation</a:t>
                      </a:r>
                      <a:endParaRPr b="1">
                        <a:solidFill>
                          <a:srgbClr val="FFFFFF"/>
                        </a:solidFill>
                        <a:latin typeface="Trebuchet MS"/>
                        <a:ea typeface="Trebuchet MS"/>
                        <a:cs typeface="Trebuchet MS"/>
                        <a:sym typeface="Trebuchet MS"/>
                      </a:endParaRPr>
                    </a:p>
                  </a:txBody>
                  <a:tcPr marT="91425" marB="91425" marR="91425" marL="91425">
                    <a:lnL cap="flat" cmpd="sng" w="12650">
                      <a:solidFill>
                        <a:srgbClr val="FFFFFF"/>
                      </a:solidFill>
                      <a:prstDash val="solid"/>
                      <a:round/>
                      <a:headEnd len="sm" w="sm" type="none"/>
                      <a:tailEnd len="sm" w="sm" type="none"/>
                    </a:lnL>
                    <a:lnR cap="flat" cmpd="sng" w="12650">
                      <a:solidFill>
                        <a:srgbClr val="FFFFFF"/>
                      </a:solidFill>
                      <a:prstDash val="solid"/>
                      <a:round/>
                      <a:headEnd len="sm" w="sm" type="none"/>
                      <a:tailEnd len="sm" w="sm" type="none"/>
                    </a:lnR>
                    <a:lnT cap="flat" cmpd="sng" w="1265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chemeClr val="lt2"/>
                    </a:solidFill>
                  </a:tcPr>
                </a:tc>
                <a:tc>
                  <a:txBody>
                    <a:bodyPr/>
                    <a:lstStyle/>
                    <a:p>
                      <a:pPr indent="0" lvl="0" marL="0" rtl="0" algn="l">
                        <a:lnSpc>
                          <a:spcPct val="107000"/>
                        </a:lnSpc>
                        <a:spcBef>
                          <a:spcPts val="0"/>
                        </a:spcBef>
                        <a:spcAft>
                          <a:spcPts val="0"/>
                        </a:spcAft>
                        <a:buNone/>
                      </a:pPr>
                      <a:r>
                        <a:rPr b="1" lang="en-US">
                          <a:solidFill>
                            <a:srgbClr val="FFFFFF"/>
                          </a:solidFill>
                          <a:latin typeface="Trebuchet MS"/>
                          <a:ea typeface="Trebuchet MS"/>
                          <a:cs typeface="Trebuchet MS"/>
                          <a:sym typeface="Trebuchet MS"/>
                        </a:rPr>
                        <a:t>Input data</a:t>
                      </a:r>
                      <a:endParaRPr b="1">
                        <a:solidFill>
                          <a:srgbClr val="FFFFFF"/>
                        </a:solidFill>
                        <a:latin typeface="Trebuchet MS"/>
                        <a:ea typeface="Trebuchet MS"/>
                        <a:cs typeface="Trebuchet MS"/>
                        <a:sym typeface="Trebuchet MS"/>
                      </a:endParaRPr>
                    </a:p>
                  </a:txBody>
                  <a:tcPr marT="91425" marB="91425" marR="91425" marL="91425">
                    <a:lnL cap="flat" cmpd="sng" w="12650">
                      <a:solidFill>
                        <a:srgbClr val="FFFFFF"/>
                      </a:solidFill>
                      <a:prstDash val="solid"/>
                      <a:round/>
                      <a:headEnd len="sm" w="sm" type="none"/>
                      <a:tailEnd len="sm" w="sm" type="none"/>
                    </a:lnL>
                    <a:lnR cap="flat" cmpd="sng" w="12650">
                      <a:solidFill>
                        <a:srgbClr val="FFFFFF"/>
                      </a:solidFill>
                      <a:prstDash val="solid"/>
                      <a:round/>
                      <a:headEnd len="sm" w="sm" type="none"/>
                      <a:tailEnd len="sm" w="sm" type="none"/>
                    </a:lnR>
                    <a:lnT cap="flat" cmpd="sng" w="12650">
                      <a:solidFill>
                        <a:srgbClr val="FFFFFF"/>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2"/>
                    </a:solidFill>
                  </a:tcPr>
                </a:tc>
                <a:tc>
                  <a:txBody>
                    <a:bodyPr/>
                    <a:lstStyle/>
                    <a:p>
                      <a:pPr indent="0" lvl="0" marL="0" rtl="0" algn="l">
                        <a:lnSpc>
                          <a:spcPct val="107000"/>
                        </a:lnSpc>
                        <a:spcBef>
                          <a:spcPts val="0"/>
                        </a:spcBef>
                        <a:spcAft>
                          <a:spcPts val="0"/>
                        </a:spcAft>
                        <a:buNone/>
                      </a:pPr>
                      <a:r>
                        <a:rPr b="1" lang="en-US">
                          <a:solidFill>
                            <a:srgbClr val="FFFFFF"/>
                          </a:solidFill>
                          <a:latin typeface="Trebuchet MS"/>
                          <a:ea typeface="Trebuchet MS"/>
                          <a:cs typeface="Trebuchet MS"/>
                          <a:sym typeface="Trebuchet MS"/>
                        </a:rPr>
                        <a:t>cuSpatial Runtime</a:t>
                      </a:r>
                      <a:endParaRPr b="1">
                        <a:solidFill>
                          <a:srgbClr val="FFFFFF"/>
                        </a:solidFill>
                        <a:latin typeface="Trebuchet MS"/>
                        <a:ea typeface="Trebuchet MS"/>
                        <a:cs typeface="Trebuchet MS"/>
                        <a:sym typeface="Trebuchet MS"/>
                      </a:endParaRPr>
                    </a:p>
                  </a:txBody>
                  <a:tcPr marT="91425" marB="91425" marR="91425" marL="91425">
                    <a:lnL cap="flat" cmpd="sng" w="12650">
                      <a:solidFill>
                        <a:srgbClr val="FFFFFF"/>
                      </a:solidFill>
                      <a:prstDash val="solid"/>
                      <a:round/>
                      <a:headEnd len="sm" w="sm" type="none"/>
                      <a:tailEnd len="sm" w="sm" type="none"/>
                    </a:lnL>
                    <a:lnR cap="flat" cmpd="sng" w="12650">
                      <a:solidFill>
                        <a:srgbClr val="FFFFFF"/>
                      </a:solidFill>
                      <a:prstDash val="solid"/>
                      <a:round/>
                      <a:headEnd len="sm" w="sm" type="none"/>
                      <a:tailEnd len="sm" w="sm" type="none"/>
                    </a:lnR>
                    <a:lnT cap="flat" cmpd="sng" w="12650">
                      <a:solidFill>
                        <a:srgbClr val="FFFFFF"/>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2"/>
                    </a:solidFill>
                  </a:tcPr>
                </a:tc>
                <a:tc>
                  <a:txBody>
                    <a:bodyPr/>
                    <a:lstStyle/>
                    <a:p>
                      <a:pPr indent="0" lvl="0" marL="0" rtl="0" algn="l">
                        <a:lnSpc>
                          <a:spcPct val="107000"/>
                        </a:lnSpc>
                        <a:spcBef>
                          <a:spcPts val="0"/>
                        </a:spcBef>
                        <a:spcAft>
                          <a:spcPts val="0"/>
                        </a:spcAft>
                        <a:buNone/>
                      </a:pPr>
                      <a:r>
                        <a:rPr b="1" lang="en-US">
                          <a:solidFill>
                            <a:srgbClr val="FFFFFF"/>
                          </a:solidFill>
                          <a:latin typeface="Trebuchet MS"/>
                          <a:ea typeface="Trebuchet MS"/>
                          <a:cs typeface="Trebuchet MS"/>
                          <a:sym typeface="Trebuchet MS"/>
                        </a:rPr>
                        <a:t>Reference Runtime</a:t>
                      </a:r>
                      <a:endParaRPr b="1">
                        <a:solidFill>
                          <a:srgbClr val="FFFFFF"/>
                        </a:solidFill>
                        <a:latin typeface="Trebuchet MS"/>
                        <a:ea typeface="Trebuchet MS"/>
                        <a:cs typeface="Trebuchet MS"/>
                        <a:sym typeface="Trebuchet MS"/>
                      </a:endParaRPr>
                    </a:p>
                  </a:txBody>
                  <a:tcPr marT="91425" marB="91425" marR="91425" marL="91425">
                    <a:lnL cap="flat" cmpd="sng" w="12650">
                      <a:solidFill>
                        <a:srgbClr val="FFFFFF"/>
                      </a:solidFill>
                      <a:prstDash val="solid"/>
                      <a:round/>
                      <a:headEnd len="sm" w="sm" type="none"/>
                      <a:tailEnd len="sm" w="sm" type="none"/>
                    </a:lnL>
                    <a:lnR cap="flat" cmpd="sng" w="12650">
                      <a:solidFill>
                        <a:srgbClr val="FFFFFF"/>
                      </a:solidFill>
                      <a:prstDash val="solid"/>
                      <a:round/>
                      <a:headEnd len="sm" w="sm" type="none"/>
                      <a:tailEnd len="sm" w="sm" type="none"/>
                    </a:lnR>
                    <a:lnT cap="flat" cmpd="sng" w="12650">
                      <a:solidFill>
                        <a:srgbClr val="FFFFFF"/>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2"/>
                    </a:solidFill>
                  </a:tcPr>
                </a:tc>
                <a:tc>
                  <a:txBody>
                    <a:bodyPr/>
                    <a:lstStyle/>
                    <a:p>
                      <a:pPr indent="0" lvl="0" marL="0" rtl="0" algn="l">
                        <a:lnSpc>
                          <a:spcPct val="107000"/>
                        </a:lnSpc>
                        <a:spcBef>
                          <a:spcPts val="0"/>
                        </a:spcBef>
                        <a:spcAft>
                          <a:spcPts val="0"/>
                        </a:spcAft>
                        <a:buNone/>
                      </a:pPr>
                      <a:r>
                        <a:rPr b="1" lang="en-US">
                          <a:solidFill>
                            <a:srgbClr val="FFFFFF"/>
                          </a:solidFill>
                          <a:latin typeface="Trebuchet MS"/>
                          <a:ea typeface="Trebuchet MS"/>
                          <a:cs typeface="Trebuchet MS"/>
                          <a:sym typeface="Trebuchet MS"/>
                        </a:rPr>
                        <a:t>Speedup</a:t>
                      </a:r>
                      <a:endParaRPr b="1">
                        <a:solidFill>
                          <a:srgbClr val="FFFFFF"/>
                        </a:solidFill>
                        <a:latin typeface="Trebuchet MS"/>
                        <a:ea typeface="Trebuchet MS"/>
                        <a:cs typeface="Trebuchet MS"/>
                        <a:sym typeface="Trebuchet MS"/>
                      </a:endParaRPr>
                    </a:p>
                  </a:txBody>
                  <a:tcPr marT="91425" marB="91425" marR="91425" marL="91425">
                    <a:lnL cap="flat" cmpd="sng" w="12650">
                      <a:solidFill>
                        <a:srgbClr val="FFFFFF"/>
                      </a:solidFill>
                      <a:prstDash val="solid"/>
                      <a:round/>
                      <a:headEnd len="sm" w="sm" type="none"/>
                      <a:tailEnd len="sm" w="sm" type="none"/>
                    </a:lnL>
                    <a:lnR cap="flat" cmpd="sng" w="12650">
                      <a:solidFill>
                        <a:srgbClr val="FFFFFF"/>
                      </a:solidFill>
                      <a:prstDash val="solid"/>
                      <a:round/>
                      <a:headEnd len="sm" w="sm" type="none"/>
                      <a:tailEnd len="sm" w="sm" type="none"/>
                    </a:lnR>
                    <a:lnT cap="flat" cmpd="sng" w="12650">
                      <a:solidFill>
                        <a:srgbClr val="FFFFFF"/>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2"/>
                    </a:solidFill>
                  </a:tcPr>
                </a:tc>
              </a:tr>
              <a:tr h="1362550">
                <a:tc>
                  <a:txBody>
                    <a:bodyPr/>
                    <a:lstStyle/>
                    <a:p>
                      <a:pPr indent="0" lvl="0" marL="0" rtl="0" algn="l">
                        <a:lnSpc>
                          <a:spcPct val="107000"/>
                        </a:lnSpc>
                        <a:spcBef>
                          <a:spcPts val="0"/>
                        </a:spcBef>
                        <a:spcAft>
                          <a:spcPts val="0"/>
                        </a:spcAft>
                        <a:buNone/>
                      </a:pPr>
                      <a:r>
                        <a:rPr b="1" lang="en-US">
                          <a:solidFill>
                            <a:srgbClr val="FFFFFF"/>
                          </a:solidFill>
                          <a:latin typeface="Trebuchet MS"/>
                          <a:ea typeface="Trebuchet MS"/>
                          <a:cs typeface="Trebuchet MS"/>
                          <a:sym typeface="Trebuchet MS"/>
                        </a:rPr>
                        <a:t>Point-in-Polygon Test</a:t>
                      </a:r>
                      <a:endParaRPr b="1">
                        <a:solidFill>
                          <a:srgbClr val="FFFFFF"/>
                        </a:solidFill>
                        <a:latin typeface="Trebuchet MS"/>
                        <a:ea typeface="Trebuchet MS"/>
                        <a:cs typeface="Trebuchet MS"/>
                        <a:sym typeface="Trebuchet MS"/>
                      </a:endParaRPr>
                    </a:p>
                  </a:txBody>
                  <a:tcPr marT="91425" marB="91425" marR="91425" marL="91425">
                    <a:lnL cap="flat" cmpd="sng" w="12650">
                      <a:solidFill>
                        <a:srgbClr val="FFFFFF"/>
                      </a:solidFill>
                      <a:prstDash val="solid"/>
                      <a:round/>
                      <a:headEnd len="sm" w="sm" type="none"/>
                      <a:tailEnd len="sm" w="sm" type="none"/>
                    </a:lnL>
                    <a:lnR cap="flat" cmpd="sng" w="9525">
                      <a:solidFill>
                        <a:srgbClr val="000000"/>
                      </a:solidFill>
                      <a:prstDash val="solid"/>
                      <a:round/>
                      <a:headEnd len="sm" w="sm" type="none"/>
                      <a:tailEnd len="sm" w="sm" type="none"/>
                    </a:lnR>
                    <a:lnT cap="flat" cmpd="sng" w="38100">
                      <a:solidFill>
                        <a:srgbClr val="FFFFFF"/>
                      </a:solidFill>
                      <a:prstDash val="solid"/>
                      <a:round/>
                      <a:headEnd len="sm" w="sm" type="none"/>
                      <a:tailEnd len="sm" w="sm" type="none"/>
                    </a:lnT>
                    <a:lnB cap="flat" cmpd="sng" w="12650">
                      <a:solidFill>
                        <a:srgbClr val="FFFFFF"/>
                      </a:solidFill>
                      <a:prstDash val="solid"/>
                      <a:round/>
                      <a:headEnd len="sm" w="sm" type="none"/>
                      <a:tailEnd len="sm" w="sm" type="none"/>
                    </a:lnB>
                    <a:solidFill>
                      <a:schemeClr val="lt2"/>
                    </a:solidFill>
                  </a:tcPr>
                </a:tc>
                <a:tc>
                  <a:txBody>
                    <a:bodyPr/>
                    <a:lstStyle/>
                    <a:p>
                      <a:pPr indent="0" lvl="0" marL="0" rtl="0" algn="l">
                        <a:lnSpc>
                          <a:spcPct val="107000"/>
                        </a:lnSpc>
                        <a:spcBef>
                          <a:spcPts val="0"/>
                        </a:spcBef>
                        <a:spcAft>
                          <a:spcPts val="0"/>
                        </a:spcAft>
                        <a:buNone/>
                      </a:pPr>
                      <a:r>
                        <a:rPr lang="en-US">
                          <a:latin typeface="Trebuchet MS"/>
                          <a:ea typeface="Trebuchet MS"/>
                          <a:cs typeface="Trebuchet MS"/>
                          <a:sym typeface="Trebuchet MS"/>
                        </a:rPr>
                        <a:t>1.3+ million vehicle point locations and 27 Region of Interests</a:t>
                      </a:r>
                      <a:endParaRPr>
                        <a:latin typeface="Trebuchet MS"/>
                        <a:ea typeface="Trebuchet MS"/>
                        <a:cs typeface="Trebuchet MS"/>
                        <a:sym typeface="Trebuchet MS"/>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07000"/>
                        </a:lnSpc>
                        <a:spcBef>
                          <a:spcPts val="0"/>
                        </a:spcBef>
                        <a:spcAft>
                          <a:spcPts val="0"/>
                        </a:spcAft>
                        <a:buNone/>
                      </a:pPr>
                      <a:r>
                        <a:rPr lang="en-US">
                          <a:latin typeface="Trebuchet MS"/>
                          <a:ea typeface="Trebuchet MS"/>
                          <a:cs typeface="Trebuchet MS"/>
                          <a:sym typeface="Trebuchet MS"/>
                        </a:rPr>
                        <a:t>1.11 ms (C++)</a:t>
                      </a:r>
                      <a:endParaRPr>
                        <a:latin typeface="Trebuchet MS"/>
                        <a:ea typeface="Trebuchet MS"/>
                        <a:cs typeface="Trebuchet MS"/>
                        <a:sym typeface="Trebuchet MS"/>
                      </a:endParaRPr>
                    </a:p>
                    <a:p>
                      <a:pPr indent="0" lvl="0" marL="0" rtl="0" algn="l">
                        <a:lnSpc>
                          <a:spcPct val="107000"/>
                        </a:lnSpc>
                        <a:spcBef>
                          <a:spcPts val="300"/>
                        </a:spcBef>
                        <a:spcAft>
                          <a:spcPts val="0"/>
                        </a:spcAft>
                        <a:buNone/>
                      </a:pPr>
                      <a:r>
                        <a:rPr lang="en-US">
                          <a:latin typeface="Trebuchet MS"/>
                          <a:ea typeface="Trebuchet MS"/>
                          <a:cs typeface="Trebuchet MS"/>
                          <a:sym typeface="Trebuchet MS"/>
                        </a:rPr>
                        <a:t>1.50 ms (Python)</a:t>
                      </a:r>
                      <a:endParaRPr>
                        <a:latin typeface="Trebuchet MS"/>
                        <a:ea typeface="Trebuchet MS"/>
                        <a:cs typeface="Trebuchet MS"/>
                        <a:sym typeface="Trebuchet MS"/>
                      </a:endParaRPr>
                    </a:p>
                    <a:p>
                      <a:pPr indent="0" lvl="0" marL="0" rtl="0" algn="l">
                        <a:lnSpc>
                          <a:spcPct val="107000"/>
                        </a:lnSpc>
                        <a:spcBef>
                          <a:spcPts val="300"/>
                        </a:spcBef>
                        <a:spcAft>
                          <a:spcPts val="300"/>
                        </a:spcAft>
                        <a:buNone/>
                      </a:pPr>
                      <a:r>
                        <a:rPr lang="en-US">
                          <a:latin typeface="Trebuchet MS"/>
                          <a:ea typeface="Trebuchet MS"/>
                          <a:cs typeface="Trebuchet MS"/>
                          <a:sym typeface="Trebuchet MS"/>
                        </a:rPr>
                        <a:t>[Nvidia Titan V]</a:t>
                      </a:r>
                      <a:endParaRPr>
                        <a:latin typeface="Trebuchet MS"/>
                        <a:ea typeface="Trebuchet MS"/>
                        <a:cs typeface="Trebuchet MS"/>
                        <a:sym typeface="Trebuchet MS"/>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07000"/>
                        </a:lnSpc>
                        <a:spcBef>
                          <a:spcPts val="0"/>
                        </a:spcBef>
                        <a:spcAft>
                          <a:spcPts val="0"/>
                        </a:spcAft>
                        <a:buNone/>
                      </a:pPr>
                      <a:r>
                        <a:rPr lang="en-US">
                          <a:latin typeface="Trebuchet MS"/>
                          <a:ea typeface="Trebuchet MS"/>
                          <a:cs typeface="Trebuchet MS"/>
                          <a:sym typeface="Trebuchet MS"/>
                        </a:rPr>
                        <a:t>334 ms (C++, optimized serial)</a:t>
                      </a:r>
                      <a:endParaRPr>
                        <a:latin typeface="Trebuchet MS"/>
                        <a:ea typeface="Trebuchet MS"/>
                        <a:cs typeface="Trebuchet MS"/>
                        <a:sym typeface="Trebuchet MS"/>
                      </a:endParaRPr>
                    </a:p>
                    <a:p>
                      <a:pPr indent="0" lvl="0" marL="0" rtl="0" algn="l">
                        <a:lnSpc>
                          <a:spcPct val="107000"/>
                        </a:lnSpc>
                        <a:spcBef>
                          <a:spcPts val="300"/>
                        </a:spcBef>
                        <a:spcAft>
                          <a:spcPts val="0"/>
                        </a:spcAft>
                        <a:buNone/>
                      </a:pPr>
                      <a:r>
                        <a:rPr lang="en-US">
                          <a:latin typeface="Trebuchet MS"/>
                          <a:ea typeface="Trebuchet MS"/>
                          <a:cs typeface="Trebuchet MS"/>
                          <a:sym typeface="Trebuchet MS"/>
                        </a:rPr>
                        <a:t>130468.2 ms (python Shapely API, serial)</a:t>
                      </a:r>
                      <a:endParaRPr>
                        <a:latin typeface="Trebuchet MS"/>
                        <a:ea typeface="Trebuchet MS"/>
                        <a:cs typeface="Trebuchet MS"/>
                        <a:sym typeface="Trebuchet MS"/>
                      </a:endParaRPr>
                    </a:p>
                    <a:p>
                      <a:pPr indent="0" lvl="0" marL="0" rtl="0" algn="l">
                        <a:lnSpc>
                          <a:spcPct val="107000"/>
                        </a:lnSpc>
                        <a:spcBef>
                          <a:spcPts val="300"/>
                        </a:spcBef>
                        <a:spcAft>
                          <a:spcPts val="300"/>
                        </a:spcAft>
                        <a:buNone/>
                      </a:pPr>
                      <a:r>
                        <a:rPr lang="en-US">
                          <a:latin typeface="Trebuchet MS"/>
                          <a:ea typeface="Trebuchet MS"/>
                          <a:cs typeface="Trebuchet MS"/>
                          <a:sym typeface="Trebuchet MS"/>
                        </a:rPr>
                        <a:t>[Intel i7-7800X]</a:t>
                      </a:r>
                      <a:endParaRPr>
                        <a:latin typeface="Trebuchet MS"/>
                        <a:ea typeface="Trebuchet MS"/>
                        <a:cs typeface="Trebuchet MS"/>
                        <a:sym typeface="Trebuchet MS"/>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07000"/>
                        </a:lnSpc>
                        <a:spcBef>
                          <a:spcPts val="0"/>
                        </a:spcBef>
                        <a:spcAft>
                          <a:spcPts val="0"/>
                        </a:spcAft>
                        <a:buNone/>
                      </a:pPr>
                      <a:r>
                        <a:rPr lang="en-US">
                          <a:latin typeface="Trebuchet MS"/>
                          <a:ea typeface="Trebuchet MS"/>
                          <a:cs typeface="Trebuchet MS"/>
                          <a:sym typeface="Trebuchet MS"/>
                        </a:rPr>
                        <a:t>301X</a:t>
                      </a:r>
                      <a:endParaRPr>
                        <a:latin typeface="Trebuchet MS"/>
                        <a:ea typeface="Trebuchet MS"/>
                        <a:cs typeface="Trebuchet MS"/>
                        <a:sym typeface="Trebuchet MS"/>
                      </a:endParaRPr>
                    </a:p>
                    <a:p>
                      <a:pPr indent="0" lvl="0" marL="0" rtl="0" algn="l">
                        <a:lnSpc>
                          <a:spcPct val="107000"/>
                        </a:lnSpc>
                        <a:spcBef>
                          <a:spcPts val="0"/>
                        </a:spcBef>
                        <a:spcAft>
                          <a:spcPts val="0"/>
                        </a:spcAft>
                        <a:buNone/>
                      </a:pPr>
                      <a:r>
                        <a:rPr lang="en-US">
                          <a:latin typeface="Trebuchet MS"/>
                          <a:ea typeface="Trebuchet MS"/>
                          <a:cs typeface="Trebuchet MS"/>
                          <a:sym typeface="Trebuchet MS"/>
                        </a:rPr>
                        <a:t>(C++)</a:t>
                      </a:r>
                      <a:endParaRPr>
                        <a:latin typeface="Trebuchet MS"/>
                        <a:ea typeface="Trebuchet MS"/>
                        <a:cs typeface="Trebuchet MS"/>
                        <a:sym typeface="Trebuchet MS"/>
                      </a:endParaRPr>
                    </a:p>
                    <a:p>
                      <a:pPr indent="0" lvl="0" marL="0" rtl="0" algn="l">
                        <a:lnSpc>
                          <a:spcPct val="107000"/>
                        </a:lnSpc>
                        <a:spcBef>
                          <a:spcPts val="0"/>
                        </a:spcBef>
                        <a:spcAft>
                          <a:spcPts val="0"/>
                        </a:spcAft>
                        <a:buNone/>
                      </a:pPr>
                      <a:r>
                        <a:rPr lang="en-US">
                          <a:latin typeface="Trebuchet MS"/>
                          <a:ea typeface="Trebuchet MS"/>
                          <a:cs typeface="Trebuchet MS"/>
                          <a:sym typeface="Trebuchet MS"/>
                        </a:rPr>
                        <a:t>86,978X (Python)</a:t>
                      </a:r>
                      <a:endParaRPr>
                        <a:latin typeface="Trebuchet MS"/>
                        <a:ea typeface="Trebuchet MS"/>
                        <a:cs typeface="Trebuchet MS"/>
                        <a:sym typeface="Trebuchet MS"/>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982725">
                <a:tc>
                  <a:txBody>
                    <a:bodyPr/>
                    <a:lstStyle/>
                    <a:p>
                      <a:pPr indent="0" lvl="0" marL="0" rtl="0" algn="l">
                        <a:lnSpc>
                          <a:spcPct val="107000"/>
                        </a:lnSpc>
                        <a:spcBef>
                          <a:spcPts val="0"/>
                        </a:spcBef>
                        <a:spcAft>
                          <a:spcPts val="0"/>
                        </a:spcAft>
                        <a:buNone/>
                      </a:pPr>
                      <a:r>
                        <a:rPr b="1" lang="en-US">
                          <a:solidFill>
                            <a:srgbClr val="FFFFFF"/>
                          </a:solidFill>
                          <a:latin typeface="Trebuchet MS"/>
                          <a:ea typeface="Trebuchet MS"/>
                          <a:cs typeface="Trebuchet MS"/>
                          <a:sym typeface="Trebuchet MS"/>
                        </a:rPr>
                        <a:t>Haversine Distance Computation</a:t>
                      </a:r>
                      <a:endParaRPr b="1">
                        <a:solidFill>
                          <a:srgbClr val="FFFFFF"/>
                        </a:solidFill>
                        <a:latin typeface="Trebuchet MS"/>
                        <a:ea typeface="Trebuchet MS"/>
                        <a:cs typeface="Trebuchet MS"/>
                        <a:sym typeface="Trebuchet MS"/>
                      </a:endParaRPr>
                    </a:p>
                  </a:txBody>
                  <a:tcPr marT="91425" marB="91425" marR="91425" marL="91425">
                    <a:lnL cap="flat" cmpd="sng" w="12650">
                      <a:solidFill>
                        <a:srgbClr val="FFFFFF"/>
                      </a:solidFill>
                      <a:prstDash val="solid"/>
                      <a:round/>
                      <a:headEnd len="sm" w="sm" type="none"/>
                      <a:tailEnd len="sm" w="sm" type="none"/>
                    </a:lnL>
                    <a:lnR cap="flat" cmpd="sng" w="9525">
                      <a:solidFill>
                        <a:srgbClr val="000000"/>
                      </a:solidFill>
                      <a:prstDash val="solid"/>
                      <a:round/>
                      <a:headEnd len="sm" w="sm" type="none"/>
                      <a:tailEnd len="sm" w="sm" type="none"/>
                    </a:lnR>
                    <a:lnT cap="flat" cmpd="sng" w="12650">
                      <a:solidFill>
                        <a:srgbClr val="FFFFFF"/>
                      </a:solidFill>
                      <a:prstDash val="solid"/>
                      <a:round/>
                      <a:headEnd len="sm" w="sm" type="none"/>
                      <a:tailEnd len="sm" w="sm" type="none"/>
                    </a:lnT>
                    <a:lnB cap="flat" cmpd="sng" w="12650">
                      <a:solidFill>
                        <a:srgbClr val="FFFFFF"/>
                      </a:solidFill>
                      <a:prstDash val="solid"/>
                      <a:round/>
                      <a:headEnd len="sm" w="sm" type="none"/>
                      <a:tailEnd len="sm" w="sm" type="none"/>
                    </a:lnB>
                    <a:solidFill>
                      <a:schemeClr val="lt2"/>
                    </a:solidFill>
                  </a:tcPr>
                </a:tc>
                <a:tc>
                  <a:txBody>
                    <a:bodyPr/>
                    <a:lstStyle/>
                    <a:p>
                      <a:pPr indent="0" lvl="0" marL="0" rtl="0" algn="l">
                        <a:lnSpc>
                          <a:spcPct val="107000"/>
                        </a:lnSpc>
                        <a:spcBef>
                          <a:spcPts val="0"/>
                        </a:spcBef>
                        <a:spcAft>
                          <a:spcPts val="0"/>
                        </a:spcAft>
                        <a:buNone/>
                      </a:pPr>
                      <a:r>
                        <a:rPr lang="en-US">
                          <a:latin typeface="Trebuchet MS"/>
                          <a:ea typeface="Trebuchet MS"/>
                          <a:cs typeface="Trebuchet MS"/>
                          <a:sym typeface="Trebuchet MS"/>
                        </a:rPr>
                        <a:t>13+ million Monthly NYC taxi trip pickup and drop-off locations</a:t>
                      </a:r>
                      <a:endParaRPr>
                        <a:latin typeface="Trebuchet MS"/>
                        <a:ea typeface="Trebuchet MS"/>
                        <a:cs typeface="Trebuchet MS"/>
                        <a:sym typeface="Trebuchet MS"/>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07000"/>
                        </a:lnSpc>
                        <a:spcBef>
                          <a:spcPts val="0"/>
                        </a:spcBef>
                        <a:spcAft>
                          <a:spcPts val="0"/>
                        </a:spcAft>
                        <a:buNone/>
                      </a:pPr>
                      <a:r>
                        <a:rPr lang="en-US">
                          <a:latin typeface="Trebuchet MS"/>
                          <a:ea typeface="Trebuchet MS"/>
                          <a:cs typeface="Trebuchet MS"/>
                          <a:sym typeface="Trebuchet MS"/>
                        </a:rPr>
                        <a:t>7.61 ms (Python)</a:t>
                      </a:r>
                      <a:endParaRPr>
                        <a:latin typeface="Trebuchet MS"/>
                        <a:ea typeface="Trebuchet MS"/>
                        <a:cs typeface="Trebuchet MS"/>
                        <a:sym typeface="Trebuchet MS"/>
                      </a:endParaRPr>
                    </a:p>
                    <a:p>
                      <a:pPr indent="0" lvl="0" marL="0" rtl="0" algn="l">
                        <a:lnSpc>
                          <a:spcPct val="107000"/>
                        </a:lnSpc>
                        <a:spcBef>
                          <a:spcPts val="300"/>
                        </a:spcBef>
                        <a:spcAft>
                          <a:spcPts val="0"/>
                        </a:spcAft>
                        <a:buNone/>
                      </a:pPr>
                      <a:r>
                        <a:rPr lang="en-US">
                          <a:latin typeface="Trebuchet MS"/>
                          <a:ea typeface="Trebuchet MS"/>
                          <a:cs typeface="Trebuchet MS"/>
                          <a:sym typeface="Trebuchet MS"/>
                        </a:rPr>
                        <a:t>[Nvidia T4]</a:t>
                      </a:r>
                      <a:endParaRPr>
                        <a:latin typeface="Trebuchet MS"/>
                        <a:ea typeface="Trebuchet MS"/>
                        <a:cs typeface="Trebuchet MS"/>
                        <a:sym typeface="Trebuchet MS"/>
                      </a:endParaRPr>
                    </a:p>
                    <a:p>
                      <a:pPr indent="0" lvl="0" marL="0" rtl="0" algn="l">
                        <a:lnSpc>
                          <a:spcPct val="107000"/>
                        </a:lnSpc>
                        <a:spcBef>
                          <a:spcPts val="300"/>
                        </a:spcBef>
                        <a:spcAft>
                          <a:spcPts val="300"/>
                        </a:spcAft>
                        <a:buNone/>
                      </a:pPr>
                      <a:r>
                        <a:rPr lang="en-US">
                          <a:latin typeface="Trebuchet MS"/>
                          <a:ea typeface="Trebuchet MS"/>
                          <a:cs typeface="Trebuchet MS"/>
                          <a:sym typeface="Trebuchet MS"/>
                        </a:rPr>
                        <a:t> </a:t>
                      </a:r>
                      <a:endParaRPr>
                        <a:latin typeface="Trebuchet MS"/>
                        <a:ea typeface="Trebuchet MS"/>
                        <a:cs typeface="Trebuchet MS"/>
                        <a:sym typeface="Trebuchet MS"/>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07000"/>
                        </a:lnSpc>
                        <a:spcBef>
                          <a:spcPts val="0"/>
                        </a:spcBef>
                        <a:spcAft>
                          <a:spcPts val="0"/>
                        </a:spcAft>
                        <a:buNone/>
                      </a:pPr>
                      <a:r>
                        <a:rPr lang="en-US">
                          <a:latin typeface="Trebuchet MS"/>
                          <a:ea typeface="Trebuchet MS"/>
                          <a:cs typeface="Trebuchet MS"/>
                          <a:sym typeface="Trebuchet MS"/>
                        </a:rPr>
                        <a:t>416.9 ms (Numba)</a:t>
                      </a:r>
                      <a:endParaRPr>
                        <a:latin typeface="Trebuchet MS"/>
                        <a:ea typeface="Trebuchet MS"/>
                        <a:cs typeface="Trebuchet MS"/>
                        <a:sym typeface="Trebuchet MS"/>
                      </a:endParaRPr>
                    </a:p>
                    <a:p>
                      <a:pPr indent="0" lvl="0" marL="0" rtl="0" algn="l">
                        <a:lnSpc>
                          <a:spcPct val="107000"/>
                        </a:lnSpc>
                        <a:spcBef>
                          <a:spcPts val="300"/>
                        </a:spcBef>
                        <a:spcAft>
                          <a:spcPts val="300"/>
                        </a:spcAft>
                        <a:buNone/>
                      </a:pPr>
                      <a:r>
                        <a:rPr lang="en-US">
                          <a:latin typeface="Trebuchet MS"/>
                          <a:ea typeface="Trebuchet MS"/>
                          <a:cs typeface="Trebuchet MS"/>
                          <a:sym typeface="Trebuchet MS"/>
                        </a:rPr>
                        <a:t>[Nvidia T4]</a:t>
                      </a:r>
                      <a:endParaRPr>
                        <a:latin typeface="Trebuchet MS"/>
                        <a:ea typeface="Trebuchet MS"/>
                        <a:cs typeface="Trebuchet MS"/>
                        <a:sym typeface="Trebuchet MS"/>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07000"/>
                        </a:lnSpc>
                        <a:spcBef>
                          <a:spcPts val="0"/>
                        </a:spcBef>
                        <a:spcAft>
                          <a:spcPts val="0"/>
                        </a:spcAft>
                        <a:buNone/>
                      </a:pPr>
                      <a:r>
                        <a:rPr lang="en-US">
                          <a:latin typeface="Trebuchet MS"/>
                          <a:ea typeface="Trebuchet MS"/>
                          <a:cs typeface="Trebuchet MS"/>
                          <a:sym typeface="Trebuchet MS"/>
                        </a:rPr>
                        <a:t>54.7X (Python)</a:t>
                      </a:r>
                      <a:endParaRPr>
                        <a:latin typeface="Trebuchet MS"/>
                        <a:ea typeface="Trebuchet MS"/>
                        <a:cs typeface="Trebuchet MS"/>
                        <a:sym typeface="Trebuchet MS"/>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982725">
                <a:tc>
                  <a:txBody>
                    <a:bodyPr/>
                    <a:lstStyle/>
                    <a:p>
                      <a:pPr indent="0" lvl="0" marL="0" rtl="0" algn="l">
                        <a:lnSpc>
                          <a:spcPct val="107000"/>
                        </a:lnSpc>
                        <a:spcBef>
                          <a:spcPts val="0"/>
                        </a:spcBef>
                        <a:spcAft>
                          <a:spcPts val="0"/>
                        </a:spcAft>
                        <a:buNone/>
                      </a:pPr>
                      <a:r>
                        <a:rPr b="1" lang="en-US">
                          <a:solidFill>
                            <a:srgbClr val="FFFFFF"/>
                          </a:solidFill>
                          <a:latin typeface="Trebuchet MS"/>
                          <a:ea typeface="Trebuchet MS"/>
                          <a:cs typeface="Trebuchet MS"/>
                          <a:sym typeface="Trebuchet MS"/>
                        </a:rPr>
                        <a:t>Hausdorff Distance Computation (for clustering)</a:t>
                      </a:r>
                      <a:endParaRPr b="1">
                        <a:solidFill>
                          <a:srgbClr val="FFFFFF"/>
                        </a:solidFill>
                        <a:latin typeface="Trebuchet MS"/>
                        <a:ea typeface="Trebuchet MS"/>
                        <a:cs typeface="Trebuchet MS"/>
                        <a:sym typeface="Trebuchet MS"/>
                      </a:endParaRPr>
                    </a:p>
                  </a:txBody>
                  <a:tcPr marT="91425" marB="91425" marR="91425" marL="91425">
                    <a:lnL cap="flat" cmpd="sng" w="12650">
                      <a:solidFill>
                        <a:srgbClr val="FFFFFF"/>
                      </a:solidFill>
                      <a:prstDash val="solid"/>
                      <a:round/>
                      <a:headEnd len="sm" w="sm" type="none"/>
                      <a:tailEnd len="sm" w="sm" type="none"/>
                    </a:lnL>
                    <a:lnR cap="flat" cmpd="sng" w="9525">
                      <a:solidFill>
                        <a:srgbClr val="000000"/>
                      </a:solidFill>
                      <a:prstDash val="solid"/>
                      <a:round/>
                      <a:headEnd len="sm" w="sm" type="none"/>
                      <a:tailEnd len="sm" w="sm" type="none"/>
                    </a:lnR>
                    <a:lnT cap="flat" cmpd="sng" w="12650">
                      <a:solidFill>
                        <a:srgbClr val="FFFFFF"/>
                      </a:solidFill>
                      <a:prstDash val="solid"/>
                      <a:round/>
                      <a:headEnd len="sm" w="sm" type="none"/>
                      <a:tailEnd len="sm" w="sm" type="none"/>
                    </a:lnT>
                    <a:lnB cap="flat" cmpd="sng" w="12650">
                      <a:solidFill>
                        <a:srgbClr val="FFFFFF"/>
                      </a:solidFill>
                      <a:prstDash val="solid"/>
                      <a:round/>
                      <a:headEnd len="sm" w="sm" type="none"/>
                      <a:tailEnd len="sm" w="sm" type="none"/>
                    </a:lnB>
                    <a:solidFill>
                      <a:schemeClr val="lt2"/>
                    </a:solidFill>
                  </a:tcPr>
                </a:tc>
                <a:tc>
                  <a:txBody>
                    <a:bodyPr/>
                    <a:lstStyle/>
                    <a:p>
                      <a:pPr indent="0" lvl="0" marL="0" rtl="0" algn="l">
                        <a:lnSpc>
                          <a:spcPct val="107000"/>
                        </a:lnSpc>
                        <a:spcBef>
                          <a:spcPts val="0"/>
                        </a:spcBef>
                        <a:spcAft>
                          <a:spcPts val="0"/>
                        </a:spcAft>
                        <a:buNone/>
                      </a:pPr>
                      <a:r>
                        <a:rPr lang="en-US">
                          <a:latin typeface="Trebuchet MS"/>
                          <a:ea typeface="Trebuchet MS"/>
                          <a:cs typeface="Trebuchet MS"/>
                          <a:sym typeface="Trebuchet MS"/>
                        </a:rPr>
                        <a:t>52,800</a:t>
                      </a:r>
                      <a:r>
                        <a:rPr lang="en-US">
                          <a:latin typeface="Trebuchet MS"/>
                          <a:ea typeface="Trebuchet MS"/>
                          <a:cs typeface="Trebuchet MS"/>
                          <a:sym typeface="Trebuchet MS"/>
                        </a:rPr>
                        <a:t> trajectories with 1.3+ million points</a:t>
                      </a:r>
                      <a:endParaRPr>
                        <a:latin typeface="Trebuchet MS"/>
                        <a:ea typeface="Trebuchet MS"/>
                        <a:cs typeface="Trebuchet MS"/>
                        <a:sym typeface="Trebuchet MS"/>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07000"/>
                        </a:lnSpc>
                        <a:spcBef>
                          <a:spcPts val="0"/>
                        </a:spcBef>
                        <a:spcAft>
                          <a:spcPts val="0"/>
                        </a:spcAft>
                        <a:buNone/>
                      </a:pPr>
                      <a:r>
                        <a:rPr lang="en-US">
                          <a:latin typeface="Trebuchet MS"/>
                          <a:ea typeface="Trebuchet MS"/>
                          <a:cs typeface="Trebuchet MS"/>
                          <a:sym typeface="Trebuchet MS"/>
                        </a:rPr>
                        <a:t>13.5s</a:t>
                      </a:r>
                      <a:endParaRPr>
                        <a:latin typeface="Trebuchet MS"/>
                        <a:ea typeface="Trebuchet MS"/>
                        <a:cs typeface="Trebuchet MS"/>
                        <a:sym typeface="Trebuchet MS"/>
                      </a:endParaRPr>
                    </a:p>
                    <a:p>
                      <a:pPr indent="0" lvl="0" marL="0" rtl="0" algn="l">
                        <a:lnSpc>
                          <a:spcPct val="107000"/>
                        </a:lnSpc>
                        <a:spcBef>
                          <a:spcPts val="300"/>
                        </a:spcBef>
                        <a:spcAft>
                          <a:spcPts val="0"/>
                        </a:spcAft>
                        <a:buNone/>
                      </a:pPr>
                      <a:r>
                        <a:rPr lang="en-US">
                          <a:latin typeface="Trebuchet MS"/>
                          <a:ea typeface="Trebuchet MS"/>
                          <a:cs typeface="Trebuchet MS"/>
                          <a:sym typeface="Trebuchet MS"/>
                        </a:rPr>
                        <a:t>[Quadro V100]</a:t>
                      </a:r>
                      <a:endParaRPr>
                        <a:latin typeface="Trebuchet MS"/>
                        <a:ea typeface="Trebuchet MS"/>
                        <a:cs typeface="Trebuchet MS"/>
                        <a:sym typeface="Trebuchet MS"/>
                      </a:endParaRPr>
                    </a:p>
                    <a:p>
                      <a:pPr indent="0" lvl="0" marL="0" rtl="0" algn="l">
                        <a:lnSpc>
                          <a:spcPct val="107000"/>
                        </a:lnSpc>
                        <a:spcBef>
                          <a:spcPts val="300"/>
                        </a:spcBef>
                        <a:spcAft>
                          <a:spcPts val="300"/>
                        </a:spcAft>
                        <a:buNone/>
                      </a:pPr>
                      <a:r>
                        <a:rPr lang="en-US">
                          <a:latin typeface="Trebuchet MS"/>
                          <a:ea typeface="Trebuchet MS"/>
                          <a:cs typeface="Trebuchet MS"/>
                          <a:sym typeface="Trebuchet MS"/>
                        </a:rPr>
                        <a:t> </a:t>
                      </a:r>
                      <a:endParaRPr>
                        <a:latin typeface="Trebuchet MS"/>
                        <a:ea typeface="Trebuchet MS"/>
                        <a:cs typeface="Trebuchet MS"/>
                        <a:sym typeface="Trebuchet MS"/>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07000"/>
                        </a:lnSpc>
                        <a:spcBef>
                          <a:spcPts val="0"/>
                        </a:spcBef>
                        <a:spcAft>
                          <a:spcPts val="0"/>
                        </a:spcAft>
                        <a:buNone/>
                      </a:pPr>
                      <a:r>
                        <a:rPr lang="en-US">
                          <a:latin typeface="Trebuchet MS"/>
                          <a:ea typeface="Trebuchet MS"/>
                          <a:cs typeface="Trebuchet MS"/>
                          <a:sym typeface="Trebuchet MS"/>
                        </a:rPr>
                        <a:t>19227</a:t>
                      </a:r>
                      <a:r>
                        <a:rPr lang="en-US">
                          <a:latin typeface="Trebuchet MS"/>
                          <a:ea typeface="Trebuchet MS"/>
                          <a:cs typeface="Trebuchet MS"/>
                          <a:sym typeface="Trebuchet MS"/>
                        </a:rPr>
                        <a:t>.5s</a:t>
                      </a:r>
                      <a:r>
                        <a:rPr lang="en-US">
                          <a:latin typeface="Trebuchet MS"/>
                          <a:ea typeface="Trebuchet MS"/>
                          <a:cs typeface="Trebuchet MS"/>
                          <a:sym typeface="Trebuchet MS"/>
                        </a:rPr>
                        <a:t> (Python SciPy API, serial)</a:t>
                      </a:r>
                      <a:endParaRPr>
                        <a:latin typeface="Trebuchet MS"/>
                        <a:ea typeface="Trebuchet MS"/>
                        <a:cs typeface="Trebuchet MS"/>
                        <a:sym typeface="Trebuchet MS"/>
                      </a:endParaRPr>
                    </a:p>
                    <a:p>
                      <a:pPr indent="0" lvl="0" marL="0" rtl="0" algn="l">
                        <a:lnSpc>
                          <a:spcPct val="107000"/>
                        </a:lnSpc>
                        <a:spcBef>
                          <a:spcPts val="300"/>
                        </a:spcBef>
                        <a:spcAft>
                          <a:spcPts val="300"/>
                        </a:spcAft>
                        <a:buNone/>
                      </a:pPr>
                      <a:r>
                        <a:rPr lang="en-US">
                          <a:latin typeface="Trebuchet MS"/>
                          <a:ea typeface="Trebuchet MS"/>
                          <a:cs typeface="Trebuchet MS"/>
                          <a:sym typeface="Trebuchet MS"/>
                        </a:rPr>
                        <a:t>[Intel i7-6700K]</a:t>
                      </a:r>
                      <a:endParaRPr>
                        <a:latin typeface="Trebuchet MS"/>
                        <a:ea typeface="Trebuchet MS"/>
                        <a:cs typeface="Trebuchet MS"/>
                        <a:sym typeface="Trebuchet MS"/>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07000"/>
                        </a:lnSpc>
                        <a:spcBef>
                          <a:spcPts val="0"/>
                        </a:spcBef>
                        <a:spcAft>
                          <a:spcPts val="0"/>
                        </a:spcAft>
                        <a:buNone/>
                      </a:pPr>
                      <a:r>
                        <a:rPr lang="en-US">
                          <a:latin typeface="Trebuchet MS"/>
                          <a:ea typeface="Trebuchet MS"/>
                          <a:cs typeface="Trebuchet MS"/>
                          <a:sym typeface="Trebuchet MS"/>
                        </a:rPr>
                        <a:t>1</a:t>
                      </a:r>
                      <a:r>
                        <a:rPr lang="en-US">
                          <a:latin typeface="Trebuchet MS"/>
                          <a:ea typeface="Trebuchet MS"/>
                          <a:cs typeface="Trebuchet MS"/>
                          <a:sym typeface="Trebuchet MS"/>
                        </a:rPr>
                        <a:t>,400</a:t>
                      </a:r>
                      <a:r>
                        <a:rPr lang="en-US">
                          <a:latin typeface="Trebuchet MS"/>
                          <a:ea typeface="Trebuchet MS"/>
                          <a:cs typeface="Trebuchet MS"/>
                          <a:sym typeface="Trebuchet MS"/>
                        </a:rPr>
                        <a:t>X (Python)</a:t>
                      </a:r>
                      <a:endParaRPr>
                        <a:latin typeface="Trebuchet MS"/>
                        <a:ea typeface="Trebuchet MS"/>
                        <a:cs typeface="Trebuchet MS"/>
                        <a:sym typeface="Trebuchet MS"/>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
        <p:nvSpPr>
          <p:cNvPr id="1407" name="Google Shape;1407;p152"/>
          <p:cNvSpPr txBox="1"/>
          <p:nvPr>
            <p:ph idx="2" type="body"/>
          </p:nvPr>
        </p:nvSpPr>
        <p:spPr>
          <a:xfrm>
            <a:off x="498348" y="1259533"/>
            <a:ext cx="9976200" cy="525600"/>
          </a:xfrm>
          <a:prstGeom prst="rect">
            <a:avLst/>
          </a:prstGeom>
        </p:spPr>
        <p:txBody>
          <a:bodyPr anchorCtr="0" anchor="t" bIns="45700" lIns="91425" spcFirstLastPara="1" rIns="91425" wrap="square" tIns="45700">
            <a:noAutofit/>
          </a:bodyPr>
          <a:lstStyle/>
          <a:p>
            <a:pPr indent="0" lvl="0" marL="0" rtl="0" algn="ctr">
              <a:spcBef>
                <a:spcPts val="900"/>
              </a:spcBef>
              <a:spcAft>
                <a:spcPts val="900"/>
              </a:spcAft>
              <a:buNone/>
            </a:pPr>
            <a:r>
              <a:rPr lang="en-US"/>
              <a:t>Performance at a Glance</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11" name="Shape 1411"/>
        <p:cNvGrpSpPr/>
        <p:nvPr/>
      </p:nvGrpSpPr>
      <p:grpSpPr>
        <a:xfrm>
          <a:off x="0" y="0"/>
          <a:ext cx="0" cy="0"/>
          <a:chOff x="0" y="0"/>
          <a:chExt cx="0" cy="0"/>
        </a:xfrm>
      </p:grpSpPr>
      <p:sp>
        <p:nvSpPr>
          <p:cNvPr id="1412" name="Google Shape;1412;p153"/>
          <p:cNvSpPr txBox="1"/>
          <p:nvPr>
            <p:ph type="title"/>
          </p:nvPr>
        </p:nvSpPr>
        <p:spPr>
          <a:xfrm>
            <a:off x="1752450" y="2399100"/>
            <a:ext cx="7467900" cy="13740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SzPts val="1400"/>
              <a:buNone/>
            </a:pPr>
            <a:r>
              <a:rPr lang="en-US"/>
              <a:t>cuSignal</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8" name="Shape 488"/>
        <p:cNvGrpSpPr/>
        <p:nvPr/>
      </p:nvGrpSpPr>
      <p:grpSpPr>
        <a:xfrm>
          <a:off x="0" y="0"/>
          <a:ext cx="0" cy="0"/>
          <a:chOff x="0" y="0"/>
          <a:chExt cx="0" cy="0"/>
        </a:xfrm>
      </p:grpSpPr>
      <p:sp>
        <p:nvSpPr>
          <p:cNvPr id="489" name="Google Shape;489;p91"/>
          <p:cNvSpPr txBox="1"/>
          <p:nvPr>
            <p:ph type="title"/>
          </p:nvPr>
        </p:nvSpPr>
        <p:spPr>
          <a:xfrm>
            <a:off x="498348" y="737426"/>
            <a:ext cx="9976200" cy="59100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None/>
            </a:pPr>
            <a:r>
              <a:rPr lang="en-US"/>
              <a:t>Data Processing Evolution</a:t>
            </a:r>
            <a:endParaRPr/>
          </a:p>
        </p:txBody>
      </p:sp>
      <p:sp>
        <p:nvSpPr>
          <p:cNvPr id="490" name="Google Shape;490;p91"/>
          <p:cNvSpPr txBox="1"/>
          <p:nvPr>
            <p:ph idx="2" type="body"/>
          </p:nvPr>
        </p:nvSpPr>
        <p:spPr>
          <a:xfrm>
            <a:off x="498348" y="1259533"/>
            <a:ext cx="9976200" cy="5256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SzPts val="2000"/>
              <a:buFont typeface="Trebuchet MS"/>
              <a:buNone/>
            </a:pPr>
            <a:r>
              <a:rPr lang="en-US"/>
              <a:t>Faster data access, less data movement</a:t>
            </a:r>
            <a:endParaRPr/>
          </a:p>
        </p:txBody>
      </p:sp>
      <p:sp>
        <p:nvSpPr>
          <p:cNvPr id="491" name="Google Shape;491;p91"/>
          <p:cNvSpPr txBox="1"/>
          <p:nvPr/>
        </p:nvSpPr>
        <p:spPr>
          <a:xfrm>
            <a:off x="8998302" y="2851112"/>
            <a:ext cx="2043000" cy="86790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rgbClr val="000000"/>
              </a:buClr>
              <a:buSzPts val="1400"/>
              <a:buFont typeface="Trebuchet MS"/>
              <a:buNone/>
            </a:pPr>
            <a:r>
              <a:rPr b="1" i="0" lang="en-US" sz="1400" u="none" cap="none" strike="noStrike">
                <a:solidFill>
                  <a:srgbClr val="000000"/>
                </a:solidFill>
                <a:latin typeface="Trebuchet MS"/>
                <a:ea typeface="Trebuchet MS"/>
                <a:cs typeface="Trebuchet MS"/>
                <a:sym typeface="Trebuchet MS"/>
              </a:rPr>
              <a:t>25-100x Improvement</a:t>
            </a:r>
            <a:endParaRPr/>
          </a:p>
          <a:p>
            <a:pPr indent="0" lvl="0" marL="0" marR="0" rtl="0" algn="ctr">
              <a:lnSpc>
                <a:spcPct val="90000"/>
              </a:lnSpc>
              <a:spcBef>
                <a:spcPts val="0"/>
              </a:spcBef>
              <a:spcAft>
                <a:spcPts val="0"/>
              </a:spcAft>
              <a:buClr>
                <a:srgbClr val="000000"/>
              </a:buClr>
              <a:buSzPts val="1400"/>
              <a:buFont typeface="Trebuchet MS"/>
              <a:buNone/>
            </a:pPr>
            <a:r>
              <a:rPr b="0" i="0" lang="en-US" sz="1400" u="none" cap="none" strike="noStrike">
                <a:solidFill>
                  <a:srgbClr val="000000"/>
                </a:solidFill>
                <a:latin typeface="Trebuchet MS"/>
                <a:ea typeface="Trebuchet MS"/>
                <a:cs typeface="Trebuchet MS"/>
                <a:sym typeface="Trebuchet MS"/>
              </a:rPr>
              <a:t>Less code</a:t>
            </a:r>
            <a:endParaRPr/>
          </a:p>
          <a:p>
            <a:pPr indent="0" lvl="0" marL="0" marR="0" rtl="0" algn="ctr">
              <a:lnSpc>
                <a:spcPct val="90000"/>
              </a:lnSpc>
              <a:spcBef>
                <a:spcPts val="0"/>
              </a:spcBef>
              <a:spcAft>
                <a:spcPts val="0"/>
              </a:spcAft>
              <a:buClr>
                <a:srgbClr val="000000"/>
              </a:buClr>
              <a:buSzPts val="1400"/>
              <a:buFont typeface="Trebuchet MS"/>
              <a:buNone/>
            </a:pPr>
            <a:r>
              <a:rPr b="0" i="0" lang="en-US" sz="1400" u="none" cap="none" strike="noStrike">
                <a:solidFill>
                  <a:srgbClr val="000000"/>
                </a:solidFill>
                <a:latin typeface="Trebuchet MS"/>
                <a:ea typeface="Trebuchet MS"/>
                <a:cs typeface="Trebuchet MS"/>
                <a:sym typeface="Trebuchet MS"/>
              </a:rPr>
              <a:t>Language flexible</a:t>
            </a:r>
            <a:endParaRPr/>
          </a:p>
          <a:p>
            <a:pPr indent="0" lvl="0" marL="0" marR="0" rtl="0" algn="ctr">
              <a:lnSpc>
                <a:spcPct val="90000"/>
              </a:lnSpc>
              <a:spcBef>
                <a:spcPts val="0"/>
              </a:spcBef>
              <a:spcAft>
                <a:spcPts val="0"/>
              </a:spcAft>
              <a:buClr>
                <a:srgbClr val="000000"/>
              </a:buClr>
              <a:buSzPts val="1400"/>
              <a:buFont typeface="Trebuchet MS"/>
              <a:buNone/>
            </a:pPr>
            <a:r>
              <a:rPr b="0" i="0" lang="en-US" sz="1400" u="none" cap="none" strike="noStrike">
                <a:solidFill>
                  <a:srgbClr val="000000"/>
                </a:solidFill>
                <a:latin typeface="Trebuchet MS"/>
                <a:ea typeface="Trebuchet MS"/>
                <a:cs typeface="Trebuchet MS"/>
                <a:sym typeface="Trebuchet MS"/>
              </a:rPr>
              <a:t>Primarily In-Memory</a:t>
            </a:r>
            <a:endParaRPr/>
          </a:p>
        </p:txBody>
      </p:sp>
      <p:sp>
        <p:nvSpPr>
          <p:cNvPr id="492" name="Google Shape;492;p91"/>
          <p:cNvSpPr/>
          <p:nvPr/>
        </p:nvSpPr>
        <p:spPr>
          <a:xfrm>
            <a:off x="498348" y="2054541"/>
            <a:ext cx="640200" cy="711900"/>
          </a:xfrm>
          <a:prstGeom prst="rect">
            <a:avLst/>
          </a:prstGeom>
          <a:solidFill>
            <a:srgbClr val="7F7F7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400"/>
              <a:buFont typeface="Trebuchet MS"/>
              <a:buNone/>
            </a:pPr>
            <a:r>
              <a:rPr b="0" i="0" lang="en-US" sz="1400" u="none" cap="none" strike="noStrike">
                <a:solidFill>
                  <a:srgbClr val="FFFFFF"/>
                </a:solidFill>
                <a:latin typeface="Trebuchet MS"/>
                <a:ea typeface="Trebuchet MS"/>
                <a:cs typeface="Trebuchet MS"/>
                <a:sym typeface="Trebuchet MS"/>
              </a:rPr>
              <a:t>HDFS Read</a:t>
            </a:r>
            <a:endParaRPr/>
          </a:p>
        </p:txBody>
      </p:sp>
      <p:sp>
        <p:nvSpPr>
          <p:cNvPr id="493" name="Google Shape;493;p91"/>
          <p:cNvSpPr/>
          <p:nvPr/>
        </p:nvSpPr>
        <p:spPr>
          <a:xfrm>
            <a:off x="3423369" y="2054541"/>
            <a:ext cx="640200" cy="711900"/>
          </a:xfrm>
          <a:prstGeom prst="rect">
            <a:avLst/>
          </a:prstGeom>
          <a:solidFill>
            <a:srgbClr val="7F7F7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400"/>
              <a:buFont typeface="Trebuchet MS"/>
              <a:buNone/>
            </a:pPr>
            <a:r>
              <a:rPr b="0" i="0" lang="en-US" sz="1400" u="none" cap="none" strike="noStrike">
                <a:solidFill>
                  <a:srgbClr val="FFFFFF"/>
                </a:solidFill>
                <a:latin typeface="Trebuchet MS"/>
                <a:ea typeface="Trebuchet MS"/>
                <a:cs typeface="Trebuchet MS"/>
                <a:sym typeface="Trebuchet MS"/>
              </a:rPr>
              <a:t>HDFS Write</a:t>
            </a:r>
            <a:endParaRPr/>
          </a:p>
        </p:txBody>
      </p:sp>
      <p:sp>
        <p:nvSpPr>
          <p:cNvPr id="494" name="Google Shape;494;p91"/>
          <p:cNvSpPr/>
          <p:nvPr/>
        </p:nvSpPr>
        <p:spPr>
          <a:xfrm>
            <a:off x="4101722" y="2054541"/>
            <a:ext cx="640200" cy="711900"/>
          </a:xfrm>
          <a:prstGeom prst="rect">
            <a:avLst/>
          </a:prstGeom>
          <a:solidFill>
            <a:srgbClr val="7F7F7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400"/>
              <a:buFont typeface="Trebuchet MS"/>
              <a:buNone/>
            </a:pPr>
            <a:r>
              <a:rPr b="0" i="0" lang="en-US" sz="1400" u="none" cap="none" strike="noStrike">
                <a:solidFill>
                  <a:srgbClr val="FFFFFF"/>
                </a:solidFill>
                <a:latin typeface="Trebuchet MS"/>
                <a:ea typeface="Trebuchet MS"/>
                <a:cs typeface="Trebuchet MS"/>
                <a:sym typeface="Trebuchet MS"/>
              </a:rPr>
              <a:t>HDFS Read</a:t>
            </a:r>
            <a:endParaRPr/>
          </a:p>
        </p:txBody>
      </p:sp>
      <p:sp>
        <p:nvSpPr>
          <p:cNvPr id="495" name="Google Shape;495;p91"/>
          <p:cNvSpPr/>
          <p:nvPr/>
        </p:nvSpPr>
        <p:spPr>
          <a:xfrm>
            <a:off x="7021436" y="2054541"/>
            <a:ext cx="640200" cy="711900"/>
          </a:xfrm>
          <a:prstGeom prst="rect">
            <a:avLst/>
          </a:prstGeom>
          <a:solidFill>
            <a:srgbClr val="7F7F7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400"/>
              <a:buFont typeface="Trebuchet MS"/>
              <a:buNone/>
            </a:pPr>
            <a:r>
              <a:rPr b="0" i="0" lang="en-US" sz="1400" u="none" cap="none" strike="noStrike">
                <a:solidFill>
                  <a:srgbClr val="FFFFFF"/>
                </a:solidFill>
                <a:latin typeface="Trebuchet MS"/>
                <a:ea typeface="Trebuchet MS"/>
                <a:cs typeface="Trebuchet MS"/>
                <a:sym typeface="Trebuchet MS"/>
              </a:rPr>
              <a:t>HDFS Write</a:t>
            </a:r>
            <a:endParaRPr/>
          </a:p>
        </p:txBody>
      </p:sp>
      <p:sp>
        <p:nvSpPr>
          <p:cNvPr id="496" name="Google Shape;496;p91"/>
          <p:cNvSpPr/>
          <p:nvPr/>
        </p:nvSpPr>
        <p:spPr>
          <a:xfrm>
            <a:off x="7703569" y="2055547"/>
            <a:ext cx="640200" cy="711900"/>
          </a:xfrm>
          <a:prstGeom prst="rect">
            <a:avLst/>
          </a:prstGeom>
          <a:solidFill>
            <a:srgbClr val="7F7F7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400"/>
              <a:buFont typeface="Trebuchet MS"/>
              <a:buNone/>
            </a:pPr>
            <a:r>
              <a:rPr b="0" i="0" lang="en-US" sz="1400" u="none" cap="none" strike="noStrike">
                <a:solidFill>
                  <a:srgbClr val="FFFFFF"/>
                </a:solidFill>
                <a:latin typeface="Trebuchet MS"/>
                <a:ea typeface="Trebuchet MS"/>
                <a:cs typeface="Trebuchet MS"/>
                <a:sym typeface="Trebuchet MS"/>
              </a:rPr>
              <a:t>HDFS Read</a:t>
            </a:r>
            <a:endParaRPr/>
          </a:p>
        </p:txBody>
      </p:sp>
      <p:sp>
        <p:nvSpPr>
          <p:cNvPr id="497" name="Google Shape;497;p91"/>
          <p:cNvSpPr/>
          <p:nvPr/>
        </p:nvSpPr>
        <p:spPr>
          <a:xfrm>
            <a:off x="1137368" y="2054541"/>
            <a:ext cx="2289900" cy="711900"/>
          </a:xfrm>
          <a:prstGeom prst="rect">
            <a:avLst/>
          </a:prstGeom>
          <a:solidFill>
            <a:srgbClr val="43AD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Trebuchet MS"/>
              <a:buNone/>
            </a:pPr>
            <a:r>
              <a:rPr b="1" i="0" lang="en-US" sz="1800" u="none" cap="none" strike="noStrike">
                <a:solidFill>
                  <a:srgbClr val="FFFFFF"/>
                </a:solidFill>
                <a:latin typeface="Trebuchet MS"/>
                <a:ea typeface="Trebuchet MS"/>
                <a:cs typeface="Trebuchet MS"/>
                <a:sym typeface="Trebuchet MS"/>
              </a:rPr>
              <a:t>Query</a:t>
            </a:r>
            <a:endParaRPr/>
          </a:p>
        </p:txBody>
      </p:sp>
      <p:sp>
        <p:nvSpPr>
          <p:cNvPr id="498" name="Google Shape;498;p91"/>
          <p:cNvSpPr/>
          <p:nvPr/>
        </p:nvSpPr>
        <p:spPr>
          <a:xfrm>
            <a:off x="4738619" y="2054541"/>
            <a:ext cx="2286000" cy="711900"/>
          </a:xfrm>
          <a:prstGeom prst="rect">
            <a:avLst/>
          </a:prstGeom>
          <a:solidFill>
            <a:srgbClr val="E6804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Trebuchet MS"/>
              <a:buNone/>
            </a:pPr>
            <a:r>
              <a:rPr b="1" i="0" lang="en-US" sz="1800" u="none" cap="none" strike="noStrike">
                <a:solidFill>
                  <a:srgbClr val="FFFFFF"/>
                </a:solidFill>
                <a:latin typeface="Trebuchet MS"/>
                <a:ea typeface="Trebuchet MS"/>
                <a:cs typeface="Trebuchet MS"/>
                <a:sym typeface="Trebuchet MS"/>
              </a:rPr>
              <a:t>ETL</a:t>
            </a:r>
            <a:endParaRPr/>
          </a:p>
        </p:txBody>
      </p:sp>
      <p:sp>
        <p:nvSpPr>
          <p:cNvPr id="499" name="Google Shape;499;p91"/>
          <p:cNvSpPr/>
          <p:nvPr/>
        </p:nvSpPr>
        <p:spPr>
          <a:xfrm>
            <a:off x="8339774" y="2054541"/>
            <a:ext cx="2286000" cy="711900"/>
          </a:xfrm>
          <a:prstGeom prst="rect">
            <a:avLst/>
          </a:prstGeom>
          <a:solidFill>
            <a:srgbClr val="EB484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Trebuchet MS"/>
              <a:buNone/>
            </a:pPr>
            <a:r>
              <a:rPr b="1" i="0" lang="en-US" sz="1800" u="none" cap="none" strike="noStrike">
                <a:solidFill>
                  <a:srgbClr val="FFFFFF"/>
                </a:solidFill>
                <a:latin typeface="Trebuchet MS"/>
                <a:ea typeface="Trebuchet MS"/>
                <a:cs typeface="Trebuchet MS"/>
                <a:sym typeface="Trebuchet MS"/>
              </a:rPr>
              <a:t>ML Train</a:t>
            </a:r>
            <a:endParaRPr/>
          </a:p>
        </p:txBody>
      </p:sp>
      <p:sp>
        <p:nvSpPr>
          <p:cNvPr id="500" name="Google Shape;500;p91"/>
          <p:cNvSpPr/>
          <p:nvPr/>
        </p:nvSpPr>
        <p:spPr>
          <a:xfrm>
            <a:off x="498348" y="3100515"/>
            <a:ext cx="640200" cy="711900"/>
          </a:xfrm>
          <a:prstGeom prst="rect">
            <a:avLst/>
          </a:prstGeom>
          <a:solidFill>
            <a:srgbClr val="7F7F7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400"/>
              <a:buFont typeface="Trebuchet MS"/>
              <a:buNone/>
            </a:pPr>
            <a:r>
              <a:rPr b="0" i="0" lang="en-US" sz="1400" u="none" cap="none" strike="noStrike">
                <a:solidFill>
                  <a:srgbClr val="FFFFFF"/>
                </a:solidFill>
                <a:latin typeface="Trebuchet MS"/>
                <a:ea typeface="Trebuchet MS"/>
                <a:cs typeface="Trebuchet MS"/>
                <a:sym typeface="Trebuchet MS"/>
              </a:rPr>
              <a:t>HDFS Read</a:t>
            </a:r>
            <a:endParaRPr/>
          </a:p>
        </p:txBody>
      </p:sp>
      <p:sp>
        <p:nvSpPr>
          <p:cNvPr id="501" name="Google Shape;501;p91"/>
          <p:cNvSpPr/>
          <p:nvPr/>
        </p:nvSpPr>
        <p:spPr>
          <a:xfrm>
            <a:off x="1137368" y="3100514"/>
            <a:ext cx="1828800" cy="711900"/>
          </a:xfrm>
          <a:prstGeom prst="rect">
            <a:avLst/>
          </a:prstGeom>
          <a:solidFill>
            <a:srgbClr val="43AD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Trebuchet MS"/>
              <a:buNone/>
            </a:pPr>
            <a:r>
              <a:rPr b="1" i="0" lang="en-US" sz="1800" u="none" cap="none" strike="noStrike">
                <a:solidFill>
                  <a:srgbClr val="FFFFFF"/>
                </a:solidFill>
                <a:latin typeface="Trebuchet MS"/>
                <a:ea typeface="Trebuchet MS"/>
                <a:cs typeface="Trebuchet MS"/>
                <a:sym typeface="Trebuchet MS"/>
              </a:rPr>
              <a:t>Query</a:t>
            </a:r>
            <a:endParaRPr/>
          </a:p>
        </p:txBody>
      </p:sp>
      <p:sp>
        <p:nvSpPr>
          <p:cNvPr id="502" name="Google Shape;502;p91"/>
          <p:cNvSpPr/>
          <p:nvPr/>
        </p:nvSpPr>
        <p:spPr>
          <a:xfrm>
            <a:off x="2966170" y="3100019"/>
            <a:ext cx="1828800" cy="711900"/>
          </a:xfrm>
          <a:prstGeom prst="rect">
            <a:avLst/>
          </a:prstGeom>
          <a:solidFill>
            <a:srgbClr val="E6804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Trebuchet MS"/>
              <a:buNone/>
            </a:pPr>
            <a:r>
              <a:rPr b="1" i="0" lang="en-US" sz="1800" u="none" cap="none" strike="noStrike">
                <a:solidFill>
                  <a:srgbClr val="FFFFFF"/>
                </a:solidFill>
                <a:latin typeface="Trebuchet MS"/>
                <a:ea typeface="Trebuchet MS"/>
                <a:cs typeface="Trebuchet MS"/>
                <a:sym typeface="Trebuchet MS"/>
              </a:rPr>
              <a:t>ETL</a:t>
            </a:r>
            <a:endParaRPr/>
          </a:p>
        </p:txBody>
      </p:sp>
      <p:sp>
        <p:nvSpPr>
          <p:cNvPr id="503" name="Google Shape;503;p91"/>
          <p:cNvSpPr/>
          <p:nvPr/>
        </p:nvSpPr>
        <p:spPr>
          <a:xfrm>
            <a:off x="4793912" y="3100019"/>
            <a:ext cx="1828800" cy="711900"/>
          </a:xfrm>
          <a:prstGeom prst="rect">
            <a:avLst/>
          </a:prstGeom>
          <a:solidFill>
            <a:srgbClr val="EB484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Trebuchet MS"/>
              <a:buNone/>
            </a:pPr>
            <a:r>
              <a:rPr b="1" i="0" lang="en-US" sz="1800" u="none" cap="none" strike="noStrike">
                <a:solidFill>
                  <a:srgbClr val="FFFFFF"/>
                </a:solidFill>
                <a:latin typeface="Trebuchet MS"/>
                <a:ea typeface="Trebuchet MS"/>
                <a:cs typeface="Trebuchet MS"/>
                <a:sym typeface="Trebuchet MS"/>
              </a:rPr>
              <a:t>ML Train</a:t>
            </a:r>
            <a:endParaRPr/>
          </a:p>
        </p:txBody>
      </p:sp>
      <p:sp>
        <p:nvSpPr>
          <p:cNvPr id="504" name="Google Shape;504;p91"/>
          <p:cNvSpPr/>
          <p:nvPr/>
        </p:nvSpPr>
        <p:spPr>
          <a:xfrm>
            <a:off x="497288" y="4138671"/>
            <a:ext cx="640200" cy="714300"/>
          </a:xfrm>
          <a:prstGeom prst="rect">
            <a:avLst/>
          </a:prstGeom>
          <a:solidFill>
            <a:srgbClr val="7F7F7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400"/>
              <a:buFont typeface="Trebuchet MS"/>
              <a:buNone/>
            </a:pPr>
            <a:r>
              <a:rPr b="0" i="0" lang="en-US" sz="1400" u="none" cap="none" strike="noStrike">
                <a:solidFill>
                  <a:srgbClr val="FFFFFF"/>
                </a:solidFill>
                <a:latin typeface="Trebuchet MS"/>
                <a:ea typeface="Trebuchet MS"/>
                <a:cs typeface="Trebuchet MS"/>
                <a:sym typeface="Trebuchet MS"/>
              </a:rPr>
              <a:t>HDFS Read</a:t>
            </a:r>
            <a:endParaRPr/>
          </a:p>
        </p:txBody>
      </p:sp>
      <p:sp>
        <p:nvSpPr>
          <p:cNvPr id="505" name="Google Shape;505;p91"/>
          <p:cNvSpPr/>
          <p:nvPr/>
        </p:nvSpPr>
        <p:spPr>
          <a:xfrm>
            <a:off x="1137368" y="4140966"/>
            <a:ext cx="358200" cy="711900"/>
          </a:xfrm>
          <a:prstGeom prst="rect">
            <a:avLst/>
          </a:prstGeom>
          <a:solidFill>
            <a:srgbClr val="76B900"/>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200"/>
              <a:buFont typeface="Trebuchet MS"/>
              <a:buNone/>
            </a:pPr>
            <a:r>
              <a:rPr b="0" i="0" lang="en-US" sz="1200" u="none" cap="none" strike="noStrike">
                <a:solidFill>
                  <a:srgbClr val="FFFFFF"/>
                </a:solidFill>
                <a:latin typeface="Trebuchet MS"/>
                <a:ea typeface="Trebuchet MS"/>
                <a:cs typeface="Trebuchet MS"/>
                <a:sym typeface="Trebuchet MS"/>
              </a:rPr>
              <a:t>GPU </a:t>
            </a:r>
            <a:endParaRPr/>
          </a:p>
          <a:p>
            <a:pPr indent="0" lvl="0" marL="0" marR="0" rtl="0" algn="ctr">
              <a:lnSpc>
                <a:spcPct val="100000"/>
              </a:lnSpc>
              <a:spcBef>
                <a:spcPts val="0"/>
              </a:spcBef>
              <a:spcAft>
                <a:spcPts val="0"/>
              </a:spcAft>
              <a:buClr>
                <a:srgbClr val="FFFFFF"/>
              </a:buClr>
              <a:buSzPts val="1200"/>
              <a:buFont typeface="Trebuchet MS"/>
              <a:buNone/>
            </a:pPr>
            <a:r>
              <a:rPr b="0" i="0" lang="en-US" sz="1200" u="none" cap="none" strike="noStrike">
                <a:solidFill>
                  <a:srgbClr val="FFFFFF"/>
                </a:solidFill>
                <a:latin typeface="Trebuchet MS"/>
                <a:ea typeface="Trebuchet MS"/>
                <a:cs typeface="Trebuchet MS"/>
                <a:sym typeface="Trebuchet MS"/>
              </a:rPr>
              <a:t>Read</a:t>
            </a:r>
            <a:endParaRPr/>
          </a:p>
        </p:txBody>
      </p:sp>
      <p:sp>
        <p:nvSpPr>
          <p:cNvPr id="506" name="Google Shape;506;p91"/>
          <p:cNvSpPr/>
          <p:nvPr/>
        </p:nvSpPr>
        <p:spPr>
          <a:xfrm>
            <a:off x="1495427" y="4140966"/>
            <a:ext cx="410700" cy="711900"/>
          </a:xfrm>
          <a:prstGeom prst="rect">
            <a:avLst/>
          </a:prstGeom>
          <a:solidFill>
            <a:srgbClr val="43ADFF"/>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200"/>
              <a:buFont typeface="Trebuchet MS"/>
              <a:buNone/>
            </a:pPr>
            <a:r>
              <a:rPr b="0" i="0" lang="en-US" sz="1200" u="none" cap="none" strike="noStrike">
                <a:solidFill>
                  <a:srgbClr val="FFFFFF"/>
                </a:solidFill>
                <a:latin typeface="Trebuchet MS"/>
                <a:ea typeface="Trebuchet MS"/>
                <a:cs typeface="Trebuchet MS"/>
                <a:sym typeface="Trebuchet MS"/>
              </a:rPr>
              <a:t>Query</a:t>
            </a:r>
            <a:endParaRPr/>
          </a:p>
        </p:txBody>
      </p:sp>
      <p:sp>
        <p:nvSpPr>
          <p:cNvPr id="507" name="Google Shape;507;p91"/>
          <p:cNvSpPr/>
          <p:nvPr/>
        </p:nvSpPr>
        <p:spPr>
          <a:xfrm>
            <a:off x="1906125" y="4140975"/>
            <a:ext cx="371400" cy="711900"/>
          </a:xfrm>
          <a:prstGeom prst="rect">
            <a:avLst/>
          </a:prstGeom>
          <a:solidFill>
            <a:srgbClr val="3F3F3F"/>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200"/>
              <a:buFont typeface="Trebuchet MS"/>
              <a:buNone/>
            </a:pPr>
            <a:r>
              <a:rPr b="0" i="0" lang="en-US" sz="1150" u="none" cap="none" strike="noStrike">
                <a:solidFill>
                  <a:srgbClr val="FFFFFF"/>
                </a:solidFill>
                <a:latin typeface="Trebuchet MS"/>
                <a:ea typeface="Trebuchet MS"/>
                <a:cs typeface="Trebuchet MS"/>
                <a:sym typeface="Trebuchet MS"/>
              </a:rPr>
              <a:t>CPU</a:t>
            </a:r>
            <a:endParaRPr sz="1150"/>
          </a:p>
          <a:p>
            <a:pPr indent="0" lvl="0" marL="0" marR="0" rtl="0" algn="ctr">
              <a:lnSpc>
                <a:spcPct val="100000"/>
              </a:lnSpc>
              <a:spcBef>
                <a:spcPts val="0"/>
              </a:spcBef>
              <a:spcAft>
                <a:spcPts val="0"/>
              </a:spcAft>
              <a:buClr>
                <a:srgbClr val="FFFFFF"/>
              </a:buClr>
              <a:buSzPts val="1200"/>
              <a:buFont typeface="Trebuchet MS"/>
              <a:buNone/>
            </a:pPr>
            <a:r>
              <a:rPr b="0" i="0" lang="en-US" sz="1150" u="none" cap="none" strike="noStrike">
                <a:solidFill>
                  <a:srgbClr val="FFFFFF"/>
                </a:solidFill>
                <a:latin typeface="Trebuchet MS"/>
                <a:ea typeface="Trebuchet MS"/>
                <a:cs typeface="Trebuchet MS"/>
                <a:sym typeface="Trebuchet MS"/>
              </a:rPr>
              <a:t>Write</a:t>
            </a:r>
            <a:endParaRPr sz="1150"/>
          </a:p>
        </p:txBody>
      </p:sp>
      <p:sp>
        <p:nvSpPr>
          <p:cNvPr id="508" name="Google Shape;508;p91"/>
          <p:cNvSpPr/>
          <p:nvPr/>
        </p:nvSpPr>
        <p:spPr>
          <a:xfrm>
            <a:off x="2316834" y="4140966"/>
            <a:ext cx="358200" cy="711900"/>
          </a:xfrm>
          <a:prstGeom prst="rect">
            <a:avLst/>
          </a:prstGeom>
          <a:solidFill>
            <a:srgbClr val="76B900"/>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200"/>
              <a:buFont typeface="Trebuchet MS"/>
              <a:buNone/>
            </a:pPr>
            <a:r>
              <a:rPr b="0" i="0" lang="en-US" sz="1200" u="none" cap="none" strike="noStrike">
                <a:solidFill>
                  <a:srgbClr val="FFFFFF"/>
                </a:solidFill>
                <a:latin typeface="Trebuchet MS"/>
                <a:ea typeface="Trebuchet MS"/>
                <a:cs typeface="Trebuchet MS"/>
                <a:sym typeface="Trebuchet MS"/>
              </a:rPr>
              <a:t>GPU </a:t>
            </a:r>
            <a:endParaRPr/>
          </a:p>
          <a:p>
            <a:pPr indent="0" lvl="0" marL="0" marR="0" rtl="0" algn="ctr">
              <a:lnSpc>
                <a:spcPct val="100000"/>
              </a:lnSpc>
              <a:spcBef>
                <a:spcPts val="0"/>
              </a:spcBef>
              <a:spcAft>
                <a:spcPts val="0"/>
              </a:spcAft>
              <a:buClr>
                <a:srgbClr val="FFFFFF"/>
              </a:buClr>
              <a:buSzPts val="1200"/>
              <a:buFont typeface="Trebuchet MS"/>
              <a:buNone/>
            </a:pPr>
            <a:r>
              <a:rPr b="0" i="0" lang="en-US" sz="1200" u="none" cap="none" strike="noStrike">
                <a:solidFill>
                  <a:srgbClr val="FFFFFF"/>
                </a:solidFill>
                <a:latin typeface="Trebuchet MS"/>
                <a:ea typeface="Trebuchet MS"/>
                <a:cs typeface="Trebuchet MS"/>
                <a:sym typeface="Trebuchet MS"/>
              </a:rPr>
              <a:t>Read</a:t>
            </a:r>
            <a:endParaRPr/>
          </a:p>
        </p:txBody>
      </p:sp>
      <p:sp>
        <p:nvSpPr>
          <p:cNvPr id="509" name="Google Shape;509;p91"/>
          <p:cNvSpPr/>
          <p:nvPr/>
        </p:nvSpPr>
        <p:spPr>
          <a:xfrm>
            <a:off x="2674893" y="4140966"/>
            <a:ext cx="410700" cy="711900"/>
          </a:xfrm>
          <a:prstGeom prst="rect">
            <a:avLst/>
          </a:prstGeom>
          <a:solidFill>
            <a:srgbClr val="E6804E"/>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200"/>
              <a:buFont typeface="Trebuchet MS"/>
              <a:buNone/>
            </a:pPr>
            <a:r>
              <a:rPr b="0" i="0" lang="en-US" sz="1200" u="none" cap="none" strike="noStrike">
                <a:solidFill>
                  <a:srgbClr val="FFFFFF"/>
                </a:solidFill>
                <a:latin typeface="Trebuchet MS"/>
                <a:ea typeface="Trebuchet MS"/>
                <a:cs typeface="Trebuchet MS"/>
                <a:sym typeface="Trebuchet MS"/>
              </a:rPr>
              <a:t>ETL</a:t>
            </a:r>
            <a:endParaRPr/>
          </a:p>
        </p:txBody>
      </p:sp>
      <p:sp>
        <p:nvSpPr>
          <p:cNvPr id="510" name="Google Shape;510;p91"/>
          <p:cNvSpPr/>
          <p:nvPr/>
        </p:nvSpPr>
        <p:spPr>
          <a:xfrm>
            <a:off x="3085600" y="4140975"/>
            <a:ext cx="371400" cy="711900"/>
          </a:xfrm>
          <a:prstGeom prst="rect">
            <a:avLst/>
          </a:prstGeom>
          <a:solidFill>
            <a:srgbClr val="3F3F3F"/>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200"/>
              <a:buFont typeface="Trebuchet MS"/>
              <a:buNone/>
            </a:pPr>
            <a:r>
              <a:rPr b="0" i="0" lang="en-US" sz="1150" u="none" cap="none" strike="noStrike">
                <a:solidFill>
                  <a:srgbClr val="FFFFFF"/>
                </a:solidFill>
                <a:latin typeface="Trebuchet MS"/>
                <a:ea typeface="Trebuchet MS"/>
                <a:cs typeface="Trebuchet MS"/>
                <a:sym typeface="Trebuchet MS"/>
              </a:rPr>
              <a:t>CPU</a:t>
            </a:r>
            <a:endParaRPr sz="1150"/>
          </a:p>
          <a:p>
            <a:pPr indent="0" lvl="0" marL="0" marR="0" rtl="0" algn="ctr">
              <a:lnSpc>
                <a:spcPct val="100000"/>
              </a:lnSpc>
              <a:spcBef>
                <a:spcPts val="0"/>
              </a:spcBef>
              <a:spcAft>
                <a:spcPts val="0"/>
              </a:spcAft>
              <a:buClr>
                <a:srgbClr val="FFFFFF"/>
              </a:buClr>
              <a:buSzPts val="1200"/>
              <a:buFont typeface="Trebuchet MS"/>
              <a:buNone/>
            </a:pPr>
            <a:r>
              <a:rPr b="0" i="0" lang="en-US" sz="1150" u="none" cap="none" strike="noStrike">
                <a:solidFill>
                  <a:srgbClr val="FFFFFF"/>
                </a:solidFill>
                <a:latin typeface="Trebuchet MS"/>
                <a:ea typeface="Trebuchet MS"/>
                <a:cs typeface="Trebuchet MS"/>
                <a:sym typeface="Trebuchet MS"/>
              </a:rPr>
              <a:t>Write</a:t>
            </a:r>
            <a:endParaRPr sz="1150"/>
          </a:p>
        </p:txBody>
      </p:sp>
      <p:sp>
        <p:nvSpPr>
          <p:cNvPr id="511" name="Google Shape;511;p91"/>
          <p:cNvSpPr/>
          <p:nvPr/>
        </p:nvSpPr>
        <p:spPr>
          <a:xfrm>
            <a:off x="3496300" y="4140966"/>
            <a:ext cx="358200" cy="711900"/>
          </a:xfrm>
          <a:prstGeom prst="rect">
            <a:avLst/>
          </a:prstGeom>
          <a:solidFill>
            <a:srgbClr val="76B900"/>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200"/>
              <a:buFont typeface="Trebuchet MS"/>
              <a:buNone/>
            </a:pPr>
            <a:r>
              <a:rPr b="0" i="0" lang="en-US" sz="1200" u="none" cap="none" strike="noStrike">
                <a:solidFill>
                  <a:srgbClr val="FFFFFF"/>
                </a:solidFill>
                <a:latin typeface="Trebuchet MS"/>
                <a:ea typeface="Trebuchet MS"/>
                <a:cs typeface="Trebuchet MS"/>
                <a:sym typeface="Trebuchet MS"/>
              </a:rPr>
              <a:t>GPU </a:t>
            </a:r>
            <a:endParaRPr/>
          </a:p>
          <a:p>
            <a:pPr indent="0" lvl="0" marL="0" marR="0" rtl="0" algn="ctr">
              <a:lnSpc>
                <a:spcPct val="100000"/>
              </a:lnSpc>
              <a:spcBef>
                <a:spcPts val="0"/>
              </a:spcBef>
              <a:spcAft>
                <a:spcPts val="0"/>
              </a:spcAft>
              <a:buClr>
                <a:srgbClr val="FFFFFF"/>
              </a:buClr>
              <a:buSzPts val="1200"/>
              <a:buFont typeface="Trebuchet MS"/>
              <a:buNone/>
            </a:pPr>
            <a:r>
              <a:rPr b="0" i="0" lang="en-US" sz="1200" u="none" cap="none" strike="noStrike">
                <a:solidFill>
                  <a:srgbClr val="FFFFFF"/>
                </a:solidFill>
                <a:latin typeface="Trebuchet MS"/>
                <a:ea typeface="Trebuchet MS"/>
                <a:cs typeface="Trebuchet MS"/>
                <a:sym typeface="Trebuchet MS"/>
              </a:rPr>
              <a:t>Read</a:t>
            </a:r>
            <a:endParaRPr/>
          </a:p>
        </p:txBody>
      </p:sp>
      <p:sp>
        <p:nvSpPr>
          <p:cNvPr id="512" name="Google Shape;512;p91"/>
          <p:cNvSpPr/>
          <p:nvPr/>
        </p:nvSpPr>
        <p:spPr>
          <a:xfrm>
            <a:off x="3854359" y="4140966"/>
            <a:ext cx="410700" cy="711900"/>
          </a:xfrm>
          <a:prstGeom prst="rect">
            <a:avLst/>
          </a:prstGeom>
          <a:solidFill>
            <a:srgbClr val="EB4848"/>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200"/>
              <a:buFont typeface="Trebuchet MS"/>
              <a:buNone/>
            </a:pPr>
            <a:r>
              <a:rPr b="0" i="0" lang="en-US" sz="1200" u="none" cap="none" strike="noStrike">
                <a:solidFill>
                  <a:srgbClr val="FFFFFF"/>
                </a:solidFill>
                <a:latin typeface="Trebuchet MS"/>
                <a:ea typeface="Trebuchet MS"/>
                <a:cs typeface="Trebuchet MS"/>
                <a:sym typeface="Trebuchet MS"/>
              </a:rPr>
              <a:t>ML</a:t>
            </a:r>
            <a:endParaRPr/>
          </a:p>
          <a:p>
            <a:pPr indent="0" lvl="0" marL="0" marR="0" rtl="0" algn="ctr">
              <a:lnSpc>
                <a:spcPct val="100000"/>
              </a:lnSpc>
              <a:spcBef>
                <a:spcPts val="0"/>
              </a:spcBef>
              <a:spcAft>
                <a:spcPts val="0"/>
              </a:spcAft>
              <a:buClr>
                <a:srgbClr val="FFFFFF"/>
              </a:buClr>
              <a:buSzPts val="1200"/>
              <a:buFont typeface="Trebuchet MS"/>
              <a:buNone/>
            </a:pPr>
            <a:r>
              <a:rPr b="0" i="0" lang="en-US" sz="1200" u="none" cap="none" strike="noStrike">
                <a:solidFill>
                  <a:srgbClr val="FFFFFF"/>
                </a:solidFill>
                <a:latin typeface="Trebuchet MS"/>
                <a:ea typeface="Trebuchet MS"/>
                <a:cs typeface="Trebuchet MS"/>
                <a:sym typeface="Trebuchet MS"/>
              </a:rPr>
              <a:t>Train</a:t>
            </a:r>
            <a:endParaRPr/>
          </a:p>
        </p:txBody>
      </p:sp>
      <p:sp>
        <p:nvSpPr>
          <p:cNvPr id="513" name="Google Shape;513;p91"/>
          <p:cNvSpPr/>
          <p:nvPr/>
        </p:nvSpPr>
        <p:spPr>
          <a:xfrm>
            <a:off x="490975" y="5186650"/>
            <a:ext cx="535800" cy="711900"/>
          </a:xfrm>
          <a:prstGeom prst="rect">
            <a:avLst/>
          </a:prstGeom>
          <a:solidFill>
            <a:srgbClr val="0C0C0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400"/>
              <a:buFont typeface="Trebuchet MS"/>
              <a:buNone/>
            </a:pPr>
            <a:r>
              <a:rPr b="0" i="0" lang="en-US" sz="1000" u="none" cap="none" strike="noStrike">
                <a:solidFill>
                  <a:srgbClr val="FFFFFF"/>
                </a:solidFill>
                <a:latin typeface="Trebuchet MS"/>
                <a:ea typeface="Trebuchet MS"/>
                <a:cs typeface="Trebuchet MS"/>
                <a:sym typeface="Trebuchet MS"/>
              </a:rPr>
              <a:t>Arrow</a:t>
            </a:r>
            <a:endParaRPr sz="1000"/>
          </a:p>
          <a:p>
            <a:pPr indent="0" lvl="0" marL="0" marR="0" rtl="0" algn="ctr">
              <a:lnSpc>
                <a:spcPct val="100000"/>
              </a:lnSpc>
              <a:spcBef>
                <a:spcPts val="0"/>
              </a:spcBef>
              <a:spcAft>
                <a:spcPts val="0"/>
              </a:spcAft>
              <a:buClr>
                <a:srgbClr val="FFFFFF"/>
              </a:buClr>
              <a:buSzPts val="1400"/>
              <a:buFont typeface="Trebuchet MS"/>
              <a:buNone/>
            </a:pPr>
            <a:r>
              <a:rPr b="0" i="0" lang="en-US" sz="1000" u="none" cap="none" strike="noStrike">
                <a:solidFill>
                  <a:srgbClr val="FFFFFF"/>
                </a:solidFill>
                <a:latin typeface="Trebuchet MS"/>
                <a:ea typeface="Trebuchet MS"/>
                <a:cs typeface="Trebuchet MS"/>
                <a:sym typeface="Trebuchet MS"/>
              </a:rPr>
              <a:t>Read</a:t>
            </a:r>
            <a:endParaRPr sz="1000"/>
          </a:p>
        </p:txBody>
      </p:sp>
      <p:sp>
        <p:nvSpPr>
          <p:cNvPr id="514" name="Google Shape;514;p91"/>
          <p:cNvSpPr/>
          <p:nvPr/>
        </p:nvSpPr>
        <p:spPr>
          <a:xfrm>
            <a:off x="1437468" y="5186649"/>
            <a:ext cx="410700" cy="711900"/>
          </a:xfrm>
          <a:prstGeom prst="rect">
            <a:avLst/>
          </a:prstGeom>
          <a:solidFill>
            <a:srgbClr val="E6804E"/>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200"/>
              <a:buFont typeface="Trebuchet MS"/>
              <a:buNone/>
            </a:pPr>
            <a:r>
              <a:rPr b="0" i="0" lang="en-US" sz="1200" u="none" cap="none" strike="noStrike">
                <a:solidFill>
                  <a:srgbClr val="FFFFFF"/>
                </a:solidFill>
                <a:latin typeface="Trebuchet MS"/>
                <a:ea typeface="Trebuchet MS"/>
                <a:cs typeface="Trebuchet MS"/>
                <a:sym typeface="Trebuchet MS"/>
              </a:rPr>
              <a:t>ETL</a:t>
            </a:r>
            <a:endParaRPr/>
          </a:p>
        </p:txBody>
      </p:sp>
      <p:sp>
        <p:nvSpPr>
          <p:cNvPr id="515" name="Google Shape;515;p91"/>
          <p:cNvSpPr/>
          <p:nvPr/>
        </p:nvSpPr>
        <p:spPr>
          <a:xfrm>
            <a:off x="1848172" y="5186648"/>
            <a:ext cx="410700" cy="711900"/>
          </a:xfrm>
          <a:prstGeom prst="rect">
            <a:avLst/>
          </a:prstGeom>
          <a:solidFill>
            <a:srgbClr val="EB4848"/>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200"/>
              <a:buFont typeface="Trebuchet MS"/>
              <a:buNone/>
            </a:pPr>
            <a:r>
              <a:rPr b="0" i="0" lang="en-US" sz="1200" u="none" cap="none" strike="noStrike">
                <a:solidFill>
                  <a:srgbClr val="FFFFFF"/>
                </a:solidFill>
                <a:latin typeface="Trebuchet MS"/>
                <a:ea typeface="Trebuchet MS"/>
                <a:cs typeface="Trebuchet MS"/>
                <a:sym typeface="Trebuchet MS"/>
              </a:rPr>
              <a:t>ML</a:t>
            </a:r>
            <a:endParaRPr sz="1200"/>
          </a:p>
          <a:p>
            <a:pPr indent="0" lvl="0" marL="0" marR="0" rtl="0" algn="ctr">
              <a:lnSpc>
                <a:spcPct val="100000"/>
              </a:lnSpc>
              <a:spcBef>
                <a:spcPts val="0"/>
              </a:spcBef>
              <a:spcAft>
                <a:spcPts val="0"/>
              </a:spcAft>
              <a:buClr>
                <a:srgbClr val="FFFFFF"/>
              </a:buClr>
              <a:buSzPts val="1200"/>
              <a:buFont typeface="Trebuchet MS"/>
              <a:buNone/>
            </a:pPr>
            <a:r>
              <a:rPr b="0" i="0" lang="en-US" sz="1200" u="none" cap="none" strike="noStrike">
                <a:solidFill>
                  <a:srgbClr val="FFFFFF"/>
                </a:solidFill>
                <a:latin typeface="Trebuchet MS"/>
                <a:ea typeface="Trebuchet MS"/>
                <a:cs typeface="Trebuchet MS"/>
                <a:sym typeface="Trebuchet MS"/>
              </a:rPr>
              <a:t>Train</a:t>
            </a:r>
            <a:endParaRPr sz="1200"/>
          </a:p>
        </p:txBody>
      </p:sp>
      <p:cxnSp>
        <p:nvCxnSpPr>
          <p:cNvPr id="516" name="Google Shape;516;p91"/>
          <p:cNvCxnSpPr/>
          <p:nvPr/>
        </p:nvCxnSpPr>
        <p:spPr>
          <a:xfrm flipH="1">
            <a:off x="6670872" y="2954236"/>
            <a:ext cx="2279400" cy="579900"/>
          </a:xfrm>
          <a:prstGeom prst="bentConnector3">
            <a:avLst>
              <a:gd fmla="val -1332" name="adj1"/>
            </a:avLst>
          </a:prstGeom>
          <a:noFill/>
          <a:ln cap="flat" cmpd="sng" w="50800">
            <a:solidFill>
              <a:srgbClr val="7F7F7F"/>
            </a:solidFill>
            <a:prstDash val="solid"/>
            <a:round/>
            <a:headEnd len="sm" w="sm" type="none"/>
            <a:tailEnd len="med" w="med" type="triangle"/>
          </a:ln>
        </p:spPr>
      </p:cxnSp>
      <p:cxnSp>
        <p:nvCxnSpPr>
          <p:cNvPr id="517" name="Google Shape;517;p91"/>
          <p:cNvCxnSpPr/>
          <p:nvPr/>
        </p:nvCxnSpPr>
        <p:spPr>
          <a:xfrm flipH="1">
            <a:off x="4675802" y="3941335"/>
            <a:ext cx="1725000" cy="643200"/>
          </a:xfrm>
          <a:prstGeom prst="bentConnector3">
            <a:avLst>
              <a:gd fmla="val -1660" name="adj1"/>
            </a:avLst>
          </a:prstGeom>
          <a:noFill/>
          <a:ln cap="flat" cmpd="sng" w="50800">
            <a:solidFill>
              <a:srgbClr val="7F7F7F"/>
            </a:solidFill>
            <a:prstDash val="solid"/>
            <a:round/>
            <a:headEnd len="sm" w="sm" type="none"/>
            <a:tailEnd len="med" w="med" type="triangle"/>
          </a:ln>
        </p:spPr>
      </p:cxnSp>
      <p:cxnSp>
        <p:nvCxnSpPr>
          <p:cNvPr id="518" name="Google Shape;518;p91"/>
          <p:cNvCxnSpPr/>
          <p:nvPr/>
        </p:nvCxnSpPr>
        <p:spPr>
          <a:xfrm flipH="1">
            <a:off x="2633702" y="4602098"/>
            <a:ext cx="3767100" cy="1078500"/>
          </a:xfrm>
          <a:prstGeom prst="bentConnector3">
            <a:avLst>
              <a:gd fmla="val -605" name="adj1"/>
            </a:avLst>
          </a:prstGeom>
          <a:noFill/>
          <a:ln cap="flat" cmpd="sng" w="50800">
            <a:solidFill>
              <a:srgbClr val="7F7F7F"/>
            </a:solidFill>
            <a:prstDash val="solid"/>
            <a:round/>
            <a:headEnd len="sm" w="sm" type="none"/>
            <a:tailEnd len="med" w="med" type="triangle"/>
          </a:ln>
        </p:spPr>
      </p:cxnSp>
      <p:sp>
        <p:nvSpPr>
          <p:cNvPr id="519" name="Google Shape;519;p91"/>
          <p:cNvSpPr txBox="1"/>
          <p:nvPr/>
        </p:nvSpPr>
        <p:spPr>
          <a:xfrm>
            <a:off x="6504529" y="3856835"/>
            <a:ext cx="1897200" cy="106170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rgbClr val="000000"/>
              </a:buClr>
              <a:buSzPts val="1400"/>
              <a:buFont typeface="Trebuchet MS"/>
              <a:buNone/>
            </a:pPr>
            <a:r>
              <a:rPr b="1" i="0" lang="en-US" sz="1400" u="none" cap="none" strike="noStrike">
                <a:solidFill>
                  <a:srgbClr val="000000"/>
                </a:solidFill>
                <a:latin typeface="Trebuchet MS"/>
                <a:ea typeface="Trebuchet MS"/>
                <a:cs typeface="Trebuchet MS"/>
                <a:sym typeface="Trebuchet MS"/>
              </a:rPr>
              <a:t>5-10x Improvement</a:t>
            </a:r>
            <a:endParaRPr/>
          </a:p>
          <a:p>
            <a:pPr indent="0" lvl="0" marL="0" marR="0" rtl="0" algn="ctr">
              <a:lnSpc>
                <a:spcPct val="90000"/>
              </a:lnSpc>
              <a:spcBef>
                <a:spcPts val="0"/>
              </a:spcBef>
              <a:spcAft>
                <a:spcPts val="0"/>
              </a:spcAft>
              <a:buClr>
                <a:srgbClr val="000000"/>
              </a:buClr>
              <a:buSzPts val="1400"/>
              <a:buFont typeface="Trebuchet MS"/>
              <a:buNone/>
            </a:pPr>
            <a:r>
              <a:rPr b="0" i="0" lang="en-US" sz="1400" u="none" cap="none" strike="noStrike">
                <a:solidFill>
                  <a:srgbClr val="000000"/>
                </a:solidFill>
                <a:latin typeface="Trebuchet MS"/>
                <a:ea typeface="Trebuchet MS"/>
                <a:cs typeface="Trebuchet MS"/>
                <a:sym typeface="Trebuchet MS"/>
              </a:rPr>
              <a:t>More code</a:t>
            </a:r>
            <a:endParaRPr/>
          </a:p>
          <a:p>
            <a:pPr indent="0" lvl="0" marL="0" marR="0" rtl="0" algn="ctr">
              <a:lnSpc>
                <a:spcPct val="90000"/>
              </a:lnSpc>
              <a:spcBef>
                <a:spcPts val="0"/>
              </a:spcBef>
              <a:spcAft>
                <a:spcPts val="0"/>
              </a:spcAft>
              <a:buClr>
                <a:srgbClr val="000000"/>
              </a:buClr>
              <a:buSzPts val="1400"/>
              <a:buFont typeface="Trebuchet MS"/>
              <a:buNone/>
            </a:pPr>
            <a:r>
              <a:rPr b="0" i="0" lang="en-US" sz="1400" u="none" cap="none" strike="noStrike">
                <a:solidFill>
                  <a:srgbClr val="000000"/>
                </a:solidFill>
                <a:latin typeface="Trebuchet MS"/>
                <a:ea typeface="Trebuchet MS"/>
                <a:cs typeface="Trebuchet MS"/>
                <a:sym typeface="Trebuchet MS"/>
              </a:rPr>
              <a:t>Language rigid</a:t>
            </a:r>
            <a:endParaRPr/>
          </a:p>
          <a:p>
            <a:pPr indent="0" lvl="0" marL="0" marR="0" rtl="0" algn="ctr">
              <a:lnSpc>
                <a:spcPct val="90000"/>
              </a:lnSpc>
              <a:spcBef>
                <a:spcPts val="0"/>
              </a:spcBef>
              <a:spcAft>
                <a:spcPts val="0"/>
              </a:spcAft>
              <a:buClr>
                <a:srgbClr val="000000"/>
              </a:buClr>
              <a:buSzPts val="1400"/>
              <a:buFont typeface="Trebuchet MS"/>
              <a:buNone/>
            </a:pPr>
            <a:r>
              <a:rPr b="0" i="0" lang="en-US" sz="1400" u="none" cap="none" strike="noStrike">
                <a:solidFill>
                  <a:srgbClr val="000000"/>
                </a:solidFill>
                <a:latin typeface="Trebuchet MS"/>
                <a:ea typeface="Trebuchet MS"/>
                <a:cs typeface="Trebuchet MS"/>
                <a:sym typeface="Trebuchet MS"/>
              </a:rPr>
              <a:t>Substantially on GPU</a:t>
            </a:r>
            <a:endParaRPr/>
          </a:p>
          <a:p>
            <a:pPr indent="0" lvl="0" marL="0" marR="0" rtl="0" algn="ctr">
              <a:lnSpc>
                <a:spcPct val="90000"/>
              </a:lnSpc>
              <a:spcBef>
                <a:spcPts val="0"/>
              </a:spcBef>
              <a:spcAft>
                <a:spcPts val="0"/>
              </a:spcAft>
              <a:buClr>
                <a:schemeClr val="lt1"/>
              </a:buClr>
              <a:buSzPts val="1400"/>
              <a:buFont typeface="Arial"/>
              <a:buNone/>
            </a:pPr>
            <a:r>
              <a:t/>
            </a:r>
            <a:endParaRPr b="0" i="0" sz="1400" u="none" cap="none" strike="noStrike">
              <a:solidFill>
                <a:srgbClr val="000000"/>
              </a:solidFill>
              <a:latin typeface="Trebuchet MS"/>
              <a:ea typeface="Trebuchet MS"/>
              <a:cs typeface="Trebuchet MS"/>
              <a:sym typeface="Trebuchet MS"/>
            </a:endParaRPr>
          </a:p>
        </p:txBody>
      </p:sp>
      <p:sp>
        <p:nvSpPr>
          <p:cNvPr id="520" name="Google Shape;520;p91"/>
          <p:cNvSpPr txBox="1"/>
          <p:nvPr/>
        </p:nvSpPr>
        <p:spPr>
          <a:xfrm>
            <a:off x="6400801" y="4919897"/>
            <a:ext cx="2092500" cy="106170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rgbClr val="000000"/>
              </a:buClr>
              <a:buSzPts val="1400"/>
              <a:buFont typeface="Trebuchet MS"/>
              <a:buNone/>
            </a:pPr>
            <a:r>
              <a:rPr b="1" lang="en-US" sz="1400">
                <a:solidFill>
                  <a:srgbClr val="000000"/>
                </a:solidFill>
                <a:latin typeface="Trebuchet MS"/>
                <a:ea typeface="Trebuchet MS"/>
                <a:cs typeface="Trebuchet MS"/>
                <a:sym typeface="Trebuchet MS"/>
              </a:rPr>
              <a:t>50-1</a:t>
            </a:r>
            <a:r>
              <a:rPr b="1" i="0" lang="en-US" sz="1400" u="none" cap="none" strike="noStrike">
                <a:solidFill>
                  <a:srgbClr val="000000"/>
                </a:solidFill>
                <a:latin typeface="Trebuchet MS"/>
                <a:ea typeface="Trebuchet MS"/>
                <a:cs typeface="Trebuchet MS"/>
                <a:sym typeface="Trebuchet MS"/>
              </a:rPr>
              <a:t>00x Improvement</a:t>
            </a:r>
            <a:endParaRPr/>
          </a:p>
          <a:p>
            <a:pPr indent="0" lvl="0" marL="0" marR="0" rtl="0" algn="ctr">
              <a:lnSpc>
                <a:spcPct val="90000"/>
              </a:lnSpc>
              <a:spcBef>
                <a:spcPts val="0"/>
              </a:spcBef>
              <a:spcAft>
                <a:spcPts val="0"/>
              </a:spcAft>
              <a:buClr>
                <a:srgbClr val="000000"/>
              </a:buClr>
              <a:buSzPts val="1400"/>
              <a:buFont typeface="Trebuchet MS"/>
              <a:buNone/>
            </a:pPr>
            <a:r>
              <a:rPr b="0" i="0" lang="en-US" sz="1400" u="none" cap="none" strike="noStrike">
                <a:solidFill>
                  <a:srgbClr val="000000"/>
                </a:solidFill>
                <a:latin typeface="Trebuchet MS"/>
                <a:ea typeface="Trebuchet MS"/>
                <a:cs typeface="Trebuchet MS"/>
                <a:sym typeface="Trebuchet MS"/>
              </a:rPr>
              <a:t>Same code</a:t>
            </a:r>
            <a:endParaRPr/>
          </a:p>
          <a:p>
            <a:pPr indent="0" lvl="0" marL="0" marR="0" rtl="0" algn="ctr">
              <a:lnSpc>
                <a:spcPct val="90000"/>
              </a:lnSpc>
              <a:spcBef>
                <a:spcPts val="0"/>
              </a:spcBef>
              <a:spcAft>
                <a:spcPts val="0"/>
              </a:spcAft>
              <a:buClr>
                <a:srgbClr val="000000"/>
              </a:buClr>
              <a:buSzPts val="1400"/>
              <a:buFont typeface="Trebuchet MS"/>
              <a:buNone/>
            </a:pPr>
            <a:r>
              <a:rPr b="0" i="0" lang="en-US" sz="1400" u="none" cap="none" strike="noStrike">
                <a:solidFill>
                  <a:srgbClr val="000000"/>
                </a:solidFill>
                <a:latin typeface="Trebuchet MS"/>
                <a:ea typeface="Trebuchet MS"/>
                <a:cs typeface="Trebuchet MS"/>
                <a:sym typeface="Trebuchet MS"/>
              </a:rPr>
              <a:t>Language flexible</a:t>
            </a:r>
            <a:endParaRPr/>
          </a:p>
          <a:p>
            <a:pPr indent="0" lvl="0" marL="0" marR="0" rtl="0" algn="ctr">
              <a:lnSpc>
                <a:spcPct val="90000"/>
              </a:lnSpc>
              <a:spcBef>
                <a:spcPts val="0"/>
              </a:spcBef>
              <a:spcAft>
                <a:spcPts val="0"/>
              </a:spcAft>
              <a:buClr>
                <a:srgbClr val="000000"/>
              </a:buClr>
              <a:buSzPts val="1400"/>
              <a:buFont typeface="Trebuchet MS"/>
              <a:buNone/>
            </a:pPr>
            <a:r>
              <a:rPr b="0" i="0" lang="en-US" sz="1400" u="none" cap="none" strike="noStrike">
                <a:solidFill>
                  <a:srgbClr val="000000"/>
                </a:solidFill>
                <a:latin typeface="Trebuchet MS"/>
                <a:ea typeface="Trebuchet MS"/>
                <a:cs typeface="Trebuchet MS"/>
                <a:sym typeface="Trebuchet MS"/>
              </a:rPr>
              <a:t>Primarily on GPU</a:t>
            </a:r>
            <a:endParaRPr/>
          </a:p>
          <a:p>
            <a:pPr indent="0" lvl="0" marL="0" marR="0" rtl="0" algn="ctr">
              <a:lnSpc>
                <a:spcPct val="90000"/>
              </a:lnSpc>
              <a:spcBef>
                <a:spcPts val="0"/>
              </a:spcBef>
              <a:spcAft>
                <a:spcPts val="0"/>
              </a:spcAft>
              <a:buClr>
                <a:schemeClr val="lt1"/>
              </a:buClr>
              <a:buSzPts val="1400"/>
              <a:buFont typeface="Arial"/>
              <a:buNone/>
            </a:pPr>
            <a:r>
              <a:t/>
            </a:r>
            <a:endParaRPr b="0" i="0" sz="1400" u="none" cap="none" strike="noStrike">
              <a:solidFill>
                <a:srgbClr val="000000"/>
              </a:solidFill>
              <a:latin typeface="Trebuchet MS"/>
              <a:ea typeface="Trebuchet MS"/>
              <a:cs typeface="Trebuchet MS"/>
              <a:sym typeface="Trebuchet MS"/>
            </a:endParaRPr>
          </a:p>
        </p:txBody>
      </p:sp>
      <p:sp>
        <p:nvSpPr>
          <p:cNvPr id="521" name="Google Shape;521;p91"/>
          <p:cNvSpPr txBox="1"/>
          <p:nvPr/>
        </p:nvSpPr>
        <p:spPr>
          <a:xfrm>
            <a:off x="490976" y="4850831"/>
            <a:ext cx="4293000" cy="3417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rgbClr val="000000"/>
              </a:buClr>
              <a:buSzPts val="1800"/>
              <a:buFont typeface="Trebuchet MS"/>
              <a:buNone/>
            </a:pPr>
            <a:r>
              <a:rPr b="0" i="0" lang="en-US" sz="1800" u="none" cap="none" strike="noStrike">
                <a:solidFill>
                  <a:srgbClr val="000000"/>
                </a:solidFill>
                <a:latin typeface="Trebuchet MS"/>
                <a:ea typeface="Trebuchet MS"/>
                <a:cs typeface="Trebuchet MS"/>
                <a:sym typeface="Trebuchet MS"/>
              </a:rPr>
              <a:t>RAPIDS</a:t>
            </a:r>
            <a:endParaRPr/>
          </a:p>
        </p:txBody>
      </p:sp>
      <p:sp>
        <p:nvSpPr>
          <p:cNvPr id="522" name="Google Shape;522;p91"/>
          <p:cNvSpPr txBox="1"/>
          <p:nvPr/>
        </p:nvSpPr>
        <p:spPr>
          <a:xfrm>
            <a:off x="497288" y="3821618"/>
            <a:ext cx="4293000" cy="341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2"/>
              </a:buClr>
              <a:buSzPts val="1100"/>
              <a:buFont typeface="Arial"/>
              <a:buNone/>
            </a:pPr>
            <a:r>
              <a:rPr lang="en-US" sz="1800">
                <a:solidFill>
                  <a:schemeClr val="dk2"/>
                </a:solidFill>
                <a:latin typeface="Trebuchet MS"/>
                <a:ea typeface="Trebuchet MS"/>
                <a:cs typeface="Trebuchet MS"/>
                <a:sym typeface="Trebuchet MS"/>
              </a:rPr>
              <a:t>Traditional GPU Processing</a:t>
            </a:r>
            <a:endParaRPr sz="1800">
              <a:solidFill>
                <a:schemeClr val="dk2"/>
              </a:solidFill>
              <a:latin typeface="Trebuchet MS"/>
              <a:ea typeface="Trebuchet MS"/>
              <a:cs typeface="Trebuchet MS"/>
              <a:sym typeface="Trebuchet MS"/>
            </a:endParaRPr>
          </a:p>
        </p:txBody>
      </p:sp>
      <p:sp>
        <p:nvSpPr>
          <p:cNvPr id="523" name="Google Shape;523;p91"/>
          <p:cNvSpPr txBox="1"/>
          <p:nvPr/>
        </p:nvSpPr>
        <p:spPr>
          <a:xfrm>
            <a:off x="500883" y="1706407"/>
            <a:ext cx="4293000" cy="3417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rgbClr val="000000"/>
              </a:buClr>
              <a:buSzPts val="1800"/>
              <a:buFont typeface="Trebuchet MS"/>
              <a:buNone/>
            </a:pPr>
            <a:r>
              <a:rPr b="0" i="0" lang="en-US" sz="1800" u="none" cap="none" strike="noStrike">
                <a:solidFill>
                  <a:srgbClr val="000000"/>
                </a:solidFill>
                <a:latin typeface="Trebuchet MS"/>
                <a:ea typeface="Trebuchet MS"/>
                <a:cs typeface="Trebuchet MS"/>
                <a:sym typeface="Trebuchet MS"/>
              </a:rPr>
              <a:t>Hadoop Processing, Reading from disk</a:t>
            </a:r>
            <a:endParaRPr/>
          </a:p>
        </p:txBody>
      </p:sp>
      <p:sp>
        <p:nvSpPr>
          <p:cNvPr id="524" name="Google Shape;524;p91"/>
          <p:cNvSpPr txBox="1"/>
          <p:nvPr/>
        </p:nvSpPr>
        <p:spPr>
          <a:xfrm>
            <a:off x="500883" y="2757891"/>
            <a:ext cx="4293000" cy="3417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rgbClr val="000000"/>
              </a:buClr>
              <a:buSzPts val="1800"/>
              <a:buFont typeface="Trebuchet MS"/>
              <a:buNone/>
            </a:pPr>
            <a:r>
              <a:rPr b="0" i="0" lang="en-US" sz="1800" u="none" cap="none" strike="noStrike">
                <a:solidFill>
                  <a:srgbClr val="000000"/>
                </a:solidFill>
                <a:latin typeface="Trebuchet MS"/>
                <a:ea typeface="Trebuchet MS"/>
                <a:cs typeface="Trebuchet MS"/>
                <a:sym typeface="Trebuchet MS"/>
              </a:rPr>
              <a:t>Spark In-Memory Processing</a:t>
            </a:r>
            <a:endParaRPr/>
          </a:p>
        </p:txBody>
      </p:sp>
      <p:sp>
        <p:nvSpPr>
          <p:cNvPr id="525" name="Google Shape;525;p91"/>
          <p:cNvSpPr/>
          <p:nvPr/>
        </p:nvSpPr>
        <p:spPr>
          <a:xfrm>
            <a:off x="316498" y="1600788"/>
            <a:ext cx="10656300" cy="3313500"/>
          </a:xfrm>
          <a:prstGeom prst="rect">
            <a:avLst/>
          </a:prstGeom>
          <a:solidFill>
            <a:srgbClr val="FFFFFF">
              <a:alpha val="4784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Trebuchet MS"/>
              <a:ea typeface="Trebuchet MS"/>
              <a:cs typeface="Trebuchet MS"/>
              <a:sym typeface="Trebuchet MS"/>
            </a:endParaRPr>
          </a:p>
        </p:txBody>
      </p:sp>
      <p:sp>
        <p:nvSpPr>
          <p:cNvPr id="526" name="Google Shape;526;p91"/>
          <p:cNvSpPr/>
          <p:nvPr/>
        </p:nvSpPr>
        <p:spPr>
          <a:xfrm>
            <a:off x="1026764" y="5186649"/>
            <a:ext cx="410700" cy="711900"/>
          </a:xfrm>
          <a:prstGeom prst="rect">
            <a:avLst/>
          </a:prstGeom>
          <a:solidFill>
            <a:srgbClr val="43ADFF"/>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200"/>
              <a:buFont typeface="Trebuchet MS"/>
              <a:buNone/>
            </a:pPr>
            <a:r>
              <a:rPr b="0" i="0" lang="en-US" sz="1200" u="none" cap="none" strike="noStrike">
                <a:solidFill>
                  <a:srgbClr val="FFFFFF"/>
                </a:solidFill>
                <a:latin typeface="Trebuchet MS"/>
                <a:ea typeface="Trebuchet MS"/>
                <a:cs typeface="Trebuchet MS"/>
                <a:sym typeface="Trebuchet MS"/>
              </a:rPr>
              <a:t>Query</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16" name="Shape 1416"/>
        <p:cNvGrpSpPr/>
        <p:nvPr/>
      </p:nvGrpSpPr>
      <p:grpSpPr>
        <a:xfrm>
          <a:off x="0" y="0"/>
          <a:ext cx="0" cy="0"/>
          <a:chOff x="0" y="0"/>
          <a:chExt cx="0" cy="0"/>
        </a:xfrm>
      </p:grpSpPr>
      <p:sp>
        <p:nvSpPr>
          <p:cNvPr id="1417" name="Google Shape;1417;p154"/>
          <p:cNvSpPr txBox="1"/>
          <p:nvPr>
            <p:ph type="title"/>
          </p:nvPr>
        </p:nvSpPr>
        <p:spPr>
          <a:xfrm>
            <a:off x="498348" y="737426"/>
            <a:ext cx="9976200" cy="59100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SzPts val="1400"/>
              <a:buNone/>
            </a:pPr>
            <a:r>
              <a:rPr lang="en-US"/>
              <a:t>cuSignal Technology Stack</a:t>
            </a:r>
            <a:endParaRPr/>
          </a:p>
        </p:txBody>
      </p:sp>
      <p:sp>
        <p:nvSpPr>
          <p:cNvPr id="1418" name="Google Shape;1418;p154"/>
          <p:cNvSpPr txBox="1"/>
          <p:nvPr/>
        </p:nvSpPr>
        <p:spPr>
          <a:xfrm>
            <a:off x="127056" y="4571833"/>
            <a:ext cx="10718700" cy="34170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rgbClr val="000000"/>
              </a:buClr>
              <a:buSzPts val="1800"/>
              <a:buFont typeface="Arial"/>
              <a:buNone/>
            </a:pPr>
            <a:r>
              <a:rPr b="0" i="0" lang="en-US" sz="1800" u="none" cap="none" strike="noStrike">
                <a:solidFill>
                  <a:srgbClr val="000000"/>
                </a:solidFill>
                <a:latin typeface="Trebuchet MS"/>
                <a:ea typeface="Trebuchet MS"/>
                <a:cs typeface="Trebuchet MS"/>
                <a:sym typeface="Trebuchet MS"/>
              </a:rPr>
              <a:t>Unlike other RAPIDS libraries, cuSignal is purely de</a:t>
            </a:r>
            <a:r>
              <a:rPr lang="en-US" sz="1800">
                <a:latin typeface="Trebuchet MS"/>
                <a:ea typeface="Trebuchet MS"/>
                <a:cs typeface="Trebuchet MS"/>
                <a:sym typeface="Trebuchet MS"/>
              </a:rPr>
              <a:t>veloped in</a:t>
            </a:r>
            <a:r>
              <a:rPr b="0" i="0" lang="en-US" sz="1800" u="none" cap="none" strike="noStrike">
                <a:solidFill>
                  <a:srgbClr val="000000"/>
                </a:solidFill>
                <a:latin typeface="Trebuchet MS"/>
                <a:ea typeface="Trebuchet MS"/>
                <a:cs typeface="Trebuchet MS"/>
                <a:sym typeface="Trebuchet MS"/>
              </a:rPr>
              <a:t> Python </a:t>
            </a:r>
            <a:endParaRPr b="0" i="0" sz="1800" u="none" cap="none" strike="noStrike">
              <a:solidFill>
                <a:srgbClr val="000000"/>
              </a:solidFill>
              <a:latin typeface="Trebuchet MS"/>
              <a:ea typeface="Trebuchet MS"/>
              <a:cs typeface="Trebuchet MS"/>
              <a:sym typeface="Trebuchet MS"/>
            </a:endParaRPr>
          </a:p>
          <a:p>
            <a:pPr indent="0" lvl="0" marL="0" marR="0" rtl="0" algn="ctr">
              <a:lnSpc>
                <a:spcPct val="90000"/>
              </a:lnSpc>
              <a:spcBef>
                <a:spcPts val="0"/>
              </a:spcBef>
              <a:spcAft>
                <a:spcPts val="0"/>
              </a:spcAft>
              <a:buClr>
                <a:srgbClr val="000000"/>
              </a:buClr>
              <a:buSzPts val="1800"/>
              <a:buFont typeface="Arial"/>
              <a:buNone/>
            </a:pPr>
            <a:r>
              <a:rPr b="0" i="0" lang="en-US" sz="1800" u="none" cap="none" strike="noStrike">
                <a:solidFill>
                  <a:srgbClr val="000000"/>
                </a:solidFill>
                <a:latin typeface="Trebuchet MS"/>
                <a:ea typeface="Trebuchet MS"/>
                <a:cs typeface="Trebuchet MS"/>
                <a:sym typeface="Trebuchet MS"/>
              </a:rPr>
              <a:t>with custom CUDA Kernels written with Numba and CuPy (notice no Cython</a:t>
            </a:r>
            <a:r>
              <a:rPr lang="en-US" sz="1800">
                <a:latin typeface="Trebuchet MS"/>
                <a:ea typeface="Trebuchet MS"/>
                <a:cs typeface="Trebuchet MS"/>
                <a:sym typeface="Trebuchet MS"/>
              </a:rPr>
              <a:t> layer)</a:t>
            </a:r>
            <a:r>
              <a:rPr b="0" i="0" lang="en-US" sz="1800" u="none" cap="none" strike="noStrike">
                <a:solidFill>
                  <a:srgbClr val="000000"/>
                </a:solidFill>
                <a:latin typeface="Trebuchet MS"/>
                <a:ea typeface="Trebuchet MS"/>
                <a:cs typeface="Trebuchet MS"/>
                <a:sym typeface="Trebuchet MS"/>
              </a:rPr>
              <a:t>.</a:t>
            </a:r>
            <a:endParaRPr/>
          </a:p>
        </p:txBody>
      </p:sp>
      <p:sp>
        <p:nvSpPr>
          <p:cNvPr id="1419" name="Google Shape;1419;p154"/>
          <p:cNvSpPr/>
          <p:nvPr/>
        </p:nvSpPr>
        <p:spPr>
          <a:xfrm>
            <a:off x="2025300" y="2060425"/>
            <a:ext cx="6474300" cy="516300"/>
          </a:xfrm>
          <a:prstGeom prst="rect">
            <a:avLst/>
          </a:prstGeom>
          <a:solidFill>
            <a:srgbClr val="1155CC"/>
          </a:solidFill>
          <a:ln cap="flat" cmpd="sng" w="9525">
            <a:solidFill>
              <a:srgbClr val="0000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Trebuchet MS"/>
              <a:buNone/>
            </a:pPr>
            <a:r>
              <a:rPr b="0" i="0" lang="en-US" sz="1800" u="none" cap="none" strike="noStrike">
                <a:solidFill>
                  <a:srgbClr val="FFFFFF"/>
                </a:solidFill>
                <a:latin typeface="Trebuchet MS"/>
                <a:ea typeface="Trebuchet MS"/>
                <a:cs typeface="Trebuchet MS"/>
                <a:sym typeface="Trebuchet MS"/>
              </a:rPr>
              <a:t>Python</a:t>
            </a:r>
            <a:endParaRPr b="0" i="0" sz="1800" u="none" cap="none" strike="noStrike">
              <a:solidFill>
                <a:srgbClr val="FFFFFF"/>
              </a:solidFill>
              <a:latin typeface="Trebuchet MS"/>
              <a:ea typeface="Trebuchet MS"/>
              <a:cs typeface="Trebuchet MS"/>
              <a:sym typeface="Trebuchet MS"/>
            </a:endParaRPr>
          </a:p>
        </p:txBody>
      </p:sp>
      <p:grpSp>
        <p:nvGrpSpPr>
          <p:cNvPr id="1420" name="Google Shape;1420;p154"/>
          <p:cNvGrpSpPr/>
          <p:nvPr/>
        </p:nvGrpSpPr>
        <p:grpSpPr>
          <a:xfrm>
            <a:off x="2025236" y="2654150"/>
            <a:ext cx="6479313" cy="1594491"/>
            <a:chOff x="3465687" y="3940901"/>
            <a:chExt cx="2462400" cy="687992"/>
          </a:xfrm>
        </p:grpSpPr>
        <p:sp>
          <p:nvSpPr>
            <p:cNvPr id="1421" name="Google Shape;1421;p154"/>
            <p:cNvSpPr/>
            <p:nvPr/>
          </p:nvSpPr>
          <p:spPr>
            <a:xfrm>
              <a:off x="4712624" y="3940901"/>
              <a:ext cx="1213500" cy="327300"/>
            </a:xfrm>
            <a:prstGeom prst="rect">
              <a:avLst/>
            </a:prstGeom>
            <a:solidFill>
              <a:srgbClr val="A0D64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Trebuchet MS"/>
                <a:buNone/>
              </a:pPr>
              <a:r>
                <a:rPr lang="en-US" sz="1800">
                  <a:solidFill>
                    <a:srgbClr val="FFFFFF"/>
                  </a:solidFill>
                  <a:latin typeface="Trebuchet MS"/>
                  <a:ea typeface="Trebuchet MS"/>
                  <a:cs typeface="Trebuchet MS"/>
                  <a:sym typeface="Trebuchet MS"/>
                </a:rPr>
                <a:t>CuPy</a:t>
              </a:r>
              <a:endParaRPr b="0" i="0" sz="1400" u="none" cap="none" strike="noStrike">
                <a:solidFill>
                  <a:srgbClr val="000000"/>
                </a:solidFill>
                <a:latin typeface="Arial"/>
                <a:ea typeface="Arial"/>
                <a:cs typeface="Arial"/>
                <a:sym typeface="Arial"/>
              </a:endParaRPr>
            </a:p>
          </p:txBody>
        </p:sp>
        <p:sp>
          <p:nvSpPr>
            <p:cNvPr id="1422" name="Google Shape;1422;p154"/>
            <p:cNvSpPr/>
            <p:nvPr/>
          </p:nvSpPr>
          <p:spPr>
            <a:xfrm>
              <a:off x="3465687" y="4301593"/>
              <a:ext cx="2462400" cy="327300"/>
            </a:xfrm>
            <a:prstGeom prst="rect">
              <a:avLst/>
            </a:prstGeom>
            <a:solidFill>
              <a:srgbClr val="73B9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Trebuchet MS"/>
                <a:buNone/>
              </a:pPr>
              <a:r>
                <a:rPr b="0" i="0" lang="en-US" sz="1800" u="none" cap="none" strike="noStrike">
                  <a:solidFill>
                    <a:srgbClr val="FFFFFF"/>
                  </a:solidFill>
                  <a:latin typeface="Trebuchet MS"/>
                  <a:ea typeface="Trebuchet MS"/>
                  <a:cs typeface="Trebuchet MS"/>
                  <a:sym typeface="Trebuchet MS"/>
                </a:rPr>
                <a:t>CUDA</a:t>
              </a:r>
              <a:endParaRPr b="0" i="0" sz="1400" u="none" cap="none" strike="noStrike">
                <a:solidFill>
                  <a:srgbClr val="000000"/>
                </a:solidFill>
                <a:latin typeface="Arial"/>
                <a:ea typeface="Arial"/>
                <a:cs typeface="Arial"/>
                <a:sym typeface="Arial"/>
              </a:endParaRPr>
            </a:p>
          </p:txBody>
        </p:sp>
      </p:grpSp>
      <p:sp>
        <p:nvSpPr>
          <p:cNvPr id="1423" name="Google Shape;1423;p154"/>
          <p:cNvSpPr/>
          <p:nvPr/>
        </p:nvSpPr>
        <p:spPr>
          <a:xfrm>
            <a:off x="2025300" y="2654150"/>
            <a:ext cx="3186300" cy="766200"/>
          </a:xfrm>
          <a:prstGeom prst="rect">
            <a:avLst/>
          </a:prstGeom>
          <a:solidFill>
            <a:srgbClr val="50A14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Arial"/>
              <a:buNone/>
            </a:pPr>
            <a:r>
              <a:rPr b="0" i="0" lang="en-US" sz="1800" u="none" cap="none" strike="noStrike">
                <a:solidFill>
                  <a:srgbClr val="FFFFFF"/>
                </a:solidFill>
                <a:latin typeface="Trebuchet MS"/>
                <a:ea typeface="Trebuchet MS"/>
                <a:cs typeface="Trebuchet MS"/>
                <a:sym typeface="Trebuchet MS"/>
              </a:rPr>
              <a:t>Numba</a:t>
            </a:r>
            <a:endParaRPr b="0" i="0" sz="1800" u="none" cap="none" strike="noStrike">
              <a:solidFill>
                <a:srgbClr val="FFFFFF"/>
              </a:solidFill>
              <a:latin typeface="Trebuchet MS"/>
              <a:ea typeface="Trebuchet MS"/>
              <a:cs typeface="Trebuchet MS"/>
              <a:sym typeface="Trebuchet MS"/>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28" name="Shape 1428"/>
        <p:cNvGrpSpPr/>
        <p:nvPr/>
      </p:nvGrpSpPr>
      <p:grpSpPr>
        <a:xfrm>
          <a:off x="0" y="0"/>
          <a:ext cx="0" cy="0"/>
          <a:chOff x="0" y="0"/>
          <a:chExt cx="0" cy="0"/>
        </a:xfrm>
      </p:grpSpPr>
      <p:sp>
        <p:nvSpPr>
          <p:cNvPr id="1429" name="Google Shape;1429;p155"/>
          <p:cNvSpPr txBox="1"/>
          <p:nvPr>
            <p:ph type="title"/>
          </p:nvPr>
        </p:nvSpPr>
        <p:spPr>
          <a:xfrm>
            <a:off x="498348" y="737426"/>
            <a:ext cx="9976104" cy="590931"/>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SzPts val="1400"/>
              <a:buNone/>
            </a:pPr>
            <a:r>
              <a:rPr lang="en-US">
                <a:latin typeface="Trebuchet MS"/>
                <a:ea typeface="Trebuchet MS"/>
                <a:cs typeface="Trebuchet MS"/>
                <a:sym typeface="Trebuchet MS"/>
              </a:rPr>
              <a:t>cuSignal – Selected Algorithms</a:t>
            </a:r>
            <a:endParaRPr/>
          </a:p>
        </p:txBody>
      </p:sp>
      <p:sp>
        <p:nvSpPr>
          <p:cNvPr id="1430" name="Google Shape;1430;p155"/>
          <p:cNvSpPr txBox="1"/>
          <p:nvPr>
            <p:ph idx="2" type="body"/>
          </p:nvPr>
        </p:nvSpPr>
        <p:spPr>
          <a:xfrm>
            <a:off x="498348" y="1259533"/>
            <a:ext cx="9976104" cy="525463"/>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SzPts val="2000"/>
              <a:buFont typeface="Trebuchet MS"/>
              <a:buNone/>
            </a:pPr>
            <a:r>
              <a:rPr lang="en-US">
                <a:latin typeface="Trebuchet MS"/>
                <a:ea typeface="Trebuchet MS"/>
                <a:cs typeface="Trebuchet MS"/>
                <a:sym typeface="Trebuchet MS"/>
              </a:rPr>
              <a:t>GPU-accelerated SciPy Signal</a:t>
            </a:r>
            <a:endParaRPr/>
          </a:p>
        </p:txBody>
      </p:sp>
      <p:pic>
        <p:nvPicPr>
          <p:cNvPr descr="Voice" id="1431" name="Google Shape;1431;p155"/>
          <p:cNvPicPr preferRelativeResize="0"/>
          <p:nvPr/>
        </p:nvPicPr>
        <p:blipFill rotWithShape="1">
          <a:blip r:embed="rId3">
            <a:alphaModFix/>
          </a:blip>
          <a:srcRect b="0" l="0" r="0" t="0"/>
          <a:stretch/>
        </p:blipFill>
        <p:spPr>
          <a:xfrm>
            <a:off x="976045" y="1482774"/>
            <a:ext cx="2979692" cy="2979692"/>
          </a:xfrm>
          <a:prstGeom prst="rect">
            <a:avLst/>
          </a:prstGeom>
          <a:noFill/>
          <a:ln>
            <a:noFill/>
          </a:ln>
        </p:spPr>
      </p:pic>
      <p:sp>
        <p:nvSpPr>
          <p:cNvPr id="1432" name="Google Shape;1432;p155"/>
          <p:cNvSpPr/>
          <p:nvPr/>
        </p:nvSpPr>
        <p:spPr>
          <a:xfrm>
            <a:off x="4044048" y="1905546"/>
            <a:ext cx="3477985" cy="432708"/>
          </a:xfrm>
          <a:prstGeom prst="rect">
            <a:avLst/>
          </a:prstGeom>
          <a:solidFill>
            <a:schemeClr val="lt2"/>
          </a:solidFill>
          <a:ln>
            <a:noFill/>
          </a:ln>
          <a:effectLst>
            <a:outerShdw blurRad="40000" rotWithShape="0" dir="5400000" dist="20000">
              <a:srgbClr val="000000">
                <a:alpha val="37254"/>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67"/>
              <a:buFont typeface="Trebuchet MS"/>
              <a:buNone/>
            </a:pPr>
            <a:r>
              <a:rPr b="0" i="0" lang="en-US" sz="1200" u="none" cap="none" strike="noStrike">
                <a:solidFill>
                  <a:srgbClr val="FFFFFF"/>
                </a:solidFill>
                <a:latin typeface="Trebuchet MS"/>
                <a:ea typeface="Trebuchet MS"/>
                <a:cs typeface="Trebuchet MS"/>
                <a:sym typeface="Trebuchet MS"/>
              </a:rPr>
              <a:t>Convolution</a:t>
            </a:r>
            <a:endParaRPr b="0" i="0" sz="1200" u="none" cap="none" strike="noStrike">
              <a:solidFill>
                <a:srgbClr val="000000"/>
              </a:solidFill>
              <a:latin typeface="Arial"/>
              <a:ea typeface="Arial"/>
              <a:cs typeface="Arial"/>
              <a:sym typeface="Arial"/>
            </a:endParaRPr>
          </a:p>
        </p:txBody>
      </p:sp>
      <p:sp>
        <p:nvSpPr>
          <p:cNvPr id="1433" name="Google Shape;1433;p155"/>
          <p:cNvSpPr/>
          <p:nvPr/>
        </p:nvSpPr>
        <p:spPr>
          <a:xfrm>
            <a:off x="4044048" y="2683223"/>
            <a:ext cx="3477900" cy="432600"/>
          </a:xfrm>
          <a:prstGeom prst="rect">
            <a:avLst/>
          </a:prstGeom>
          <a:solidFill>
            <a:schemeClr val="lt2"/>
          </a:solidFill>
          <a:ln>
            <a:noFill/>
          </a:ln>
          <a:effectLst>
            <a:outerShdw blurRad="40000" rotWithShape="0" dir="5400000" dist="20000">
              <a:srgbClr val="000000">
                <a:alpha val="37254"/>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Trebuchet MS"/>
              <a:buNone/>
            </a:pPr>
            <a:r>
              <a:rPr b="0" i="0" lang="en-US" sz="1200" u="none" cap="none" strike="noStrike">
                <a:solidFill>
                  <a:srgbClr val="FFFFFF"/>
                </a:solidFill>
                <a:latin typeface="Trebuchet MS"/>
                <a:ea typeface="Trebuchet MS"/>
                <a:cs typeface="Trebuchet MS"/>
                <a:sym typeface="Trebuchet MS"/>
              </a:rPr>
              <a:t>Filtering and Filter Design</a:t>
            </a:r>
            <a:endParaRPr b="0" i="0" sz="1200" u="none" cap="none" strike="noStrike">
              <a:solidFill>
                <a:srgbClr val="000000"/>
              </a:solidFill>
              <a:latin typeface="Arial"/>
              <a:ea typeface="Arial"/>
              <a:cs typeface="Arial"/>
              <a:sym typeface="Arial"/>
            </a:endParaRPr>
          </a:p>
        </p:txBody>
      </p:sp>
      <p:sp>
        <p:nvSpPr>
          <p:cNvPr id="1434" name="Google Shape;1434;p155"/>
          <p:cNvSpPr/>
          <p:nvPr/>
        </p:nvSpPr>
        <p:spPr>
          <a:xfrm>
            <a:off x="4044048" y="3460900"/>
            <a:ext cx="3477900" cy="432600"/>
          </a:xfrm>
          <a:prstGeom prst="rect">
            <a:avLst/>
          </a:prstGeom>
          <a:solidFill>
            <a:schemeClr val="lt2"/>
          </a:solidFill>
          <a:ln>
            <a:noFill/>
          </a:ln>
          <a:effectLst>
            <a:outerShdw blurRad="40000" rotWithShape="0" dir="5400000" dist="20000">
              <a:srgbClr val="000000">
                <a:alpha val="37254"/>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Trebuchet MS"/>
              <a:buNone/>
            </a:pPr>
            <a:r>
              <a:rPr b="0" i="0" lang="en-US" sz="1200" u="none" cap="none" strike="noStrike">
                <a:solidFill>
                  <a:srgbClr val="FFFFFF"/>
                </a:solidFill>
                <a:latin typeface="Trebuchet MS"/>
                <a:ea typeface="Trebuchet MS"/>
                <a:cs typeface="Trebuchet MS"/>
                <a:sym typeface="Trebuchet MS"/>
              </a:rPr>
              <a:t>Waveform Generation</a:t>
            </a:r>
            <a:endParaRPr b="0" i="0" sz="1200" u="none" cap="none" strike="noStrike">
              <a:solidFill>
                <a:srgbClr val="000000"/>
              </a:solidFill>
              <a:latin typeface="Arial"/>
              <a:ea typeface="Arial"/>
              <a:cs typeface="Arial"/>
              <a:sym typeface="Arial"/>
            </a:endParaRPr>
          </a:p>
        </p:txBody>
      </p:sp>
      <p:sp>
        <p:nvSpPr>
          <p:cNvPr id="1435" name="Google Shape;1435;p155"/>
          <p:cNvSpPr/>
          <p:nvPr/>
        </p:nvSpPr>
        <p:spPr>
          <a:xfrm>
            <a:off x="4044048" y="4162377"/>
            <a:ext cx="3477900" cy="432600"/>
          </a:xfrm>
          <a:prstGeom prst="rect">
            <a:avLst/>
          </a:prstGeom>
          <a:solidFill>
            <a:schemeClr val="lt2"/>
          </a:solidFill>
          <a:ln>
            <a:noFill/>
          </a:ln>
          <a:effectLst>
            <a:outerShdw blurRad="40000" rotWithShape="0" dir="5400000" dist="20000">
              <a:srgbClr val="000000">
                <a:alpha val="37254"/>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200"/>
              <a:buFont typeface="Trebuchet MS"/>
              <a:buNone/>
            </a:pPr>
            <a:r>
              <a:rPr b="0" i="0" lang="en-US" sz="1200" u="none" cap="none" strike="noStrike">
                <a:solidFill>
                  <a:srgbClr val="FFFFFF"/>
                </a:solidFill>
                <a:latin typeface="Trebuchet MS"/>
                <a:ea typeface="Trebuchet MS"/>
                <a:cs typeface="Trebuchet MS"/>
                <a:sym typeface="Trebuchet MS"/>
              </a:rPr>
              <a:t>Window Functions</a:t>
            </a:r>
            <a:endParaRPr b="0" i="0" sz="1200" u="none" cap="none" strike="noStrike">
              <a:solidFill>
                <a:srgbClr val="000000"/>
              </a:solidFill>
              <a:latin typeface="Arial"/>
              <a:ea typeface="Arial"/>
              <a:cs typeface="Arial"/>
              <a:sym typeface="Arial"/>
            </a:endParaRPr>
          </a:p>
        </p:txBody>
      </p:sp>
      <p:sp>
        <p:nvSpPr>
          <p:cNvPr id="1436" name="Google Shape;1436;p155"/>
          <p:cNvSpPr/>
          <p:nvPr/>
        </p:nvSpPr>
        <p:spPr>
          <a:xfrm>
            <a:off x="4044048" y="4940054"/>
            <a:ext cx="3477900" cy="432600"/>
          </a:xfrm>
          <a:prstGeom prst="rect">
            <a:avLst/>
          </a:prstGeom>
          <a:solidFill>
            <a:schemeClr val="lt2"/>
          </a:solidFill>
          <a:ln>
            <a:noFill/>
          </a:ln>
          <a:effectLst>
            <a:outerShdw blurRad="40000" rotWithShape="0" dir="5400000" dist="20000">
              <a:srgbClr val="000000">
                <a:alpha val="37254"/>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Trebuchet MS"/>
              <a:buNone/>
            </a:pPr>
            <a:r>
              <a:rPr b="0" i="0" lang="en-US" sz="1200" u="none" cap="none" strike="noStrike">
                <a:solidFill>
                  <a:srgbClr val="FFFFFF"/>
                </a:solidFill>
                <a:latin typeface="Trebuchet MS"/>
                <a:ea typeface="Trebuchet MS"/>
                <a:cs typeface="Trebuchet MS"/>
                <a:sym typeface="Trebuchet MS"/>
              </a:rPr>
              <a:t>Spectral Analysis</a:t>
            </a:r>
            <a:endParaRPr b="0" i="0" sz="1200" u="none" cap="none" strike="noStrike">
              <a:solidFill>
                <a:srgbClr val="000000"/>
              </a:solidFill>
              <a:latin typeface="Arial"/>
              <a:ea typeface="Arial"/>
              <a:cs typeface="Arial"/>
              <a:sym typeface="Arial"/>
            </a:endParaRPr>
          </a:p>
        </p:txBody>
      </p:sp>
      <p:sp>
        <p:nvSpPr>
          <p:cNvPr id="1437" name="Google Shape;1437;p155"/>
          <p:cNvSpPr txBox="1"/>
          <p:nvPr/>
        </p:nvSpPr>
        <p:spPr>
          <a:xfrm>
            <a:off x="7610344" y="1813836"/>
            <a:ext cx="2450100" cy="7572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rgbClr val="000000"/>
              </a:buClr>
              <a:buSzPts val="1200"/>
              <a:buFont typeface="Trebuchet MS"/>
              <a:buNone/>
            </a:pPr>
            <a:r>
              <a:rPr b="0" i="0" lang="en-US" sz="1200" u="none" cap="none" strike="noStrike">
                <a:solidFill>
                  <a:srgbClr val="000000"/>
                </a:solidFill>
                <a:latin typeface="Trebuchet MS"/>
                <a:ea typeface="Trebuchet MS"/>
                <a:cs typeface="Trebuchet MS"/>
                <a:sym typeface="Trebuchet MS"/>
              </a:rPr>
              <a:t>Convolve/Correlate</a:t>
            </a:r>
            <a:endParaRPr/>
          </a:p>
          <a:p>
            <a:pPr indent="0" lvl="0" marL="0" marR="0" rtl="0" algn="l">
              <a:lnSpc>
                <a:spcPct val="90000"/>
              </a:lnSpc>
              <a:spcBef>
                <a:spcPts val="0"/>
              </a:spcBef>
              <a:spcAft>
                <a:spcPts val="0"/>
              </a:spcAft>
              <a:buClr>
                <a:srgbClr val="000000"/>
              </a:buClr>
              <a:buSzPts val="1200"/>
              <a:buFont typeface="Trebuchet MS"/>
              <a:buNone/>
            </a:pPr>
            <a:r>
              <a:rPr b="0" i="0" lang="en-US" sz="1200" u="none" cap="none" strike="noStrike">
                <a:solidFill>
                  <a:srgbClr val="000000"/>
                </a:solidFill>
                <a:latin typeface="Trebuchet MS"/>
                <a:ea typeface="Trebuchet MS"/>
                <a:cs typeface="Trebuchet MS"/>
                <a:sym typeface="Trebuchet MS"/>
              </a:rPr>
              <a:t>FFT Convolve</a:t>
            </a:r>
            <a:endParaRPr/>
          </a:p>
          <a:p>
            <a:pPr indent="0" lvl="0" marL="0" marR="0" rtl="0" algn="l">
              <a:lnSpc>
                <a:spcPct val="90000"/>
              </a:lnSpc>
              <a:spcBef>
                <a:spcPts val="0"/>
              </a:spcBef>
              <a:spcAft>
                <a:spcPts val="0"/>
              </a:spcAft>
              <a:buClr>
                <a:srgbClr val="000000"/>
              </a:buClr>
              <a:buSzPts val="1200"/>
              <a:buFont typeface="Trebuchet MS"/>
              <a:buNone/>
            </a:pPr>
            <a:r>
              <a:rPr b="0" i="0" lang="en-US" sz="1200" u="none" cap="none" strike="noStrike">
                <a:solidFill>
                  <a:srgbClr val="000000"/>
                </a:solidFill>
                <a:latin typeface="Trebuchet MS"/>
                <a:ea typeface="Trebuchet MS"/>
                <a:cs typeface="Trebuchet MS"/>
                <a:sym typeface="Trebuchet MS"/>
              </a:rPr>
              <a:t>Convolve/Correlate 2D</a:t>
            </a:r>
            <a:endParaRPr b="0" i="0" sz="1400" u="none" cap="none" strike="noStrike">
              <a:solidFill>
                <a:srgbClr val="000000"/>
              </a:solidFill>
              <a:latin typeface="Arial"/>
              <a:ea typeface="Arial"/>
              <a:cs typeface="Arial"/>
              <a:sym typeface="Arial"/>
            </a:endParaRPr>
          </a:p>
        </p:txBody>
      </p:sp>
      <p:sp>
        <p:nvSpPr>
          <p:cNvPr id="1438" name="Google Shape;1438;p155"/>
          <p:cNvSpPr txBox="1"/>
          <p:nvPr/>
        </p:nvSpPr>
        <p:spPr>
          <a:xfrm>
            <a:off x="7610275" y="2513950"/>
            <a:ext cx="3231896" cy="7572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rgbClr val="000000"/>
              </a:buClr>
              <a:buSzPts val="1200"/>
              <a:buFont typeface="Trebuchet MS"/>
              <a:buNone/>
            </a:pPr>
            <a:r>
              <a:rPr b="0" i="0" lang="en-US" sz="1200" u="none" cap="none" strike="noStrike">
                <a:solidFill>
                  <a:srgbClr val="000000"/>
                </a:solidFill>
                <a:latin typeface="Trebuchet MS"/>
                <a:ea typeface="Trebuchet MS"/>
                <a:cs typeface="Trebuchet MS"/>
                <a:sym typeface="Trebuchet MS"/>
              </a:rPr>
              <a:t>Resampling – Polyphase, Upfirdn, Resample</a:t>
            </a:r>
            <a:endParaRPr/>
          </a:p>
          <a:p>
            <a:pPr indent="0" lvl="0" marL="0" marR="0" rtl="0" algn="l">
              <a:lnSpc>
                <a:spcPct val="90000"/>
              </a:lnSpc>
              <a:spcBef>
                <a:spcPts val="0"/>
              </a:spcBef>
              <a:spcAft>
                <a:spcPts val="0"/>
              </a:spcAft>
              <a:buClr>
                <a:srgbClr val="000000"/>
              </a:buClr>
              <a:buSzPts val="1200"/>
              <a:buFont typeface="Trebuchet MS"/>
              <a:buNone/>
            </a:pPr>
            <a:r>
              <a:rPr b="0" i="0" lang="en-US" sz="1200" u="none" cap="none" strike="noStrike">
                <a:solidFill>
                  <a:srgbClr val="000000"/>
                </a:solidFill>
                <a:latin typeface="Trebuchet MS"/>
                <a:ea typeface="Trebuchet MS"/>
                <a:cs typeface="Trebuchet MS"/>
                <a:sym typeface="Trebuchet MS"/>
              </a:rPr>
              <a:t>Hilbert/Hilbert 2D</a:t>
            </a:r>
            <a:endParaRPr/>
          </a:p>
          <a:p>
            <a:pPr indent="0" lvl="0" marL="0" marR="0" rtl="0" algn="l">
              <a:lnSpc>
                <a:spcPct val="90000"/>
              </a:lnSpc>
              <a:spcBef>
                <a:spcPts val="0"/>
              </a:spcBef>
              <a:spcAft>
                <a:spcPts val="0"/>
              </a:spcAft>
              <a:buClr>
                <a:srgbClr val="000000"/>
              </a:buClr>
              <a:buSzPts val="1200"/>
              <a:buFont typeface="Trebuchet MS"/>
              <a:buNone/>
            </a:pPr>
            <a:r>
              <a:rPr b="0" i="0" lang="en-US" sz="1200" u="none" cap="none" strike="noStrike">
                <a:solidFill>
                  <a:srgbClr val="000000"/>
                </a:solidFill>
                <a:latin typeface="Trebuchet MS"/>
                <a:ea typeface="Trebuchet MS"/>
                <a:cs typeface="Trebuchet MS"/>
                <a:sym typeface="Trebuchet MS"/>
              </a:rPr>
              <a:t>Wiener</a:t>
            </a:r>
            <a:endParaRPr/>
          </a:p>
          <a:p>
            <a:pPr indent="0" lvl="0" marL="0" marR="0" rtl="0" algn="l">
              <a:lnSpc>
                <a:spcPct val="90000"/>
              </a:lnSpc>
              <a:spcBef>
                <a:spcPts val="0"/>
              </a:spcBef>
              <a:spcAft>
                <a:spcPts val="0"/>
              </a:spcAft>
              <a:buClr>
                <a:srgbClr val="000000"/>
              </a:buClr>
              <a:buSzPts val="1200"/>
              <a:buFont typeface="Trebuchet MS"/>
              <a:buNone/>
            </a:pPr>
            <a:r>
              <a:rPr b="0" i="0" lang="en-US" sz="1200" u="none" cap="none" strike="noStrike">
                <a:solidFill>
                  <a:srgbClr val="000000"/>
                </a:solidFill>
                <a:latin typeface="Trebuchet MS"/>
                <a:ea typeface="Trebuchet MS"/>
                <a:cs typeface="Trebuchet MS"/>
                <a:sym typeface="Trebuchet MS"/>
              </a:rPr>
              <a:t>Firwin</a:t>
            </a:r>
            <a:endParaRPr b="0" i="0" sz="1200" u="none" cap="none" strike="noStrike">
              <a:solidFill>
                <a:srgbClr val="000000"/>
              </a:solidFill>
              <a:latin typeface="Trebuchet MS"/>
              <a:ea typeface="Trebuchet MS"/>
              <a:cs typeface="Trebuchet MS"/>
              <a:sym typeface="Trebuchet MS"/>
            </a:endParaRPr>
          </a:p>
        </p:txBody>
      </p:sp>
      <p:sp>
        <p:nvSpPr>
          <p:cNvPr id="1439" name="Google Shape;1439;p155"/>
          <p:cNvSpPr txBox="1"/>
          <p:nvPr/>
        </p:nvSpPr>
        <p:spPr>
          <a:xfrm>
            <a:off x="7610269" y="3381701"/>
            <a:ext cx="1980000" cy="5910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rgbClr val="000000"/>
              </a:buClr>
              <a:buSzPts val="1200"/>
              <a:buFont typeface="Trebuchet MS"/>
              <a:buNone/>
            </a:pPr>
            <a:r>
              <a:rPr b="0" i="0" lang="en-US" sz="1200" u="none" cap="none" strike="noStrike">
                <a:solidFill>
                  <a:srgbClr val="000000"/>
                </a:solidFill>
                <a:latin typeface="Trebuchet MS"/>
                <a:ea typeface="Trebuchet MS"/>
                <a:cs typeface="Trebuchet MS"/>
                <a:sym typeface="Trebuchet MS"/>
              </a:rPr>
              <a:t>Chirp</a:t>
            </a:r>
            <a:endParaRPr/>
          </a:p>
          <a:p>
            <a:pPr indent="0" lvl="0" marL="0" marR="0" rtl="0" algn="l">
              <a:lnSpc>
                <a:spcPct val="90000"/>
              </a:lnSpc>
              <a:spcBef>
                <a:spcPts val="0"/>
              </a:spcBef>
              <a:spcAft>
                <a:spcPts val="0"/>
              </a:spcAft>
              <a:buClr>
                <a:srgbClr val="000000"/>
              </a:buClr>
              <a:buSzPts val="1200"/>
              <a:buFont typeface="Trebuchet MS"/>
              <a:buNone/>
            </a:pPr>
            <a:r>
              <a:rPr b="0" i="0" lang="en-US" sz="1200" u="none" cap="none" strike="noStrike">
                <a:solidFill>
                  <a:srgbClr val="000000"/>
                </a:solidFill>
                <a:latin typeface="Trebuchet MS"/>
                <a:ea typeface="Trebuchet MS"/>
                <a:cs typeface="Trebuchet MS"/>
                <a:sym typeface="Trebuchet MS"/>
              </a:rPr>
              <a:t>Square</a:t>
            </a:r>
            <a:endParaRPr/>
          </a:p>
          <a:p>
            <a:pPr indent="0" lvl="0" marL="0" marR="0" rtl="0" algn="l">
              <a:lnSpc>
                <a:spcPct val="90000"/>
              </a:lnSpc>
              <a:spcBef>
                <a:spcPts val="0"/>
              </a:spcBef>
              <a:spcAft>
                <a:spcPts val="0"/>
              </a:spcAft>
              <a:buClr>
                <a:srgbClr val="000000"/>
              </a:buClr>
              <a:buSzPts val="1200"/>
              <a:buFont typeface="Trebuchet MS"/>
              <a:buNone/>
            </a:pPr>
            <a:r>
              <a:rPr b="0" i="0" lang="en-US" sz="1200" u="none" cap="none" strike="noStrike">
                <a:solidFill>
                  <a:srgbClr val="000000"/>
                </a:solidFill>
                <a:latin typeface="Trebuchet MS"/>
                <a:ea typeface="Trebuchet MS"/>
                <a:cs typeface="Trebuchet MS"/>
                <a:sym typeface="Trebuchet MS"/>
              </a:rPr>
              <a:t>Gaussian Pulse</a:t>
            </a:r>
            <a:endParaRPr b="0" i="0" sz="1400" u="none" cap="none" strike="noStrike">
              <a:solidFill>
                <a:srgbClr val="000000"/>
              </a:solidFill>
              <a:latin typeface="Arial"/>
              <a:ea typeface="Arial"/>
              <a:cs typeface="Arial"/>
              <a:sym typeface="Arial"/>
            </a:endParaRPr>
          </a:p>
        </p:txBody>
      </p:sp>
      <p:sp>
        <p:nvSpPr>
          <p:cNvPr id="1440" name="Google Shape;1440;p155"/>
          <p:cNvSpPr txBox="1"/>
          <p:nvPr/>
        </p:nvSpPr>
        <p:spPr>
          <a:xfrm>
            <a:off x="7610269" y="4000102"/>
            <a:ext cx="2563500" cy="7572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rgbClr val="000000"/>
              </a:buClr>
              <a:buSzPts val="1200"/>
              <a:buFont typeface="Trebuchet MS"/>
              <a:buNone/>
            </a:pPr>
            <a:r>
              <a:rPr b="0" i="0" lang="en-US" sz="1200" u="none" cap="none" strike="noStrike">
                <a:solidFill>
                  <a:srgbClr val="000000"/>
                </a:solidFill>
                <a:latin typeface="Trebuchet MS"/>
                <a:ea typeface="Trebuchet MS"/>
                <a:cs typeface="Trebuchet MS"/>
                <a:sym typeface="Trebuchet MS"/>
              </a:rPr>
              <a:t>Kaiser</a:t>
            </a:r>
            <a:endParaRPr/>
          </a:p>
          <a:p>
            <a:pPr indent="0" lvl="0" marL="0" marR="0" rtl="0" algn="l">
              <a:lnSpc>
                <a:spcPct val="90000"/>
              </a:lnSpc>
              <a:spcBef>
                <a:spcPts val="0"/>
              </a:spcBef>
              <a:spcAft>
                <a:spcPts val="0"/>
              </a:spcAft>
              <a:buClr>
                <a:srgbClr val="000000"/>
              </a:buClr>
              <a:buSzPts val="1200"/>
              <a:buFont typeface="Trebuchet MS"/>
              <a:buNone/>
            </a:pPr>
            <a:r>
              <a:rPr b="0" i="0" lang="en-US" sz="1200" u="none" cap="none" strike="noStrike">
                <a:solidFill>
                  <a:srgbClr val="000000"/>
                </a:solidFill>
                <a:latin typeface="Trebuchet MS"/>
                <a:ea typeface="Trebuchet MS"/>
                <a:cs typeface="Trebuchet MS"/>
                <a:sym typeface="Trebuchet MS"/>
              </a:rPr>
              <a:t>Blackman</a:t>
            </a:r>
            <a:endParaRPr/>
          </a:p>
          <a:p>
            <a:pPr indent="0" lvl="0" marL="0" marR="0" rtl="0" algn="l">
              <a:lnSpc>
                <a:spcPct val="90000"/>
              </a:lnSpc>
              <a:spcBef>
                <a:spcPts val="0"/>
              </a:spcBef>
              <a:spcAft>
                <a:spcPts val="0"/>
              </a:spcAft>
              <a:buClr>
                <a:srgbClr val="000000"/>
              </a:buClr>
              <a:buSzPts val="1200"/>
              <a:buFont typeface="Trebuchet MS"/>
              <a:buNone/>
            </a:pPr>
            <a:r>
              <a:rPr b="0" i="0" lang="en-US" sz="1200" u="none" cap="none" strike="noStrike">
                <a:solidFill>
                  <a:srgbClr val="000000"/>
                </a:solidFill>
                <a:latin typeface="Trebuchet MS"/>
                <a:ea typeface="Trebuchet MS"/>
                <a:cs typeface="Trebuchet MS"/>
                <a:sym typeface="Trebuchet MS"/>
              </a:rPr>
              <a:t>Hamming</a:t>
            </a:r>
            <a:endParaRPr/>
          </a:p>
          <a:p>
            <a:pPr indent="0" lvl="0" marL="0" marR="0" rtl="0" algn="l">
              <a:lnSpc>
                <a:spcPct val="90000"/>
              </a:lnSpc>
              <a:spcBef>
                <a:spcPts val="0"/>
              </a:spcBef>
              <a:spcAft>
                <a:spcPts val="0"/>
              </a:spcAft>
              <a:buClr>
                <a:srgbClr val="000000"/>
              </a:buClr>
              <a:buSzPts val="1200"/>
              <a:buFont typeface="Trebuchet MS"/>
              <a:buNone/>
            </a:pPr>
            <a:r>
              <a:rPr b="0" i="0" lang="en-US" sz="1200" u="none" cap="none" strike="noStrike">
                <a:solidFill>
                  <a:srgbClr val="000000"/>
                </a:solidFill>
                <a:latin typeface="Trebuchet MS"/>
                <a:ea typeface="Trebuchet MS"/>
                <a:cs typeface="Trebuchet MS"/>
                <a:sym typeface="Trebuchet MS"/>
              </a:rPr>
              <a:t>Hanning</a:t>
            </a:r>
            <a:endParaRPr b="0" i="0" sz="1400" u="none" cap="none" strike="noStrike">
              <a:solidFill>
                <a:srgbClr val="000000"/>
              </a:solidFill>
              <a:latin typeface="Arial"/>
              <a:ea typeface="Arial"/>
              <a:cs typeface="Arial"/>
              <a:sym typeface="Arial"/>
            </a:endParaRPr>
          </a:p>
        </p:txBody>
      </p:sp>
      <p:sp>
        <p:nvSpPr>
          <p:cNvPr id="1441" name="Google Shape;1441;p155"/>
          <p:cNvSpPr txBox="1"/>
          <p:nvPr/>
        </p:nvSpPr>
        <p:spPr>
          <a:xfrm>
            <a:off x="7663131" y="4937067"/>
            <a:ext cx="1874400" cy="4248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rgbClr val="000000"/>
              </a:buClr>
              <a:buSzPts val="1200"/>
              <a:buFont typeface="Trebuchet MS"/>
              <a:buNone/>
            </a:pPr>
            <a:r>
              <a:rPr b="0" i="0" lang="en-US" sz="1200" u="none" cap="none" strike="noStrike">
                <a:solidFill>
                  <a:srgbClr val="000000"/>
                </a:solidFill>
                <a:latin typeface="Trebuchet MS"/>
                <a:ea typeface="Trebuchet MS"/>
                <a:cs typeface="Trebuchet MS"/>
                <a:sym typeface="Trebuchet MS"/>
              </a:rPr>
              <a:t>Periodogram</a:t>
            </a:r>
            <a:endParaRPr/>
          </a:p>
          <a:p>
            <a:pPr indent="0" lvl="0" marL="0" marR="0" rtl="0" algn="l">
              <a:lnSpc>
                <a:spcPct val="90000"/>
              </a:lnSpc>
              <a:spcBef>
                <a:spcPts val="0"/>
              </a:spcBef>
              <a:spcAft>
                <a:spcPts val="0"/>
              </a:spcAft>
              <a:buClr>
                <a:srgbClr val="000000"/>
              </a:buClr>
              <a:buSzPts val="1200"/>
              <a:buFont typeface="Trebuchet MS"/>
              <a:buNone/>
            </a:pPr>
            <a:r>
              <a:rPr b="0" i="0" lang="en-US" sz="1200" u="none" cap="none" strike="noStrike">
                <a:solidFill>
                  <a:srgbClr val="000000"/>
                </a:solidFill>
                <a:latin typeface="Trebuchet MS"/>
                <a:ea typeface="Trebuchet MS"/>
                <a:cs typeface="Trebuchet MS"/>
                <a:sym typeface="Trebuchet MS"/>
              </a:rPr>
              <a:t>Welch</a:t>
            </a:r>
            <a:endParaRPr/>
          </a:p>
          <a:p>
            <a:pPr indent="0" lvl="0" marL="0" marR="0" rtl="0" algn="l">
              <a:lnSpc>
                <a:spcPct val="90000"/>
              </a:lnSpc>
              <a:spcBef>
                <a:spcPts val="0"/>
              </a:spcBef>
              <a:spcAft>
                <a:spcPts val="0"/>
              </a:spcAft>
              <a:buClr>
                <a:srgbClr val="000000"/>
              </a:buClr>
              <a:buSzPts val="1200"/>
              <a:buFont typeface="Trebuchet MS"/>
              <a:buNone/>
            </a:pPr>
            <a:r>
              <a:rPr b="0" i="0" lang="en-US" sz="1200" u="none" cap="none" strike="noStrike">
                <a:solidFill>
                  <a:srgbClr val="000000"/>
                </a:solidFill>
                <a:latin typeface="Trebuchet MS"/>
                <a:ea typeface="Trebuchet MS"/>
                <a:cs typeface="Trebuchet MS"/>
                <a:sym typeface="Trebuchet MS"/>
              </a:rPr>
              <a:t>Spectrogram</a:t>
            </a:r>
            <a:endParaRPr/>
          </a:p>
        </p:txBody>
      </p:sp>
      <p:sp>
        <p:nvSpPr>
          <p:cNvPr id="1442" name="Google Shape;1442;p155"/>
          <p:cNvSpPr/>
          <p:nvPr/>
        </p:nvSpPr>
        <p:spPr>
          <a:xfrm>
            <a:off x="1028155" y="4542254"/>
            <a:ext cx="2612571" cy="432708"/>
          </a:xfrm>
          <a:prstGeom prst="rect">
            <a:avLst/>
          </a:prstGeom>
          <a:solidFill>
            <a:schemeClr val="lt2"/>
          </a:solidFill>
          <a:ln>
            <a:noFill/>
          </a:ln>
          <a:effectLst>
            <a:outerShdw blurRad="40000" rotWithShape="0" dir="5400000" dist="20000">
              <a:srgbClr val="000000">
                <a:alpha val="37254"/>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Trebuchet MS"/>
              <a:buNone/>
            </a:pPr>
            <a:r>
              <a:rPr b="0" i="0" lang="en-US" sz="1200" u="none" cap="none" strike="noStrike">
                <a:solidFill>
                  <a:srgbClr val="FFFFFF"/>
                </a:solidFill>
                <a:latin typeface="Trebuchet MS"/>
                <a:ea typeface="Trebuchet MS"/>
                <a:cs typeface="Trebuchet MS"/>
                <a:sym typeface="Trebuchet MS"/>
              </a:rPr>
              <a:t>Wavelets</a:t>
            </a:r>
            <a:endParaRPr b="0" i="0" sz="1200" u="none" cap="none" strike="noStrike">
              <a:solidFill>
                <a:srgbClr val="000000"/>
              </a:solidFill>
              <a:latin typeface="Arial"/>
              <a:ea typeface="Arial"/>
              <a:cs typeface="Arial"/>
              <a:sym typeface="Arial"/>
            </a:endParaRPr>
          </a:p>
        </p:txBody>
      </p:sp>
      <p:sp>
        <p:nvSpPr>
          <p:cNvPr id="1443" name="Google Shape;1443;p155"/>
          <p:cNvSpPr txBox="1"/>
          <p:nvPr/>
        </p:nvSpPr>
        <p:spPr>
          <a:xfrm>
            <a:off x="1657404" y="5629287"/>
            <a:ext cx="1351652" cy="286232"/>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rgbClr val="000000"/>
              </a:buClr>
              <a:buSzPts val="1400"/>
              <a:buFont typeface="Trebuchet MS"/>
              <a:buNone/>
            </a:pPr>
            <a:r>
              <a:rPr b="0" i="0" lang="en-US" sz="1400" u="none" cap="none" strike="noStrike">
                <a:solidFill>
                  <a:srgbClr val="000000"/>
                </a:solidFill>
                <a:latin typeface="Trebuchet MS"/>
                <a:ea typeface="Trebuchet MS"/>
                <a:cs typeface="Trebuchet MS"/>
                <a:sym typeface="Trebuchet MS"/>
              </a:rPr>
              <a:t>More to come!</a:t>
            </a:r>
            <a:endParaRPr b="0" i="0" sz="1800" u="none" cap="none" strike="noStrike">
              <a:solidFill>
                <a:srgbClr val="FFFFFF"/>
              </a:solidFill>
              <a:latin typeface="Trebuchet MS"/>
              <a:ea typeface="Trebuchet MS"/>
              <a:cs typeface="Trebuchet MS"/>
              <a:sym typeface="Trebuchet MS"/>
            </a:endParaRPr>
          </a:p>
        </p:txBody>
      </p:sp>
      <p:sp>
        <p:nvSpPr>
          <p:cNvPr id="1444" name="Google Shape;1444;p155"/>
          <p:cNvSpPr/>
          <p:nvPr/>
        </p:nvSpPr>
        <p:spPr>
          <a:xfrm>
            <a:off x="1028155" y="5187590"/>
            <a:ext cx="2612571" cy="432708"/>
          </a:xfrm>
          <a:prstGeom prst="rect">
            <a:avLst/>
          </a:prstGeom>
          <a:solidFill>
            <a:schemeClr val="lt2"/>
          </a:solidFill>
          <a:ln>
            <a:noFill/>
          </a:ln>
          <a:effectLst>
            <a:outerShdw blurRad="40000" rotWithShape="0" dir="5400000" dist="20000">
              <a:srgbClr val="000000">
                <a:alpha val="37254"/>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600"/>
              <a:buFont typeface="Trebuchet MS"/>
              <a:buNone/>
            </a:pPr>
            <a:r>
              <a:rPr b="0" i="0" lang="en-US" sz="1200" u="none" cap="none" strike="noStrike">
                <a:solidFill>
                  <a:srgbClr val="FFFFFF"/>
                </a:solidFill>
                <a:latin typeface="Trebuchet MS"/>
                <a:ea typeface="Trebuchet MS"/>
                <a:cs typeface="Trebuchet MS"/>
                <a:sym typeface="Trebuchet MS"/>
              </a:rPr>
              <a:t>Peak Finding</a:t>
            </a:r>
            <a:endParaRPr b="0" i="0" sz="1200" u="none" cap="none" strike="noStrike">
              <a:solidFill>
                <a:srgbClr val="000000"/>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48" name="Shape 1448"/>
        <p:cNvGrpSpPr/>
        <p:nvPr/>
      </p:nvGrpSpPr>
      <p:grpSpPr>
        <a:xfrm>
          <a:off x="0" y="0"/>
          <a:ext cx="0" cy="0"/>
          <a:chOff x="0" y="0"/>
          <a:chExt cx="0" cy="0"/>
        </a:xfrm>
      </p:grpSpPr>
      <p:sp>
        <p:nvSpPr>
          <p:cNvPr id="1449" name="Google Shape;1449;p156"/>
          <p:cNvSpPr txBox="1"/>
          <p:nvPr>
            <p:ph type="title"/>
          </p:nvPr>
        </p:nvSpPr>
        <p:spPr>
          <a:xfrm>
            <a:off x="498348" y="737426"/>
            <a:ext cx="9976104" cy="590931"/>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SzPts val="1400"/>
              <a:buNone/>
            </a:pPr>
            <a:r>
              <a:rPr lang="en-US"/>
              <a:t>Speed of Light Performance – V100</a:t>
            </a:r>
            <a:endParaRPr/>
          </a:p>
        </p:txBody>
      </p:sp>
      <p:sp>
        <p:nvSpPr>
          <p:cNvPr id="1450" name="Google Shape;1450;p156"/>
          <p:cNvSpPr txBox="1"/>
          <p:nvPr>
            <p:ph idx="2" type="body"/>
          </p:nvPr>
        </p:nvSpPr>
        <p:spPr>
          <a:xfrm>
            <a:off x="498348" y="1259533"/>
            <a:ext cx="9976104" cy="525463"/>
          </a:xfrm>
          <a:prstGeom prst="rect">
            <a:avLst/>
          </a:prstGeom>
          <a:noFill/>
          <a:ln>
            <a:noFill/>
          </a:ln>
        </p:spPr>
        <p:txBody>
          <a:bodyPr anchorCtr="0" anchor="t" bIns="45700" lIns="91425" spcFirstLastPara="1" rIns="91425" wrap="square" tIns="45700">
            <a:noAutofit/>
          </a:bodyPr>
          <a:lstStyle/>
          <a:p>
            <a:pPr indent="-228600" lvl="0" marL="457200" rtl="0" algn="ctr">
              <a:lnSpc>
                <a:spcPct val="90000"/>
              </a:lnSpc>
              <a:spcBef>
                <a:spcPts val="900"/>
              </a:spcBef>
              <a:spcAft>
                <a:spcPts val="0"/>
              </a:spcAft>
              <a:buSzPts val="2000"/>
              <a:buFont typeface="Trebuchet MS"/>
              <a:buNone/>
            </a:pPr>
            <a:r>
              <a:rPr i="1" lang="en-US" sz="1600"/>
              <a:t>timeit</a:t>
            </a:r>
            <a:r>
              <a:rPr lang="en-US" sz="1600"/>
              <a:t> (7 runs) rather than </a:t>
            </a:r>
            <a:r>
              <a:rPr i="1" lang="en-US" sz="1600"/>
              <a:t>time</a:t>
            </a:r>
            <a:r>
              <a:rPr lang="en-US" sz="1600"/>
              <a:t>. Benchmarked with ~1e8 sample signals on a DGX Station</a:t>
            </a:r>
            <a:endParaRPr/>
          </a:p>
        </p:txBody>
      </p:sp>
      <p:graphicFrame>
        <p:nvGraphicFramePr>
          <p:cNvPr id="1451" name="Google Shape;1451;p156"/>
          <p:cNvGraphicFramePr/>
          <p:nvPr/>
        </p:nvGraphicFramePr>
        <p:xfrm>
          <a:off x="832756" y="1850464"/>
          <a:ext cx="3000000" cy="3000000"/>
        </p:xfrm>
        <a:graphic>
          <a:graphicData uri="http://schemas.openxmlformats.org/drawingml/2006/table">
            <a:tbl>
              <a:tblPr bandRow="1" firstRow="1">
                <a:noFill/>
                <a:tableStyleId>{D907B63E-B3B4-4003-B7C0-2C4784F74335}</a:tableStyleId>
              </a:tblPr>
              <a:tblGrid>
                <a:gridCol w="2326825"/>
                <a:gridCol w="2326825"/>
                <a:gridCol w="2326825"/>
                <a:gridCol w="2326825"/>
              </a:tblGrid>
              <a:tr h="407175">
                <a:tc>
                  <a:txBody>
                    <a:bodyPr/>
                    <a:lstStyle/>
                    <a:p>
                      <a:pPr indent="0" lvl="0" marL="0" marR="0" rtl="0" algn="ctr">
                        <a:lnSpc>
                          <a:spcPct val="100000"/>
                        </a:lnSpc>
                        <a:spcBef>
                          <a:spcPts val="0"/>
                        </a:spcBef>
                        <a:spcAft>
                          <a:spcPts val="0"/>
                        </a:spcAft>
                        <a:buNone/>
                      </a:pPr>
                      <a:r>
                        <a:rPr b="1" lang="en-US" sz="1400" u="none" cap="none" strike="noStrike">
                          <a:solidFill>
                            <a:srgbClr val="FFFFFF"/>
                          </a:solidFill>
                          <a:latin typeface="Trebuchet MS"/>
                          <a:ea typeface="Trebuchet MS"/>
                          <a:cs typeface="Trebuchet MS"/>
                          <a:sym typeface="Trebuchet MS"/>
                        </a:rPr>
                        <a:t>Method</a:t>
                      </a:r>
                      <a:endParaRPr b="1">
                        <a:solidFill>
                          <a:srgbClr val="FFFFFF"/>
                        </a:solidFill>
                        <a:latin typeface="Trebuchet MS"/>
                        <a:ea typeface="Trebuchet MS"/>
                        <a:cs typeface="Trebuchet MS"/>
                        <a:sym typeface="Trebuchet MS"/>
                      </a:endParaRPr>
                    </a:p>
                  </a:txBody>
                  <a:tcPr marT="45725" marB="45725" marR="91450" marL="91450">
                    <a:solidFill>
                      <a:srgbClr val="7400FF"/>
                    </a:solidFill>
                  </a:tcPr>
                </a:tc>
                <a:tc>
                  <a:txBody>
                    <a:bodyPr/>
                    <a:lstStyle/>
                    <a:p>
                      <a:pPr indent="0" lvl="0" marL="0" marR="0" rtl="0" algn="ctr">
                        <a:lnSpc>
                          <a:spcPct val="100000"/>
                        </a:lnSpc>
                        <a:spcBef>
                          <a:spcPts val="0"/>
                        </a:spcBef>
                        <a:spcAft>
                          <a:spcPts val="0"/>
                        </a:spcAft>
                        <a:buNone/>
                      </a:pPr>
                      <a:r>
                        <a:rPr b="1" lang="en-US" sz="1400" u="none" cap="none" strike="noStrike">
                          <a:solidFill>
                            <a:srgbClr val="FFFFFF"/>
                          </a:solidFill>
                          <a:latin typeface="Trebuchet MS"/>
                          <a:ea typeface="Trebuchet MS"/>
                          <a:cs typeface="Trebuchet MS"/>
                          <a:sym typeface="Trebuchet MS"/>
                        </a:rPr>
                        <a:t>Scipy Signal (ms)</a:t>
                      </a:r>
                      <a:endParaRPr b="1">
                        <a:solidFill>
                          <a:srgbClr val="FFFFFF"/>
                        </a:solidFill>
                        <a:latin typeface="Trebuchet MS"/>
                        <a:ea typeface="Trebuchet MS"/>
                        <a:cs typeface="Trebuchet MS"/>
                        <a:sym typeface="Trebuchet MS"/>
                      </a:endParaRPr>
                    </a:p>
                  </a:txBody>
                  <a:tcPr marT="45725" marB="45725" marR="91450" marL="91450">
                    <a:solidFill>
                      <a:srgbClr val="7400FF"/>
                    </a:solidFill>
                  </a:tcPr>
                </a:tc>
                <a:tc>
                  <a:txBody>
                    <a:bodyPr/>
                    <a:lstStyle/>
                    <a:p>
                      <a:pPr indent="0" lvl="0" marL="0" marR="0" rtl="0" algn="ctr">
                        <a:lnSpc>
                          <a:spcPct val="100000"/>
                        </a:lnSpc>
                        <a:spcBef>
                          <a:spcPts val="0"/>
                        </a:spcBef>
                        <a:spcAft>
                          <a:spcPts val="0"/>
                        </a:spcAft>
                        <a:buNone/>
                      </a:pPr>
                      <a:r>
                        <a:rPr b="1" lang="en-US" sz="1400" u="none" cap="none" strike="noStrike">
                          <a:solidFill>
                            <a:srgbClr val="FFFFFF"/>
                          </a:solidFill>
                          <a:latin typeface="Trebuchet MS"/>
                          <a:ea typeface="Trebuchet MS"/>
                          <a:cs typeface="Trebuchet MS"/>
                          <a:sym typeface="Trebuchet MS"/>
                        </a:rPr>
                        <a:t>cuSignal (ms)</a:t>
                      </a:r>
                      <a:endParaRPr b="1">
                        <a:solidFill>
                          <a:srgbClr val="FFFFFF"/>
                        </a:solidFill>
                        <a:latin typeface="Trebuchet MS"/>
                        <a:ea typeface="Trebuchet MS"/>
                        <a:cs typeface="Trebuchet MS"/>
                        <a:sym typeface="Trebuchet MS"/>
                      </a:endParaRPr>
                    </a:p>
                  </a:txBody>
                  <a:tcPr marT="45725" marB="45725" marR="91450" marL="91450">
                    <a:solidFill>
                      <a:srgbClr val="7400FF"/>
                    </a:solidFill>
                  </a:tcPr>
                </a:tc>
                <a:tc>
                  <a:txBody>
                    <a:bodyPr/>
                    <a:lstStyle/>
                    <a:p>
                      <a:pPr indent="0" lvl="0" marL="0" marR="0" rtl="0" algn="ctr">
                        <a:lnSpc>
                          <a:spcPct val="100000"/>
                        </a:lnSpc>
                        <a:spcBef>
                          <a:spcPts val="0"/>
                        </a:spcBef>
                        <a:spcAft>
                          <a:spcPts val="0"/>
                        </a:spcAft>
                        <a:buNone/>
                      </a:pPr>
                      <a:r>
                        <a:rPr b="1" lang="en-US" sz="1400" u="none" cap="none" strike="noStrike">
                          <a:solidFill>
                            <a:srgbClr val="FFFFFF"/>
                          </a:solidFill>
                          <a:latin typeface="Trebuchet MS"/>
                          <a:ea typeface="Trebuchet MS"/>
                          <a:cs typeface="Trebuchet MS"/>
                          <a:sym typeface="Trebuchet MS"/>
                        </a:rPr>
                        <a:t>Speedup (xN)</a:t>
                      </a:r>
                      <a:endParaRPr b="1">
                        <a:solidFill>
                          <a:srgbClr val="FFFFFF"/>
                        </a:solidFill>
                        <a:latin typeface="Trebuchet MS"/>
                        <a:ea typeface="Trebuchet MS"/>
                        <a:cs typeface="Trebuchet MS"/>
                        <a:sym typeface="Trebuchet MS"/>
                      </a:endParaRPr>
                    </a:p>
                  </a:txBody>
                  <a:tcPr marT="45725" marB="45725" marR="91450" marL="91450">
                    <a:solidFill>
                      <a:srgbClr val="7400FF"/>
                    </a:solidFill>
                  </a:tcPr>
                </a:tc>
              </a:tr>
              <a:tr h="407175">
                <a:tc>
                  <a:txBody>
                    <a:bodyPr/>
                    <a:lstStyle/>
                    <a:p>
                      <a:pPr indent="0" lvl="0" marL="0" marR="0" rtl="0" algn="ctr">
                        <a:lnSpc>
                          <a:spcPct val="100000"/>
                        </a:lnSpc>
                        <a:spcBef>
                          <a:spcPts val="0"/>
                        </a:spcBef>
                        <a:spcAft>
                          <a:spcPts val="0"/>
                        </a:spcAft>
                        <a:buNone/>
                      </a:pPr>
                      <a:r>
                        <a:rPr b="1" lang="en-US" sz="1400" u="none" cap="none" strike="noStrike">
                          <a:solidFill>
                            <a:schemeClr val="lt1"/>
                          </a:solidFill>
                          <a:latin typeface="Trebuchet MS"/>
                          <a:ea typeface="Trebuchet MS"/>
                          <a:cs typeface="Trebuchet MS"/>
                          <a:sym typeface="Trebuchet MS"/>
                        </a:rPr>
                        <a:t>fftconvolve</a:t>
                      </a:r>
                      <a:endParaRPr b="1" sz="1400" u="none" cap="none" strike="noStrike">
                        <a:solidFill>
                          <a:schemeClr val="lt1"/>
                        </a:solidFill>
                        <a:latin typeface="Trebuchet MS"/>
                        <a:ea typeface="Trebuchet MS"/>
                        <a:cs typeface="Trebuchet MS"/>
                        <a:sym typeface="Trebuchet MS"/>
                      </a:endParaRPr>
                    </a:p>
                  </a:txBody>
                  <a:tcPr marT="45725" marB="45725" marR="91450" marL="91450">
                    <a:solidFill>
                      <a:srgbClr val="7400FF"/>
                    </a:solidFill>
                  </a:tcPr>
                </a:tc>
                <a:tc>
                  <a:txBody>
                    <a:bodyPr/>
                    <a:lstStyle/>
                    <a:p>
                      <a:pPr indent="0" lvl="0" marL="0" marR="0" rtl="0" algn="ctr">
                        <a:lnSpc>
                          <a:spcPct val="100000"/>
                        </a:lnSpc>
                        <a:spcBef>
                          <a:spcPts val="0"/>
                        </a:spcBef>
                        <a:spcAft>
                          <a:spcPts val="0"/>
                        </a:spcAft>
                        <a:buNone/>
                      </a:pPr>
                      <a:r>
                        <a:rPr lang="en-US" sz="1400" u="none" cap="none" strike="noStrike">
                          <a:solidFill>
                            <a:schemeClr val="dk2"/>
                          </a:solidFill>
                          <a:latin typeface="Trebuchet MS"/>
                          <a:ea typeface="Trebuchet MS"/>
                          <a:cs typeface="Trebuchet MS"/>
                          <a:sym typeface="Trebuchet MS"/>
                        </a:rPr>
                        <a:t>28400</a:t>
                      </a:r>
                      <a:endParaRPr>
                        <a:latin typeface="Trebuchet MS"/>
                        <a:ea typeface="Trebuchet MS"/>
                        <a:cs typeface="Trebuchet MS"/>
                        <a:sym typeface="Trebuchet MS"/>
                      </a:endParaRPr>
                    </a:p>
                  </a:txBody>
                  <a:tcPr marT="45725" marB="45725" marR="91450" marL="91450">
                    <a:solidFill>
                      <a:srgbClr val="D1CAD8"/>
                    </a:solidFill>
                  </a:tcPr>
                </a:tc>
                <a:tc>
                  <a:txBody>
                    <a:bodyPr/>
                    <a:lstStyle/>
                    <a:p>
                      <a:pPr indent="0" lvl="0" marL="0" marR="0" rtl="0" algn="ctr">
                        <a:lnSpc>
                          <a:spcPct val="100000"/>
                        </a:lnSpc>
                        <a:spcBef>
                          <a:spcPts val="0"/>
                        </a:spcBef>
                        <a:spcAft>
                          <a:spcPts val="0"/>
                        </a:spcAft>
                        <a:buNone/>
                      </a:pPr>
                      <a:r>
                        <a:rPr lang="en-US" sz="1400" u="none" cap="none" strike="noStrike">
                          <a:solidFill>
                            <a:schemeClr val="dk2"/>
                          </a:solidFill>
                          <a:latin typeface="Trebuchet MS"/>
                          <a:ea typeface="Trebuchet MS"/>
                          <a:cs typeface="Trebuchet MS"/>
                          <a:sym typeface="Trebuchet MS"/>
                        </a:rPr>
                        <a:t>92.2</a:t>
                      </a:r>
                      <a:endParaRPr>
                        <a:latin typeface="Trebuchet MS"/>
                        <a:ea typeface="Trebuchet MS"/>
                        <a:cs typeface="Trebuchet MS"/>
                        <a:sym typeface="Trebuchet MS"/>
                      </a:endParaRPr>
                    </a:p>
                  </a:txBody>
                  <a:tcPr marT="45725" marB="45725" marR="91450" marL="91450">
                    <a:solidFill>
                      <a:srgbClr val="D1CAD8"/>
                    </a:solidFill>
                  </a:tcPr>
                </a:tc>
                <a:tc>
                  <a:txBody>
                    <a:bodyPr/>
                    <a:lstStyle/>
                    <a:p>
                      <a:pPr indent="0" lvl="0" marL="0" marR="0" rtl="0" algn="ctr">
                        <a:lnSpc>
                          <a:spcPct val="100000"/>
                        </a:lnSpc>
                        <a:spcBef>
                          <a:spcPts val="0"/>
                        </a:spcBef>
                        <a:spcAft>
                          <a:spcPts val="0"/>
                        </a:spcAft>
                        <a:buNone/>
                      </a:pPr>
                      <a:r>
                        <a:rPr lang="en-US" sz="1400" u="none" cap="none" strike="noStrike">
                          <a:solidFill>
                            <a:schemeClr val="dk2"/>
                          </a:solidFill>
                          <a:latin typeface="Trebuchet MS"/>
                          <a:ea typeface="Trebuchet MS"/>
                          <a:cs typeface="Trebuchet MS"/>
                          <a:sym typeface="Trebuchet MS"/>
                        </a:rPr>
                        <a:t>308.0</a:t>
                      </a:r>
                      <a:endParaRPr>
                        <a:latin typeface="Trebuchet MS"/>
                        <a:ea typeface="Trebuchet MS"/>
                        <a:cs typeface="Trebuchet MS"/>
                        <a:sym typeface="Trebuchet MS"/>
                      </a:endParaRPr>
                    </a:p>
                  </a:txBody>
                  <a:tcPr marT="45725" marB="45725" marR="91450" marL="91450">
                    <a:solidFill>
                      <a:srgbClr val="D1CAD8"/>
                    </a:solidFill>
                  </a:tcPr>
                </a:tc>
              </a:tr>
              <a:tr h="407175">
                <a:tc>
                  <a:txBody>
                    <a:bodyPr/>
                    <a:lstStyle/>
                    <a:p>
                      <a:pPr indent="0" lvl="0" marL="0" marR="0" rtl="0" algn="ctr">
                        <a:lnSpc>
                          <a:spcPct val="100000"/>
                        </a:lnSpc>
                        <a:spcBef>
                          <a:spcPts val="0"/>
                        </a:spcBef>
                        <a:spcAft>
                          <a:spcPts val="0"/>
                        </a:spcAft>
                        <a:buNone/>
                      </a:pPr>
                      <a:r>
                        <a:rPr b="1" lang="en-US" sz="1400" u="none" cap="none" strike="noStrike">
                          <a:solidFill>
                            <a:schemeClr val="lt1"/>
                          </a:solidFill>
                          <a:latin typeface="Trebuchet MS"/>
                          <a:ea typeface="Trebuchet MS"/>
                          <a:cs typeface="Trebuchet MS"/>
                          <a:sym typeface="Trebuchet MS"/>
                        </a:rPr>
                        <a:t>correlate</a:t>
                      </a:r>
                      <a:endParaRPr b="1">
                        <a:latin typeface="Trebuchet MS"/>
                        <a:ea typeface="Trebuchet MS"/>
                        <a:cs typeface="Trebuchet MS"/>
                        <a:sym typeface="Trebuchet MS"/>
                      </a:endParaRPr>
                    </a:p>
                  </a:txBody>
                  <a:tcPr marT="45725" marB="45725" marR="91450" marL="91450">
                    <a:solidFill>
                      <a:srgbClr val="7400FF"/>
                    </a:solidFill>
                  </a:tcPr>
                </a:tc>
                <a:tc>
                  <a:txBody>
                    <a:bodyPr/>
                    <a:lstStyle/>
                    <a:p>
                      <a:pPr indent="0" lvl="0" marL="0" marR="0" rtl="0" algn="ctr">
                        <a:lnSpc>
                          <a:spcPct val="100000"/>
                        </a:lnSpc>
                        <a:spcBef>
                          <a:spcPts val="0"/>
                        </a:spcBef>
                        <a:spcAft>
                          <a:spcPts val="0"/>
                        </a:spcAft>
                        <a:buNone/>
                      </a:pPr>
                      <a:r>
                        <a:rPr lang="en-US" sz="1400" u="none" cap="none" strike="noStrike">
                          <a:solidFill>
                            <a:schemeClr val="dk2"/>
                          </a:solidFill>
                          <a:latin typeface="Trebuchet MS"/>
                          <a:ea typeface="Trebuchet MS"/>
                          <a:cs typeface="Trebuchet MS"/>
                          <a:sym typeface="Trebuchet MS"/>
                        </a:rPr>
                        <a:t>16800</a:t>
                      </a:r>
                      <a:endParaRPr>
                        <a:latin typeface="Trebuchet MS"/>
                        <a:ea typeface="Trebuchet MS"/>
                        <a:cs typeface="Trebuchet MS"/>
                        <a:sym typeface="Trebuchet MS"/>
                      </a:endParaRPr>
                    </a:p>
                  </a:txBody>
                  <a:tcPr marT="45725" marB="45725" marR="91450" marL="91450"/>
                </a:tc>
                <a:tc>
                  <a:txBody>
                    <a:bodyPr/>
                    <a:lstStyle/>
                    <a:p>
                      <a:pPr indent="0" lvl="0" marL="0" marR="0" rtl="0" algn="ctr">
                        <a:lnSpc>
                          <a:spcPct val="100000"/>
                        </a:lnSpc>
                        <a:spcBef>
                          <a:spcPts val="0"/>
                        </a:spcBef>
                        <a:spcAft>
                          <a:spcPts val="0"/>
                        </a:spcAft>
                        <a:buNone/>
                      </a:pPr>
                      <a:r>
                        <a:rPr lang="en-US" sz="1400" u="none" cap="none" strike="noStrike">
                          <a:solidFill>
                            <a:schemeClr val="dk2"/>
                          </a:solidFill>
                          <a:latin typeface="Trebuchet MS"/>
                          <a:ea typeface="Trebuchet MS"/>
                          <a:cs typeface="Trebuchet MS"/>
                          <a:sym typeface="Trebuchet MS"/>
                        </a:rPr>
                        <a:t>48.4</a:t>
                      </a:r>
                      <a:endParaRPr>
                        <a:latin typeface="Trebuchet MS"/>
                        <a:ea typeface="Trebuchet MS"/>
                        <a:cs typeface="Trebuchet MS"/>
                        <a:sym typeface="Trebuchet MS"/>
                      </a:endParaRPr>
                    </a:p>
                  </a:txBody>
                  <a:tcPr marT="45725" marB="45725" marR="91450" marL="91450"/>
                </a:tc>
                <a:tc>
                  <a:txBody>
                    <a:bodyPr/>
                    <a:lstStyle/>
                    <a:p>
                      <a:pPr indent="0" lvl="0" marL="0" marR="0" rtl="0" algn="ctr">
                        <a:lnSpc>
                          <a:spcPct val="100000"/>
                        </a:lnSpc>
                        <a:spcBef>
                          <a:spcPts val="0"/>
                        </a:spcBef>
                        <a:spcAft>
                          <a:spcPts val="0"/>
                        </a:spcAft>
                        <a:buNone/>
                      </a:pPr>
                      <a:r>
                        <a:rPr lang="en-US" sz="1400" u="none" cap="none" strike="noStrike">
                          <a:solidFill>
                            <a:schemeClr val="dk2"/>
                          </a:solidFill>
                          <a:latin typeface="Trebuchet MS"/>
                          <a:ea typeface="Trebuchet MS"/>
                          <a:cs typeface="Trebuchet MS"/>
                          <a:sym typeface="Trebuchet MS"/>
                        </a:rPr>
                        <a:t>347.1</a:t>
                      </a:r>
                      <a:endParaRPr>
                        <a:latin typeface="Trebuchet MS"/>
                        <a:ea typeface="Trebuchet MS"/>
                        <a:cs typeface="Trebuchet MS"/>
                        <a:sym typeface="Trebuchet MS"/>
                      </a:endParaRPr>
                    </a:p>
                  </a:txBody>
                  <a:tcPr marT="45725" marB="45725" marR="91450" marL="91450"/>
                </a:tc>
              </a:tr>
              <a:tr h="407175">
                <a:tc>
                  <a:txBody>
                    <a:bodyPr/>
                    <a:lstStyle/>
                    <a:p>
                      <a:pPr indent="0" lvl="0" marL="0" marR="0" rtl="0" algn="ctr">
                        <a:lnSpc>
                          <a:spcPct val="100000"/>
                        </a:lnSpc>
                        <a:spcBef>
                          <a:spcPts val="0"/>
                        </a:spcBef>
                        <a:spcAft>
                          <a:spcPts val="0"/>
                        </a:spcAft>
                        <a:buNone/>
                      </a:pPr>
                      <a:r>
                        <a:rPr b="1" lang="en-US" sz="1400" u="none" cap="none" strike="noStrike">
                          <a:solidFill>
                            <a:schemeClr val="lt1"/>
                          </a:solidFill>
                          <a:latin typeface="Trebuchet MS"/>
                          <a:ea typeface="Trebuchet MS"/>
                          <a:cs typeface="Trebuchet MS"/>
                          <a:sym typeface="Trebuchet MS"/>
                        </a:rPr>
                        <a:t>resample</a:t>
                      </a:r>
                      <a:endParaRPr b="1">
                        <a:latin typeface="Trebuchet MS"/>
                        <a:ea typeface="Trebuchet MS"/>
                        <a:cs typeface="Trebuchet MS"/>
                        <a:sym typeface="Trebuchet MS"/>
                      </a:endParaRPr>
                    </a:p>
                  </a:txBody>
                  <a:tcPr marT="45725" marB="45725" marR="91450" marL="91450">
                    <a:solidFill>
                      <a:srgbClr val="7400FF"/>
                    </a:solidFill>
                  </a:tcPr>
                </a:tc>
                <a:tc>
                  <a:txBody>
                    <a:bodyPr/>
                    <a:lstStyle/>
                    <a:p>
                      <a:pPr indent="0" lvl="0" marL="0" marR="0" rtl="0" algn="ctr">
                        <a:lnSpc>
                          <a:spcPct val="100000"/>
                        </a:lnSpc>
                        <a:spcBef>
                          <a:spcPts val="0"/>
                        </a:spcBef>
                        <a:spcAft>
                          <a:spcPts val="0"/>
                        </a:spcAft>
                        <a:buNone/>
                      </a:pPr>
                      <a:r>
                        <a:rPr lang="en-US" sz="1400" u="none" cap="none" strike="noStrike">
                          <a:solidFill>
                            <a:schemeClr val="dk2"/>
                          </a:solidFill>
                          <a:latin typeface="Trebuchet MS"/>
                          <a:ea typeface="Trebuchet MS"/>
                          <a:cs typeface="Trebuchet MS"/>
                          <a:sym typeface="Trebuchet MS"/>
                        </a:rPr>
                        <a:t>14700</a:t>
                      </a:r>
                      <a:endParaRPr>
                        <a:latin typeface="Trebuchet MS"/>
                        <a:ea typeface="Trebuchet MS"/>
                        <a:cs typeface="Trebuchet MS"/>
                        <a:sym typeface="Trebuchet MS"/>
                      </a:endParaRPr>
                    </a:p>
                  </a:txBody>
                  <a:tcPr marT="45725" marB="45725" marR="91450" marL="91450">
                    <a:solidFill>
                      <a:srgbClr val="D1CAD8"/>
                    </a:solidFill>
                  </a:tcPr>
                </a:tc>
                <a:tc>
                  <a:txBody>
                    <a:bodyPr/>
                    <a:lstStyle/>
                    <a:p>
                      <a:pPr indent="0" lvl="0" marL="0" marR="0" rtl="0" algn="ctr">
                        <a:lnSpc>
                          <a:spcPct val="100000"/>
                        </a:lnSpc>
                        <a:spcBef>
                          <a:spcPts val="0"/>
                        </a:spcBef>
                        <a:spcAft>
                          <a:spcPts val="0"/>
                        </a:spcAft>
                        <a:buNone/>
                      </a:pPr>
                      <a:r>
                        <a:rPr lang="en-US" sz="1400" u="none" cap="none" strike="noStrike">
                          <a:solidFill>
                            <a:schemeClr val="dk2"/>
                          </a:solidFill>
                          <a:latin typeface="Trebuchet MS"/>
                          <a:ea typeface="Trebuchet MS"/>
                          <a:cs typeface="Trebuchet MS"/>
                          <a:sym typeface="Trebuchet MS"/>
                        </a:rPr>
                        <a:t>51.1</a:t>
                      </a:r>
                      <a:endParaRPr>
                        <a:latin typeface="Trebuchet MS"/>
                        <a:ea typeface="Trebuchet MS"/>
                        <a:cs typeface="Trebuchet MS"/>
                        <a:sym typeface="Trebuchet MS"/>
                      </a:endParaRPr>
                    </a:p>
                  </a:txBody>
                  <a:tcPr marT="45725" marB="45725" marR="91450" marL="91450">
                    <a:solidFill>
                      <a:srgbClr val="D1CAD8"/>
                    </a:solidFill>
                  </a:tcPr>
                </a:tc>
                <a:tc>
                  <a:txBody>
                    <a:bodyPr/>
                    <a:lstStyle/>
                    <a:p>
                      <a:pPr indent="0" lvl="0" marL="0" marR="0" rtl="0" algn="ctr">
                        <a:lnSpc>
                          <a:spcPct val="100000"/>
                        </a:lnSpc>
                        <a:spcBef>
                          <a:spcPts val="0"/>
                        </a:spcBef>
                        <a:spcAft>
                          <a:spcPts val="0"/>
                        </a:spcAft>
                        <a:buNone/>
                      </a:pPr>
                      <a:r>
                        <a:rPr lang="en-US" sz="1400" u="none" cap="none" strike="noStrike">
                          <a:solidFill>
                            <a:schemeClr val="dk2"/>
                          </a:solidFill>
                          <a:latin typeface="Trebuchet MS"/>
                          <a:ea typeface="Trebuchet MS"/>
                          <a:cs typeface="Trebuchet MS"/>
                          <a:sym typeface="Trebuchet MS"/>
                        </a:rPr>
                        <a:t>287.7</a:t>
                      </a:r>
                      <a:endParaRPr>
                        <a:latin typeface="Trebuchet MS"/>
                        <a:ea typeface="Trebuchet MS"/>
                        <a:cs typeface="Trebuchet MS"/>
                        <a:sym typeface="Trebuchet MS"/>
                      </a:endParaRPr>
                    </a:p>
                  </a:txBody>
                  <a:tcPr marT="45725" marB="45725" marR="91450" marL="91450">
                    <a:solidFill>
                      <a:srgbClr val="D1CAD8"/>
                    </a:solidFill>
                  </a:tcPr>
                </a:tc>
              </a:tr>
              <a:tr h="407175">
                <a:tc>
                  <a:txBody>
                    <a:bodyPr/>
                    <a:lstStyle/>
                    <a:p>
                      <a:pPr indent="0" lvl="0" marL="0" marR="0" rtl="0" algn="ctr">
                        <a:lnSpc>
                          <a:spcPct val="100000"/>
                        </a:lnSpc>
                        <a:spcBef>
                          <a:spcPts val="0"/>
                        </a:spcBef>
                        <a:spcAft>
                          <a:spcPts val="0"/>
                        </a:spcAft>
                        <a:buNone/>
                      </a:pPr>
                      <a:r>
                        <a:rPr b="1" lang="en-US" sz="1400" u="none" cap="none" strike="noStrike">
                          <a:solidFill>
                            <a:schemeClr val="lt1"/>
                          </a:solidFill>
                          <a:latin typeface="Trebuchet MS"/>
                          <a:ea typeface="Trebuchet MS"/>
                          <a:cs typeface="Trebuchet MS"/>
                          <a:sym typeface="Trebuchet MS"/>
                        </a:rPr>
                        <a:t>resample_poly</a:t>
                      </a:r>
                      <a:endParaRPr b="1" sz="1400" u="none" cap="none" strike="noStrike">
                        <a:solidFill>
                          <a:schemeClr val="lt1"/>
                        </a:solidFill>
                        <a:latin typeface="Trebuchet MS"/>
                        <a:ea typeface="Trebuchet MS"/>
                        <a:cs typeface="Trebuchet MS"/>
                        <a:sym typeface="Trebuchet MS"/>
                      </a:endParaRPr>
                    </a:p>
                  </a:txBody>
                  <a:tcPr marT="45725" marB="45725" marR="91450" marL="91450">
                    <a:solidFill>
                      <a:srgbClr val="7400FF"/>
                    </a:solidFill>
                  </a:tcPr>
                </a:tc>
                <a:tc>
                  <a:txBody>
                    <a:bodyPr/>
                    <a:lstStyle/>
                    <a:p>
                      <a:pPr indent="0" lvl="0" marL="0" marR="0" rtl="0" algn="ctr">
                        <a:lnSpc>
                          <a:spcPct val="100000"/>
                        </a:lnSpc>
                        <a:spcBef>
                          <a:spcPts val="0"/>
                        </a:spcBef>
                        <a:spcAft>
                          <a:spcPts val="0"/>
                        </a:spcAft>
                        <a:buNone/>
                      </a:pPr>
                      <a:r>
                        <a:rPr lang="en-US" sz="1400" u="none" cap="none" strike="noStrike">
                          <a:solidFill>
                            <a:schemeClr val="dk2"/>
                          </a:solidFill>
                          <a:latin typeface="Trebuchet MS"/>
                          <a:ea typeface="Trebuchet MS"/>
                          <a:cs typeface="Trebuchet MS"/>
                          <a:sym typeface="Trebuchet MS"/>
                        </a:rPr>
                        <a:t>3110</a:t>
                      </a:r>
                      <a:endParaRPr>
                        <a:latin typeface="Trebuchet MS"/>
                        <a:ea typeface="Trebuchet MS"/>
                        <a:cs typeface="Trebuchet MS"/>
                        <a:sym typeface="Trebuchet MS"/>
                      </a:endParaRPr>
                    </a:p>
                  </a:txBody>
                  <a:tcPr marT="45725" marB="45725" marR="91450" marL="91450"/>
                </a:tc>
                <a:tc>
                  <a:txBody>
                    <a:bodyPr/>
                    <a:lstStyle/>
                    <a:p>
                      <a:pPr indent="0" lvl="0" marL="0" marR="0" rtl="0" algn="ctr">
                        <a:lnSpc>
                          <a:spcPct val="100000"/>
                        </a:lnSpc>
                        <a:spcBef>
                          <a:spcPts val="0"/>
                        </a:spcBef>
                        <a:spcAft>
                          <a:spcPts val="0"/>
                        </a:spcAft>
                        <a:buNone/>
                      </a:pPr>
                      <a:r>
                        <a:rPr lang="en-US" sz="1400" u="none" cap="none" strike="noStrike">
                          <a:solidFill>
                            <a:schemeClr val="dk2"/>
                          </a:solidFill>
                          <a:latin typeface="Trebuchet MS"/>
                          <a:ea typeface="Trebuchet MS"/>
                          <a:cs typeface="Trebuchet MS"/>
                          <a:sym typeface="Trebuchet MS"/>
                        </a:rPr>
                        <a:t>13.7</a:t>
                      </a:r>
                      <a:endParaRPr>
                        <a:latin typeface="Trebuchet MS"/>
                        <a:ea typeface="Trebuchet MS"/>
                        <a:cs typeface="Trebuchet MS"/>
                        <a:sym typeface="Trebuchet MS"/>
                      </a:endParaRPr>
                    </a:p>
                  </a:txBody>
                  <a:tcPr marT="45725" marB="45725" marR="91450" marL="91450"/>
                </a:tc>
                <a:tc>
                  <a:txBody>
                    <a:bodyPr/>
                    <a:lstStyle/>
                    <a:p>
                      <a:pPr indent="0" lvl="0" marL="0" marR="0" rtl="0" algn="ctr">
                        <a:lnSpc>
                          <a:spcPct val="100000"/>
                        </a:lnSpc>
                        <a:spcBef>
                          <a:spcPts val="0"/>
                        </a:spcBef>
                        <a:spcAft>
                          <a:spcPts val="0"/>
                        </a:spcAft>
                        <a:buNone/>
                      </a:pPr>
                      <a:r>
                        <a:rPr lang="en-US" sz="1400" u="none" cap="none" strike="noStrike">
                          <a:solidFill>
                            <a:schemeClr val="dk2"/>
                          </a:solidFill>
                          <a:latin typeface="Trebuchet MS"/>
                          <a:ea typeface="Trebuchet MS"/>
                          <a:cs typeface="Trebuchet MS"/>
                          <a:sym typeface="Trebuchet MS"/>
                        </a:rPr>
                        <a:t>227.0</a:t>
                      </a:r>
                      <a:endParaRPr>
                        <a:latin typeface="Trebuchet MS"/>
                        <a:ea typeface="Trebuchet MS"/>
                        <a:cs typeface="Trebuchet MS"/>
                        <a:sym typeface="Trebuchet MS"/>
                      </a:endParaRPr>
                    </a:p>
                  </a:txBody>
                  <a:tcPr marT="45725" marB="45725" marR="91450" marL="91450"/>
                </a:tc>
              </a:tr>
              <a:tr h="407175">
                <a:tc>
                  <a:txBody>
                    <a:bodyPr/>
                    <a:lstStyle/>
                    <a:p>
                      <a:pPr indent="0" lvl="0" marL="0" marR="0" rtl="0" algn="ctr">
                        <a:lnSpc>
                          <a:spcPct val="100000"/>
                        </a:lnSpc>
                        <a:spcBef>
                          <a:spcPts val="0"/>
                        </a:spcBef>
                        <a:spcAft>
                          <a:spcPts val="0"/>
                        </a:spcAft>
                        <a:buNone/>
                      </a:pPr>
                      <a:r>
                        <a:rPr b="1" lang="en-US" sz="1400" u="none" cap="none" strike="noStrike">
                          <a:solidFill>
                            <a:schemeClr val="lt1"/>
                          </a:solidFill>
                          <a:latin typeface="Trebuchet MS"/>
                          <a:ea typeface="Trebuchet MS"/>
                          <a:cs typeface="Trebuchet MS"/>
                          <a:sym typeface="Trebuchet MS"/>
                        </a:rPr>
                        <a:t>welch</a:t>
                      </a:r>
                      <a:endParaRPr b="1">
                        <a:latin typeface="Trebuchet MS"/>
                        <a:ea typeface="Trebuchet MS"/>
                        <a:cs typeface="Trebuchet MS"/>
                        <a:sym typeface="Trebuchet MS"/>
                      </a:endParaRPr>
                    </a:p>
                  </a:txBody>
                  <a:tcPr marT="45725" marB="45725" marR="91450" marL="91450">
                    <a:solidFill>
                      <a:srgbClr val="7400FF"/>
                    </a:solidFill>
                  </a:tcPr>
                </a:tc>
                <a:tc>
                  <a:txBody>
                    <a:bodyPr/>
                    <a:lstStyle/>
                    <a:p>
                      <a:pPr indent="0" lvl="0" marL="0" marR="0" rtl="0" algn="ctr">
                        <a:lnSpc>
                          <a:spcPct val="100000"/>
                        </a:lnSpc>
                        <a:spcBef>
                          <a:spcPts val="0"/>
                        </a:spcBef>
                        <a:spcAft>
                          <a:spcPts val="0"/>
                        </a:spcAft>
                        <a:buNone/>
                      </a:pPr>
                      <a:r>
                        <a:rPr lang="en-US" sz="1400" u="none" cap="none" strike="noStrike">
                          <a:solidFill>
                            <a:schemeClr val="dk2"/>
                          </a:solidFill>
                          <a:latin typeface="Trebuchet MS"/>
                          <a:ea typeface="Trebuchet MS"/>
                          <a:cs typeface="Trebuchet MS"/>
                          <a:sym typeface="Trebuchet MS"/>
                        </a:rPr>
                        <a:t>4620</a:t>
                      </a:r>
                      <a:endParaRPr>
                        <a:latin typeface="Trebuchet MS"/>
                        <a:ea typeface="Trebuchet MS"/>
                        <a:cs typeface="Trebuchet MS"/>
                        <a:sym typeface="Trebuchet MS"/>
                      </a:endParaRPr>
                    </a:p>
                  </a:txBody>
                  <a:tcPr marT="45725" marB="45725" marR="91450" marL="91450">
                    <a:solidFill>
                      <a:srgbClr val="D1CAD8"/>
                    </a:solidFill>
                  </a:tcPr>
                </a:tc>
                <a:tc>
                  <a:txBody>
                    <a:bodyPr/>
                    <a:lstStyle/>
                    <a:p>
                      <a:pPr indent="0" lvl="0" marL="0" marR="0" rtl="0" algn="ctr">
                        <a:lnSpc>
                          <a:spcPct val="100000"/>
                        </a:lnSpc>
                        <a:spcBef>
                          <a:spcPts val="0"/>
                        </a:spcBef>
                        <a:spcAft>
                          <a:spcPts val="0"/>
                        </a:spcAft>
                        <a:buNone/>
                      </a:pPr>
                      <a:r>
                        <a:rPr lang="en-US" sz="1400" u="none" cap="none" strike="noStrike">
                          <a:solidFill>
                            <a:schemeClr val="dk2"/>
                          </a:solidFill>
                          <a:latin typeface="Trebuchet MS"/>
                          <a:ea typeface="Trebuchet MS"/>
                          <a:cs typeface="Trebuchet MS"/>
                          <a:sym typeface="Trebuchet MS"/>
                        </a:rPr>
                        <a:t>53.7</a:t>
                      </a:r>
                      <a:endParaRPr>
                        <a:latin typeface="Trebuchet MS"/>
                        <a:ea typeface="Trebuchet MS"/>
                        <a:cs typeface="Trebuchet MS"/>
                        <a:sym typeface="Trebuchet MS"/>
                      </a:endParaRPr>
                    </a:p>
                  </a:txBody>
                  <a:tcPr marT="45725" marB="45725" marR="91450" marL="91450">
                    <a:solidFill>
                      <a:srgbClr val="D1CAD8"/>
                    </a:solidFill>
                  </a:tcPr>
                </a:tc>
                <a:tc>
                  <a:txBody>
                    <a:bodyPr/>
                    <a:lstStyle/>
                    <a:p>
                      <a:pPr indent="0" lvl="0" marL="0" marR="0" rtl="0" algn="ctr">
                        <a:lnSpc>
                          <a:spcPct val="100000"/>
                        </a:lnSpc>
                        <a:spcBef>
                          <a:spcPts val="0"/>
                        </a:spcBef>
                        <a:spcAft>
                          <a:spcPts val="0"/>
                        </a:spcAft>
                        <a:buNone/>
                      </a:pPr>
                      <a:r>
                        <a:rPr lang="en-US" sz="1400" u="none" cap="none" strike="noStrike">
                          <a:solidFill>
                            <a:schemeClr val="dk2"/>
                          </a:solidFill>
                          <a:latin typeface="Trebuchet MS"/>
                          <a:ea typeface="Trebuchet MS"/>
                          <a:cs typeface="Trebuchet MS"/>
                          <a:sym typeface="Trebuchet MS"/>
                        </a:rPr>
                        <a:t>86.0</a:t>
                      </a:r>
                      <a:endParaRPr>
                        <a:latin typeface="Trebuchet MS"/>
                        <a:ea typeface="Trebuchet MS"/>
                        <a:cs typeface="Trebuchet MS"/>
                        <a:sym typeface="Trebuchet MS"/>
                      </a:endParaRPr>
                    </a:p>
                  </a:txBody>
                  <a:tcPr marT="45725" marB="45725" marR="91450" marL="91450">
                    <a:solidFill>
                      <a:srgbClr val="D1CAD8"/>
                    </a:solidFill>
                  </a:tcPr>
                </a:tc>
              </a:tr>
              <a:tr h="407175">
                <a:tc>
                  <a:txBody>
                    <a:bodyPr/>
                    <a:lstStyle/>
                    <a:p>
                      <a:pPr indent="0" lvl="0" marL="0" marR="0" rtl="0" algn="ctr">
                        <a:lnSpc>
                          <a:spcPct val="100000"/>
                        </a:lnSpc>
                        <a:spcBef>
                          <a:spcPts val="0"/>
                        </a:spcBef>
                        <a:spcAft>
                          <a:spcPts val="0"/>
                        </a:spcAft>
                        <a:buNone/>
                      </a:pPr>
                      <a:r>
                        <a:rPr b="1" lang="en-US" sz="1400" u="none" cap="none" strike="noStrike">
                          <a:solidFill>
                            <a:schemeClr val="lt1"/>
                          </a:solidFill>
                          <a:latin typeface="Trebuchet MS"/>
                          <a:ea typeface="Trebuchet MS"/>
                          <a:cs typeface="Trebuchet MS"/>
                          <a:sym typeface="Trebuchet MS"/>
                        </a:rPr>
                        <a:t>spectrogram</a:t>
                      </a:r>
                      <a:endParaRPr b="1">
                        <a:latin typeface="Trebuchet MS"/>
                        <a:ea typeface="Trebuchet MS"/>
                        <a:cs typeface="Trebuchet MS"/>
                        <a:sym typeface="Trebuchet MS"/>
                      </a:endParaRPr>
                    </a:p>
                  </a:txBody>
                  <a:tcPr marT="45725" marB="45725" marR="91450" marL="91450">
                    <a:solidFill>
                      <a:srgbClr val="7400FF"/>
                    </a:solidFill>
                  </a:tcPr>
                </a:tc>
                <a:tc>
                  <a:txBody>
                    <a:bodyPr/>
                    <a:lstStyle/>
                    <a:p>
                      <a:pPr indent="0" lvl="0" marL="0" marR="0" rtl="0" algn="ctr">
                        <a:lnSpc>
                          <a:spcPct val="100000"/>
                        </a:lnSpc>
                        <a:spcBef>
                          <a:spcPts val="0"/>
                        </a:spcBef>
                        <a:spcAft>
                          <a:spcPts val="0"/>
                        </a:spcAft>
                        <a:buNone/>
                      </a:pPr>
                      <a:r>
                        <a:rPr lang="en-US" sz="1400" u="none" cap="none" strike="noStrike">
                          <a:solidFill>
                            <a:schemeClr val="dk2"/>
                          </a:solidFill>
                          <a:latin typeface="Trebuchet MS"/>
                          <a:ea typeface="Trebuchet MS"/>
                          <a:cs typeface="Trebuchet MS"/>
                          <a:sym typeface="Trebuchet MS"/>
                        </a:rPr>
                        <a:t>2520</a:t>
                      </a:r>
                      <a:endParaRPr>
                        <a:latin typeface="Trebuchet MS"/>
                        <a:ea typeface="Trebuchet MS"/>
                        <a:cs typeface="Trebuchet MS"/>
                        <a:sym typeface="Trebuchet MS"/>
                      </a:endParaRPr>
                    </a:p>
                  </a:txBody>
                  <a:tcPr marT="45725" marB="45725" marR="91450" marL="91450"/>
                </a:tc>
                <a:tc>
                  <a:txBody>
                    <a:bodyPr/>
                    <a:lstStyle/>
                    <a:p>
                      <a:pPr indent="0" lvl="0" marL="0" marR="0" rtl="0" algn="ctr">
                        <a:lnSpc>
                          <a:spcPct val="100000"/>
                        </a:lnSpc>
                        <a:spcBef>
                          <a:spcPts val="0"/>
                        </a:spcBef>
                        <a:spcAft>
                          <a:spcPts val="0"/>
                        </a:spcAft>
                        <a:buNone/>
                      </a:pPr>
                      <a:r>
                        <a:rPr lang="en-US" sz="1400" u="none" cap="none" strike="noStrike">
                          <a:solidFill>
                            <a:schemeClr val="dk2"/>
                          </a:solidFill>
                          <a:latin typeface="Trebuchet MS"/>
                          <a:ea typeface="Trebuchet MS"/>
                          <a:cs typeface="Trebuchet MS"/>
                          <a:sym typeface="Trebuchet MS"/>
                        </a:rPr>
                        <a:t>28</a:t>
                      </a:r>
                      <a:endParaRPr>
                        <a:latin typeface="Trebuchet MS"/>
                        <a:ea typeface="Trebuchet MS"/>
                        <a:cs typeface="Trebuchet MS"/>
                        <a:sym typeface="Trebuchet MS"/>
                      </a:endParaRPr>
                    </a:p>
                  </a:txBody>
                  <a:tcPr marT="45725" marB="45725" marR="91450" marL="91450"/>
                </a:tc>
                <a:tc>
                  <a:txBody>
                    <a:bodyPr/>
                    <a:lstStyle/>
                    <a:p>
                      <a:pPr indent="0" lvl="0" marL="0" marR="0" rtl="0" algn="ctr">
                        <a:lnSpc>
                          <a:spcPct val="100000"/>
                        </a:lnSpc>
                        <a:spcBef>
                          <a:spcPts val="0"/>
                        </a:spcBef>
                        <a:spcAft>
                          <a:spcPts val="0"/>
                        </a:spcAft>
                        <a:buNone/>
                      </a:pPr>
                      <a:r>
                        <a:rPr lang="en-US" sz="1400" u="none" cap="none" strike="noStrike">
                          <a:solidFill>
                            <a:schemeClr val="dk2"/>
                          </a:solidFill>
                          <a:latin typeface="Trebuchet MS"/>
                          <a:ea typeface="Trebuchet MS"/>
                          <a:cs typeface="Trebuchet MS"/>
                          <a:sym typeface="Trebuchet MS"/>
                        </a:rPr>
                        <a:t>90.0</a:t>
                      </a:r>
                      <a:endParaRPr>
                        <a:latin typeface="Trebuchet MS"/>
                        <a:ea typeface="Trebuchet MS"/>
                        <a:cs typeface="Trebuchet MS"/>
                        <a:sym typeface="Trebuchet MS"/>
                      </a:endParaRPr>
                    </a:p>
                  </a:txBody>
                  <a:tcPr marT="45725" marB="45725" marR="91450" marL="91450"/>
                </a:tc>
              </a:tr>
              <a:tr h="407175">
                <a:tc>
                  <a:txBody>
                    <a:bodyPr/>
                    <a:lstStyle/>
                    <a:p>
                      <a:pPr indent="0" lvl="0" marL="0" marR="0" rtl="0" algn="ctr">
                        <a:lnSpc>
                          <a:spcPct val="100000"/>
                        </a:lnSpc>
                        <a:spcBef>
                          <a:spcPts val="0"/>
                        </a:spcBef>
                        <a:spcAft>
                          <a:spcPts val="0"/>
                        </a:spcAft>
                        <a:buNone/>
                      </a:pPr>
                      <a:r>
                        <a:rPr b="1" lang="en-US" sz="1400" u="none" cap="none" strike="noStrike">
                          <a:solidFill>
                            <a:schemeClr val="lt1"/>
                          </a:solidFill>
                          <a:latin typeface="Trebuchet MS"/>
                          <a:ea typeface="Trebuchet MS"/>
                          <a:cs typeface="Trebuchet MS"/>
                          <a:sym typeface="Trebuchet MS"/>
                        </a:rPr>
                        <a:t>cwt</a:t>
                      </a:r>
                      <a:endParaRPr b="1">
                        <a:latin typeface="Trebuchet MS"/>
                        <a:ea typeface="Trebuchet MS"/>
                        <a:cs typeface="Trebuchet MS"/>
                        <a:sym typeface="Trebuchet MS"/>
                      </a:endParaRPr>
                    </a:p>
                  </a:txBody>
                  <a:tcPr marT="45725" marB="45725" marR="91450" marL="91450">
                    <a:solidFill>
                      <a:srgbClr val="7400FF"/>
                    </a:solidFill>
                  </a:tcPr>
                </a:tc>
                <a:tc>
                  <a:txBody>
                    <a:bodyPr/>
                    <a:lstStyle/>
                    <a:p>
                      <a:pPr indent="0" lvl="0" marL="0" marR="0" rtl="0" algn="ctr">
                        <a:lnSpc>
                          <a:spcPct val="100000"/>
                        </a:lnSpc>
                        <a:spcBef>
                          <a:spcPts val="0"/>
                        </a:spcBef>
                        <a:spcAft>
                          <a:spcPts val="0"/>
                        </a:spcAft>
                        <a:buNone/>
                      </a:pPr>
                      <a:r>
                        <a:rPr lang="en-US" sz="1400" u="none" cap="none" strike="noStrike">
                          <a:solidFill>
                            <a:schemeClr val="dk2"/>
                          </a:solidFill>
                          <a:latin typeface="Trebuchet MS"/>
                          <a:ea typeface="Trebuchet MS"/>
                          <a:cs typeface="Trebuchet MS"/>
                          <a:sym typeface="Trebuchet MS"/>
                        </a:rPr>
                        <a:t>46700</a:t>
                      </a:r>
                      <a:endParaRPr>
                        <a:latin typeface="Trebuchet MS"/>
                        <a:ea typeface="Trebuchet MS"/>
                        <a:cs typeface="Trebuchet MS"/>
                        <a:sym typeface="Trebuchet MS"/>
                      </a:endParaRPr>
                    </a:p>
                  </a:txBody>
                  <a:tcPr marT="45725" marB="45725" marR="91450" marL="91450">
                    <a:solidFill>
                      <a:srgbClr val="D1CAD8"/>
                    </a:solidFill>
                  </a:tcPr>
                </a:tc>
                <a:tc>
                  <a:txBody>
                    <a:bodyPr/>
                    <a:lstStyle/>
                    <a:p>
                      <a:pPr indent="0" lvl="0" marL="0" marR="0" rtl="0" algn="ctr">
                        <a:lnSpc>
                          <a:spcPct val="100000"/>
                        </a:lnSpc>
                        <a:spcBef>
                          <a:spcPts val="0"/>
                        </a:spcBef>
                        <a:spcAft>
                          <a:spcPts val="0"/>
                        </a:spcAft>
                        <a:buNone/>
                      </a:pPr>
                      <a:r>
                        <a:rPr lang="en-US" sz="1400" u="none" cap="none" strike="noStrike">
                          <a:solidFill>
                            <a:schemeClr val="dk2"/>
                          </a:solidFill>
                          <a:latin typeface="Trebuchet MS"/>
                          <a:ea typeface="Trebuchet MS"/>
                          <a:cs typeface="Trebuchet MS"/>
                          <a:sym typeface="Trebuchet MS"/>
                        </a:rPr>
                        <a:t>277</a:t>
                      </a:r>
                      <a:endParaRPr>
                        <a:latin typeface="Trebuchet MS"/>
                        <a:ea typeface="Trebuchet MS"/>
                        <a:cs typeface="Trebuchet MS"/>
                        <a:sym typeface="Trebuchet MS"/>
                      </a:endParaRPr>
                    </a:p>
                  </a:txBody>
                  <a:tcPr marT="45725" marB="45725" marR="91450" marL="91450">
                    <a:solidFill>
                      <a:srgbClr val="D1CAD8"/>
                    </a:solidFill>
                  </a:tcPr>
                </a:tc>
                <a:tc>
                  <a:txBody>
                    <a:bodyPr/>
                    <a:lstStyle/>
                    <a:p>
                      <a:pPr indent="0" lvl="0" marL="0" marR="0" rtl="0" algn="ctr">
                        <a:lnSpc>
                          <a:spcPct val="100000"/>
                        </a:lnSpc>
                        <a:spcBef>
                          <a:spcPts val="0"/>
                        </a:spcBef>
                        <a:spcAft>
                          <a:spcPts val="0"/>
                        </a:spcAft>
                        <a:buNone/>
                      </a:pPr>
                      <a:r>
                        <a:rPr lang="en-US" sz="1400" u="none" cap="none" strike="noStrike">
                          <a:solidFill>
                            <a:schemeClr val="dk2"/>
                          </a:solidFill>
                          <a:latin typeface="Trebuchet MS"/>
                          <a:ea typeface="Trebuchet MS"/>
                          <a:cs typeface="Trebuchet MS"/>
                          <a:sym typeface="Trebuchet MS"/>
                        </a:rPr>
                        <a:t>168.6</a:t>
                      </a:r>
                      <a:endParaRPr>
                        <a:latin typeface="Trebuchet MS"/>
                        <a:ea typeface="Trebuchet MS"/>
                        <a:cs typeface="Trebuchet MS"/>
                        <a:sym typeface="Trebuchet MS"/>
                      </a:endParaRPr>
                    </a:p>
                  </a:txBody>
                  <a:tcPr marT="45725" marB="45725" marR="91450" marL="91450">
                    <a:solidFill>
                      <a:srgbClr val="D1CAD8"/>
                    </a:solidFill>
                  </a:tcPr>
                </a:tc>
              </a:tr>
            </a:tbl>
          </a:graphicData>
        </a:graphic>
      </p:graphicFrame>
      <p:sp>
        <p:nvSpPr>
          <p:cNvPr id="1452" name="Google Shape;1452;p156"/>
          <p:cNvSpPr txBox="1"/>
          <p:nvPr/>
        </p:nvSpPr>
        <p:spPr>
          <a:xfrm>
            <a:off x="985809" y="5263958"/>
            <a:ext cx="9001182" cy="341632"/>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rgbClr val="000000"/>
              </a:buClr>
              <a:buSzPts val="1800"/>
              <a:buFont typeface="Arial"/>
              <a:buNone/>
            </a:pPr>
            <a:r>
              <a:rPr b="0" i="0" lang="en-US" sz="1800" u="none" cap="none" strike="noStrike">
                <a:solidFill>
                  <a:srgbClr val="000000"/>
                </a:solidFill>
                <a:latin typeface="Trebuchet MS"/>
                <a:ea typeface="Trebuchet MS"/>
                <a:cs typeface="Trebuchet MS"/>
                <a:sym typeface="Trebuchet MS"/>
              </a:rPr>
              <a:t>Learn more about cuSignal functionality and performance by browsing the </a:t>
            </a:r>
            <a:r>
              <a:rPr b="0" i="0" lang="en-US" sz="1800" u="sng" cap="none" strike="noStrike">
                <a:solidFill>
                  <a:schemeClr val="hlink"/>
                </a:solidFill>
                <a:latin typeface="Trebuchet MS"/>
                <a:ea typeface="Trebuchet MS"/>
                <a:cs typeface="Trebuchet MS"/>
                <a:sym typeface="Trebuchet MS"/>
                <a:hlinkClick r:id="rId3"/>
              </a:rPr>
              <a:t>notebooks</a:t>
            </a:r>
            <a:endParaRPr b="0" i="0" sz="1800" u="none" cap="none" strike="noStrike">
              <a:solidFill>
                <a:srgbClr val="000000"/>
              </a:solidFill>
              <a:latin typeface="Trebuchet MS"/>
              <a:ea typeface="Trebuchet MS"/>
              <a:cs typeface="Trebuchet MS"/>
              <a:sym typeface="Trebuchet MS"/>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56" name="Shape 1456"/>
        <p:cNvGrpSpPr/>
        <p:nvPr/>
      </p:nvGrpSpPr>
      <p:grpSpPr>
        <a:xfrm>
          <a:off x="0" y="0"/>
          <a:ext cx="0" cy="0"/>
          <a:chOff x="0" y="0"/>
          <a:chExt cx="0" cy="0"/>
        </a:xfrm>
      </p:grpSpPr>
      <p:sp>
        <p:nvSpPr>
          <p:cNvPr id="1457" name="Google Shape;1457;p157"/>
          <p:cNvSpPr txBox="1"/>
          <p:nvPr>
            <p:ph type="title"/>
          </p:nvPr>
        </p:nvSpPr>
        <p:spPr>
          <a:xfrm>
            <a:off x="498348" y="737426"/>
            <a:ext cx="9976104" cy="590931"/>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SzPts val="1400"/>
              <a:buNone/>
            </a:pPr>
            <a:r>
              <a:rPr lang="en-US"/>
              <a:t>Efficient Memory Handling</a:t>
            </a:r>
            <a:endParaRPr/>
          </a:p>
        </p:txBody>
      </p:sp>
      <p:sp>
        <p:nvSpPr>
          <p:cNvPr id="1458" name="Google Shape;1458;p157"/>
          <p:cNvSpPr txBox="1"/>
          <p:nvPr/>
        </p:nvSpPr>
        <p:spPr>
          <a:xfrm>
            <a:off x="498348" y="1519190"/>
            <a:ext cx="4635431" cy="618600"/>
          </a:xfrm>
          <a:prstGeom prst="rect">
            <a:avLst/>
          </a:prstGeom>
          <a:noFill/>
          <a:ln>
            <a:noFill/>
          </a:ln>
        </p:spPr>
        <p:txBody>
          <a:bodyPr anchorCtr="0" anchor="b" bIns="45700" lIns="91425" spcFirstLastPara="1" rIns="91425" wrap="square" tIns="45700">
            <a:noAutofit/>
          </a:bodyPr>
          <a:lstStyle/>
          <a:p>
            <a:pPr indent="0" lvl="0" marL="0" marR="0" rtl="0" algn="ctr">
              <a:lnSpc>
                <a:spcPct val="90000"/>
              </a:lnSpc>
              <a:spcBef>
                <a:spcPts val="0"/>
              </a:spcBef>
              <a:spcAft>
                <a:spcPts val="0"/>
              </a:spcAft>
              <a:buClr>
                <a:srgbClr val="000000"/>
              </a:buClr>
              <a:buSzPts val="1400"/>
              <a:buFont typeface="Arial"/>
              <a:buNone/>
            </a:pPr>
            <a:r>
              <a:rPr b="0" i="0" lang="en-US" sz="1800" u="none" cap="none" strike="noStrike">
                <a:solidFill>
                  <a:srgbClr val="4C4C4C"/>
                </a:solidFill>
                <a:latin typeface="Trebuchet MS"/>
                <a:ea typeface="Trebuchet MS"/>
                <a:cs typeface="Trebuchet MS"/>
                <a:sym typeface="Trebuchet MS"/>
              </a:rPr>
              <a:t>Seamless Data Handoff from cuSignal to PyTorch &gt;=1.4</a:t>
            </a:r>
            <a:endParaRPr/>
          </a:p>
        </p:txBody>
      </p:sp>
      <p:sp>
        <p:nvSpPr>
          <p:cNvPr id="1459" name="Google Shape;1459;p157"/>
          <p:cNvSpPr txBox="1"/>
          <p:nvPr/>
        </p:nvSpPr>
        <p:spPr>
          <a:xfrm>
            <a:off x="498349" y="2068997"/>
            <a:ext cx="4635430" cy="525600"/>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900"/>
              </a:spcBef>
              <a:spcAft>
                <a:spcPts val="0"/>
              </a:spcAft>
              <a:buClr>
                <a:schemeClr val="dk1"/>
              </a:buClr>
              <a:buSzPts val="2000"/>
              <a:buFont typeface="Trebuchet MS"/>
              <a:buNone/>
            </a:pPr>
            <a:r>
              <a:rPr b="0" i="0" lang="en-US" sz="1200" u="none" cap="none" strike="noStrike">
                <a:solidFill>
                  <a:schemeClr val="lt2"/>
                </a:solidFill>
                <a:latin typeface="Trebuchet MS"/>
                <a:ea typeface="Trebuchet MS"/>
                <a:cs typeface="Trebuchet MS"/>
                <a:sym typeface="Trebuchet MS"/>
              </a:rPr>
              <a:t>Leveraging the </a:t>
            </a:r>
            <a:r>
              <a:rPr b="0" i="1" lang="en-US" sz="1200" u="none" cap="none" strike="noStrike">
                <a:solidFill>
                  <a:schemeClr val="lt2"/>
                </a:solidFill>
                <a:latin typeface="Trebuchet MS"/>
                <a:ea typeface="Trebuchet MS"/>
                <a:cs typeface="Trebuchet MS"/>
                <a:sym typeface="Trebuchet MS"/>
              </a:rPr>
              <a:t>__cuda_array_interface__</a:t>
            </a:r>
            <a:r>
              <a:rPr b="0" i="0" lang="en-US" sz="1200" u="none" cap="none" strike="noStrike">
                <a:solidFill>
                  <a:schemeClr val="lt2"/>
                </a:solidFill>
                <a:latin typeface="Trebuchet MS"/>
                <a:ea typeface="Trebuchet MS"/>
                <a:cs typeface="Trebuchet MS"/>
                <a:sym typeface="Trebuchet MS"/>
              </a:rPr>
              <a:t> for Speed of Light End-to-End Performance</a:t>
            </a:r>
            <a:endParaRPr/>
          </a:p>
          <a:p>
            <a:pPr indent="-228600" lvl="0" marL="457200" marR="0" rtl="0" algn="ctr">
              <a:lnSpc>
                <a:spcPct val="90000"/>
              </a:lnSpc>
              <a:spcBef>
                <a:spcPts val="900"/>
              </a:spcBef>
              <a:spcAft>
                <a:spcPts val="0"/>
              </a:spcAft>
              <a:buClr>
                <a:schemeClr val="dk1"/>
              </a:buClr>
              <a:buSzPts val="2000"/>
              <a:buFont typeface="Trebuchet MS"/>
              <a:buNone/>
            </a:pPr>
            <a:r>
              <a:t/>
            </a:r>
            <a:endParaRPr b="0" i="0" sz="1400" u="none" cap="none" strike="noStrike">
              <a:solidFill>
                <a:schemeClr val="lt2"/>
              </a:solidFill>
              <a:latin typeface="Trebuchet MS"/>
              <a:ea typeface="Trebuchet MS"/>
              <a:cs typeface="Trebuchet MS"/>
              <a:sym typeface="Trebuchet MS"/>
            </a:endParaRPr>
          </a:p>
        </p:txBody>
      </p:sp>
      <p:pic>
        <p:nvPicPr>
          <p:cNvPr id="1460" name="Google Shape;1460;p157"/>
          <p:cNvPicPr preferRelativeResize="0"/>
          <p:nvPr/>
        </p:nvPicPr>
        <p:blipFill rotWithShape="1">
          <a:blip r:embed="rId3">
            <a:alphaModFix/>
          </a:blip>
          <a:srcRect b="0" l="0" r="1039" t="0"/>
          <a:stretch/>
        </p:blipFill>
        <p:spPr>
          <a:xfrm>
            <a:off x="577775" y="2755325"/>
            <a:ext cx="4435725" cy="2772075"/>
          </a:xfrm>
          <a:prstGeom prst="rect">
            <a:avLst/>
          </a:prstGeom>
          <a:noFill/>
          <a:ln>
            <a:noFill/>
          </a:ln>
        </p:spPr>
      </p:pic>
      <p:sp>
        <p:nvSpPr>
          <p:cNvPr id="1461" name="Google Shape;1461;p157"/>
          <p:cNvSpPr txBox="1"/>
          <p:nvPr/>
        </p:nvSpPr>
        <p:spPr>
          <a:xfrm>
            <a:off x="5797255" y="1519190"/>
            <a:ext cx="4635431" cy="618600"/>
          </a:xfrm>
          <a:prstGeom prst="rect">
            <a:avLst/>
          </a:prstGeom>
          <a:noFill/>
          <a:ln>
            <a:noFill/>
          </a:ln>
        </p:spPr>
        <p:txBody>
          <a:bodyPr anchorCtr="0" anchor="b" bIns="45700" lIns="91425" spcFirstLastPara="1" rIns="91425" wrap="square" tIns="45700">
            <a:noAutofit/>
          </a:bodyPr>
          <a:lstStyle/>
          <a:p>
            <a:pPr indent="0" lvl="0" marL="0" marR="0" rtl="0" algn="ctr">
              <a:lnSpc>
                <a:spcPct val="90000"/>
              </a:lnSpc>
              <a:spcBef>
                <a:spcPts val="0"/>
              </a:spcBef>
              <a:spcAft>
                <a:spcPts val="0"/>
              </a:spcAft>
              <a:buClr>
                <a:srgbClr val="000000"/>
              </a:buClr>
              <a:buSzPts val="1400"/>
              <a:buFont typeface="Arial"/>
              <a:buNone/>
            </a:pPr>
            <a:r>
              <a:rPr b="0" i="0" lang="en-US" sz="1800" u="none" cap="none" strike="noStrike">
                <a:solidFill>
                  <a:schemeClr val="dk2"/>
                </a:solidFill>
                <a:latin typeface="Trebuchet MS"/>
                <a:ea typeface="Trebuchet MS"/>
                <a:cs typeface="Trebuchet MS"/>
                <a:sym typeface="Trebuchet MS"/>
              </a:rPr>
              <a:t>Enabling Online Signal Processing with Zero-Copy Memory</a:t>
            </a:r>
            <a:endParaRPr/>
          </a:p>
        </p:txBody>
      </p:sp>
      <p:sp>
        <p:nvSpPr>
          <p:cNvPr id="1462" name="Google Shape;1462;p157"/>
          <p:cNvSpPr txBox="1"/>
          <p:nvPr/>
        </p:nvSpPr>
        <p:spPr>
          <a:xfrm>
            <a:off x="5797256" y="2068997"/>
            <a:ext cx="4635430" cy="525600"/>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900"/>
              </a:spcBef>
              <a:spcAft>
                <a:spcPts val="0"/>
              </a:spcAft>
              <a:buClr>
                <a:schemeClr val="dk1"/>
              </a:buClr>
              <a:buSzPts val="2000"/>
              <a:buFont typeface="Trebuchet MS"/>
              <a:buNone/>
            </a:pPr>
            <a:r>
              <a:rPr b="0" i="0" lang="en-US" sz="1200" u="none" cap="none" strike="noStrike">
                <a:solidFill>
                  <a:schemeClr val="lt2"/>
                </a:solidFill>
                <a:latin typeface="Trebuchet MS"/>
                <a:ea typeface="Trebuchet MS"/>
                <a:cs typeface="Trebuchet MS"/>
                <a:sym typeface="Trebuchet MS"/>
              </a:rPr>
              <a:t>CPU &lt;-&gt; GPU Direct Memory Access with Numba’s Mapped Array</a:t>
            </a:r>
            <a:endParaRPr/>
          </a:p>
          <a:p>
            <a:pPr indent="-228600" lvl="0" marL="457200" marR="0" rtl="0" algn="ctr">
              <a:lnSpc>
                <a:spcPct val="90000"/>
              </a:lnSpc>
              <a:spcBef>
                <a:spcPts val="900"/>
              </a:spcBef>
              <a:spcAft>
                <a:spcPts val="0"/>
              </a:spcAft>
              <a:buClr>
                <a:schemeClr val="dk1"/>
              </a:buClr>
              <a:buSzPts val="2000"/>
              <a:buFont typeface="Trebuchet MS"/>
              <a:buNone/>
            </a:pPr>
            <a:r>
              <a:t/>
            </a:r>
            <a:endParaRPr b="0" i="0" sz="1400" u="none" cap="none" strike="noStrike">
              <a:solidFill>
                <a:schemeClr val="lt2"/>
              </a:solidFill>
              <a:latin typeface="Trebuchet MS"/>
              <a:ea typeface="Trebuchet MS"/>
              <a:cs typeface="Trebuchet MS"/>
              <a:sym typeface="Trebuchet MS"/>
            </a:endParaRPr>
          </a:p>
        </p:txBody>
      </p:sp>
      <p:pic>
        <p:nvPicPr>
          <p:cNvPr id="1463" name="Google Shape;1463;p157"/>
          <p:cNvPicPr preferRelativeResize="0"/>
          <p:nvPr/>
        </p:nvPicPr>
        <p:blipFill rotWithShape="1">
          <a:blip r:embed="rId4">
            <a:alphaModFix/>
          </a:blip>
          <a:srcRect b="0" l="0" r="0" t="0"/>
          <a:stretch/>
        </p:blipFill>
        <p:spPr>
          <a:xfrm>
            <a:off x="6381350" y="2482538"/>
            <a:ext cx="3467225" cy="3317651"/>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67" name="Shape 1467"/>
        <p:cNvGrpSpPr/>
        <p:nvPr/>
      </p:nvGrpSpPr>
      <p:grpSpPr>
        <a:xfrm>
          <a:off x="0" y="0"/>
          <a:ext cx="0" cy="0"/>
          <a:chOff x="0" y="0"/>
          <a:chExt cx="0" cy="0"/>
        </a:xfrm>
      </p:grpSpPr>
      <p:sp>
        <p:nvSpPr>
          <p:cNvPr id="1468" name="Google Shape;1468;p158"/>
          <p:cNvSpPr txBox="1"/>
          <p:nvPr>
            <p:ph type="title"/>
          </p:nvPr>
        </p:nvSpPr>
        <p:spPr>
          <a:xfrm>
            <a:off x="1864071" y="2399131"/>
            <a:ext cx="7244700" cy="13740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None/>
            </a:pPr>
            <a:r>
              <a:rPr lang="en-US"/>
              <a:t>Community</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72" name="Shape 1472"/>
        <p:cNvGrpSpPr/>
        <p:nvPr/>
      </p:nvGrpSpPr>
      <p:grpSpPr>
        <a:xfrm>
          <a:off x="0" y="0"/>
          <a:ext cx="0" cy="0"/>
          <a:chOff x="0" y="0"/>
          <a:chExt cx="0" cy="0"/>
        </a:xfrm>
      </p:grpSpPr>
      <p:sp>
        <p:nvSpPr>
          <p:cNvPr id="1473" name="Google Shape;1473;p159"/>
          <p:cNvSpPr txBox="1"/>
          <p:nvPr>
            <p:ph type="title"/>
          </p:nvPr>
        </p:nvSpPr>
        <p:spPr>
          <a:xfrm>
            <a:off x="498348" y="737426"/>
            <a:ext cx="9976200" cy="591000"/>
          </a:xfrm>
          <a:prstGeom prst="rect">
            <a:avLst/>
          </a:prstGeom>
          <a:noFill/>
          <a:ln>
            <a:noFill/>
          </a:ln>
        </p:spPr>
        <p:txBody>
          <a:bodyPr anchorCtr="0" anchor="b" bIns="45700" lIns="91425" spcFirstLastPara="1" rIns="91425" wrap="square" tIns="45700">
            <a:noAutofit/>
          </a:bodyPr>
          <a:lstStyle/>
          <a:p>
            <a:pPr indent="0" lvl="0" marL="0" marR="0" rtl="0" algn="ctr">
              <a:lnSpc>
                <a:spcPct val="90000"/>
              </a:lnSpc>
              <a:spcBef>
                <a:spcPts val="0"/>
              </a:spcBef>
              <a:spcAft>
                <a:spcPts val="0"/>
              </a:spcAft>
              <a:buClr>
                <a:srgbClr val="4C4C4C"/>
              </a:buClr>
              <a:buSzPts val="1400"/>
              <a:buFont typeface="Trebuchet MS"/>
              <a:buNone/>
            </a:pPr>
            <a:r>
              <a:rPr lang="en-US">
                <a:solidFill>
                  <a:srgbClr val="4C4C4C"/>
                </a:solidFill>
              </a:rPr>
              <a:t>Ecosystem Partners</a:t>
            </a:r>
            <a:endParaRPr b="1" i="0" sz="3600" u="none" cap="none" strike="noStrike">
              <a:solidFill>
                <a:srgbClr val="4C4C4C"/>
              </a:solidFill>
              <a:latin typeface="Trebuchet MS"/>
              <a:ea typeface="Trebuchet MS"/>
              <a:cs typeface="Trebuchet MS"/>
              <a:sym typeface="Trebuchet MS"/>
            </a:endParaRPr>
          </a:p>
        </p:txBody>
      </p:sp>
      <p:pic>
        <p:nvPicPr>
          <p:cNvPr id="1474" name="Google Shape;1474;p159"/>
          <p:cNvPicPr preferRelativeResize="0"/>
          <p:nvPr/>
        </p:nvPicPr>
        <p:blipFill rotWithShape="1">
          <a:blip r:embed="rId3">
            <a:alphaModFix/>
          </a:blip>
          <a:srcRect b="0" l="298" r="308" t="546"/>
          <a:stretch/>
        </p:blipFill>
        <p:spPr>
          <a:xfrm>
            <a:off x="2516450" y="1352550"/>
            <a:ext cx="5939897" cy="4440927"/>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79" name="Shape 1479"/>
        <p:cNvGrpSpPr/>
        <p:nvPr/>
      </p:nvGrpSpPr>
      <p:grpSpPr>
        <a:xfrm>
          <a:off x="0" y="0"/>
          <a:ext cx="0" cy="0"/>
          <a:chOff x="0" y="0"/>
          <a:chExt cx="0" cy="0"/>
        </a:xfrm>
      </p:grpSpPr>
      <p:sp>
        <p:nvSpPr>
          <p:cNvPr id="1480" name="Google Shape;1480;p160"/>
          <p:cNvSpPr txBox="1"/>
          <p:nvPr>
            <p:ph type="title"/>
          </p:nvPr>
        </p:nvSpPr>
        <p:spPr>
          <a:xfrm>
            <a:off x="498348" y="737426"/>
            <a:ext cx="9976200" cy="59100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None/>
            </a:pPr>
            <a:r>
              <a:rPr lang="en-US"/>
              <a:t>Building on top of RAPIDS</a:t>
            </a:r>
            <a:endParaRPr/>
          </a:p>
        </p:txBody>
      </p:sp>
      <p:sp>
        <p:nvSpPr>
          <p:cNvPr id="1481" name="Google Shape;1481;p160"/>
          <p:cNvSpPr txBox="1"/>
          <p:nvPr>
            <p:ph idx="2" type="body"/>
          </p:nvPr>
        </p:nvSpPr>
        <p:spPr>
          <a:xfrm>
            <a:off x="498348" y="1259533"/>
            <a:ext cx="9976200" cy="5256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SzPts val="2000"/>
              <a:buFont typeface="Trebuchet MS"/>
              <a:buNone/>
            </a:pPr>
            <a:r>
              <a:rPr lang="en-US"/>
              <a:t>A bigger, better, stronger ecosystem for all</a:t>
            </a:r>
            <a:endParaRPr/>
          </a:p>
        </p:txBody>
      </p:sp>
      <p:pic>
        <p:nvPicPr>
          <p:cNvPr id="1482" name="Google Shape;1482;p160"/>
          <p:cNvPicPr preferRelativeResize="0"/>
          <p:nvPr/>
        </p:nvPicPr>
        <p:blipFill>
          <a:blip r:embed="rId3">
            <a:alphaModFix/>
          </a:blip>
          <a:stretch>
            <a:fillRect/>
          </a:stretch>
        </p:blipFill>
        <p:spPr>
          <a:xfrm>
            <a:off x="4090225" y="1785125"/>
            <a:ext cx="2792350" cy="2279350"/>
          </a:xfrm>
          <a:prstGeom prst="rect">
            <a:avLst/>
          </a:prstGeom>
          <a:noFill/>
          <a:ln>
            <a:noFill/>
          </a:ln>
        </p:spPr>
      </p:pic>
      <p:pic>
        <p:nvPicPr>
          <p:cNvPr id="1483" name="Google Shape;1483;p160"/>
          <p:cNvPicPr preferRelativeResize="0"/>
          <p:nvPr/>
        </p:nvPicPr>
        <p:blipFill>
          <a:blip r:embed="rId4">
            <a:alphaModFix/>
          </a:blip>
          <a:stretch>
            <a:fillRect/>
          </a:stretch>
        </p:blipFill>
        <p:spPr>
          <a:xfrm>
            <a:off x="498349" y="2282339"/>
            <a:ext cx="2792351" cy="1284913"/>
          </a:xfrm>
          <a:prstGeom prst="rect">
            <a:avLst/>
          </a:prstGeom>
          <a:noFill/>
          <a:ln>
            <a:noFill/>
          </a:ln>
        </p:spPr>
      </p:pic>
      <p:sp>
        <p:nvSpPr>
          <p:cNvPr id="1484" name="Google Shape;1484;p160"/>
          <p:cNvSpPr txBox="1"/>
          <p:nvPr/>
        </p:nvSpPr>
        <p:spPr>
          <a:xfrm>
            <a:off x="7682100" y="2465350"/>
            <a:ext cx="2229300" cy="918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3600">
                <a:latin typeface="Trebuchet MS"/>
                <a:ea typeface="Trebuchet MS"/>
                <a:cs typeface="Trebuchet MS"/>
                <a:sym typeface="Trebuchet MS"/>
              </a:rPr>
              <a:t>Streamz</a:t>
            </a:r>
            <a:endParaRPr b="1" sz="3600">
              <a:latin typeface="Trebuchet MS"/>
              <a:ea typeface="Trebuchet MS"/>
              <a:cs typeface="Trebuchet MS"/>
              <a:sym typeface="Trebuchet MS"/>
            </a:endParaRPr>
          </a:p>
        </p:txBody>
      </p:sp>
      <p:sp>
        <p:nvSpPr>
          <p:cNvPr id="1485" name="Google Shape;1485;p160"/>
          <p:cNvSpPr txBox="1"/>
          <p:nvPr>
            <p:ph idx="1" type="body"/>
          </p:nvPr>
        </p:nvSpPr>
        <p:spPr>
          <a:xfrm>
            <a:off x="498350" y="4420100"/>
            <a:ext cx="2792400" cy="12849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None/>
            </a:pPr>
            <a:r>
              <a:rPr b="1" lang="en-US">
                <a:solidFill>
                  <a:srgbClr val="000000"/>
                </a:solidFill>
              </a:rPr>
              <a:t>High-Performance Serverless event and data processing that utilizes RAPIDS for GPU Acceleration</a:t>
            </a:r>
            <a:endParaRPr>
              <a:solidFill>
                <a:srgbClr val="000000"/>
              </a:solidFill>
            </a:endParaRPr>
          </a:p>
        </p:txBody>
      </p:sp>
      <p:sp>
        <p:nvSpPr>
          <p:cNvPr id="1486" name="Google Shape;1486;p160"/>
          <p:cNvSpPr txBox="1"/>
          <p:nvPr>
            <p:ph idx="1" type="body"/>
          </p:nvPr>
        </p:nvSpPr>
        <p:spPr>
          <a:xfrm>
            <a:off x="7682100" y="4420100"/>
            <a:ext cx="2229300" cy="12849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None/>
            </a:pPr>
            <a:r>
              <a:rPr b="1" lang="en-US">
                <a:solidFill>
                  <a:srgbClr val="000000"/>
                </a:solidFill>
              </a:rPr>
              <a:t>Distributed s</a:t>
            </a:r>
            <a:r>
              <a:rPr b="1" lang="en-US">
                <a:solidFill>
                  <a:srgbClr val="000000"/>
                </a:solidFill>
              </a:rPr>
              <a:t>tream processing using RAPIDS and Dask</a:t>
            </a:r>
            <a:endParaRPr>
              <a:solidFill>
                <a:srgbClr val="000000"/>
              </a:solidFill>
            </a:endParaRPr>
          </a:p>
        </p:txBody>
      </p:sp>
      <p:sp>
        <p:nvSpPr>
          <p:cNvPr id="1487" name="Google Shape;1487;p160"/>
          <p:cNvSpPr txBox="1"/>
          <p:nvPr>
            <p:ph idx="1" type="body"/>
          </p:nvPr>
        </p:nvSpPr>
        <p:spPr>
          <a:xfrm>
            <a:off x="4090225" y="4420100"/>
            <a:ext cx="2792400" cy="12849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None/>
            </a:pPr>
            <a:r>
              <a:rPr b="1" lang="en-US">
                <a:solidFill>
                  <a:srgbClr val="000000"/>
                </a:solidFill>
              </a:rPr>
              <a:t>GPU accelerated SQL engine built on top of RAPIDS</a:t>
            </a:r>
            <a:endParaRPr b="1">
              <a:solidFill>
                <a:srgbClr val="000000"/>
              </a:solidFil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91" name="Shape 1491"/>
        <p:cNvGrpSpPr/>
        <p:nvPr/>
      </p:nvGrpSpPr>
      <p:grpSpPr>
        <a:xfrm>
          <a:off x="0" y="0"/>
          <a:ext cx="0" cy="0"/>
          <a:chOff x="0" y="0"/>
          <a:chExt cx="0" cy="0"/>
        </a:xfrm>
      </p:grpSpPr>
      <p:sp>
        <p:nvSpPr>
          <p:cNvPr id="1492" name="Google Shape;1492;p161"/>
          <p:cNvSpPr txBox="1"/>
          <p:nvPr>
            <p:ph type="title"/>
          </p:nvPr>
        </p:nvSpPr>
        <p:spPr>
          <a:xfrm>
            <a:off x="498348" y="661226"/>
            <a:ext cx="9976200" cy="59100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None/>
            </a:pPr>
            <a:r>
              <a:rPr lang="en-US"/>
              <a:t>BlazingSQL</a:t>
            </a:r>
            <a:endParaRPr/>
          </a:p>
        </p:txBody>
      </p:sp>
      <p:grpSp>
        <p:nvGrpSpPr>
          <p:cNvPr id="1493" name="Google Shape;1493;p161"/>
          <p:cNvGrpSpPr/>
          <p:nvPr/>
        </p:nvGrpSpPr>
        <p:grpSpPr>
          <a:xfrm>
            <a:off x="498338" y="1708925"/>
            <a:ext cx="4657975" cy="3245797"/>
            <a:chOff x="718175" y="539375"/>
            <a:chExt cx="4657975" cy="3245797"/>
          </a:xfrm>
        </p:grpSpPr>
        <p:pic>
          <p:nvPicPr>
            <p:cNvPr id="1494" name="Google Shape;1494;p161"/>
            <p:cNvPicPr preferRelativeResize="0"/>
            <p:nvPr/>
          </p:nvPicPr>
          <p:blipFill rotWithShape="1">
            <a:blip r:embed="rId3">
              <a:alphaModFix/>
            </a:blip>
            <a:srcRect b="0" l="0" r="0" t="0"/>
            <a:stretch/>
          </p:blipFill>
          <p:spPr>
            <a:xfrm>
              <a:off x="2027470" y="1359279"/>
              <a:ext cx="689548" cy="684051"/>
            </a:xfrm>
            <a:prstGeom prst="rect">
              <a:avLst/>
            </a:prstGeom>
            <a:noFill/>
            <a:ln>
              <a:noFill/>
            </a:ln>
          </p:spPr>
        </p:pic>
        <p:pic>
          <p:nvPicPr>
            <p:cNvPr id="1495" name="Google Shape;1495;p161"/>
            <p:cNvPicPr preferRelativeResize="0"/>
            <p:nvPr/>
          </p:nvPicPr>
          <p:blipFill rotWithShape="1">
            <a:blip r:embed="rId4">
              <a:alphaModFix/>
            </a:blip>
            <a:srcRect b="0" l="99" r="99" t="0"/>
            <a:stretch/>
          </p:blipFill>
          <p:spPr>
            <a:xfrm>
              <a:off x="2217350" y="539375"/>
              <a:ext cx="1569875" cy="336625"/>
            </a:xfrm>
            <a:prstGeom prst="rect">
              <a:avLst/>
            </a:prstGeom>
            <a:noFill/>
            <a:ln>
              <a:noFill/>
            </a:ln>
          </p:spPr>
        </p:pic>
        <p:pic>
          <p:nvPicPr>
            <p:cNvPr id="1496" name="Google Shape;1496;p161"/>
            <p:cNvPicPr preferRelativeResize="0"/>
            <p:nvPr/>
          </p:nvPicPr>
          <p:blipFill rotWithShape="1">
            <a:blip r:embed="rId5">
              <a:alphaModFix/>
            </a:blip>
            <a:srcRect b="0" l="0" r="0" t="0"/>
            <a:stretch/>
          </p:blipFill>
          <p:spPr>
            <a:xfrm>
              <a:off x="3255354" y="1333806"/>
              <a:ext cx="719177" cy="734997"/>
            </a:xfrm>
            <a:prstGeom prst="rect">
              <a:avLst/>
            </a:prstGeom>
            <a:noFill/>
            <a:ln>
              <a:noFill/>
            </a:ln>
          </p:spPr>
        </p:pic>
        <p:pic>
          <p:nvPicPr>
            <p:cNvPr id="1497" name="Google Shape;1497;p161"/>
            <p:cNvPicPr preferRelativeResize="0"/>
            <p:nvPr/>
          </p:nvPicPr>
          <p:blipFill rotWithShape="1">
            <a:blip r:embed="rId6">
              <a:alphaModFix/>
            </a:blip>
            <a:srcRect b="0" l="59" r="69" t="0"/>
            <a:stretch/>
          </p:blipFill>
          <p:spPr>
            <a:xfrm>
              <a:off x="872595" y="1309106"/>
              <a:ext cx="666160" cy="784398"/>
            </a:xfrm>
            <a:prstGeom prst="rect">
              <a:avLst/>
            </a:prstGeom>
            <a:noFill/>
            <a:ln>
              <a:noFill/>
            </a:ln>
          </p:spPr>
        </p:pic>
        <p:pic>
          <p:nvPicPr>
            <p:cNvPr id="1498" name="Google Shape;1498;p161"/>
            <p:cNvPicPr preferRelativeResize="0"/>
            <p:nvPr/>
          </p:nvPicPr>
          <p:blipFill rotWithShape="1">
            <a:blip r:embed="rId7">
              <a:alphaModFix/>
            </a:blip>
            <a:srcRect b="0" l="0" r="0" t="0"/>
            <a:stretch/>
          </p:blipFill>
          <p:spPr>
            <a:xfrm>
              <a:off x="4396503" y="1321450"/>
              <a:ext cx="851684" cy="759700"/>
            </a:xfrm>
            <a:prstGeom prst="rect">
              <a:avLst/>
            </a:prstGeom>
            <a:noFill/>
            <a:ln>
              <a:noFill/>
            </a:ln>
          </p:spPr>
        </p:pic>
        <p:pic>
          <p:nvPicPr>
            <p:cNvPr id="1499" name="Google Shape;1499;p161"/>
            <p:cNvPicPr preferRelativeResize="0"/>
            <p:nvPr/>
          </p:nvPicPr>
          <p:blipFill rotWithShape="1">
            <a:blip r:embed="rId8">
              <a:alphaModFix/>
            </a:blip>
            <a:srcRect b="179" l="0" r="0" t="189"/>
            <a:stretch/>
          </p:blipFill>
          <p:spPr>
            <a:xfrm>
              <a:off x="2326527" y="969523"/>
              <a:ext cx="1351528" cy="336625"/>
            </a:xfrm>
            <a:prstGeom prst="rect">
              <a:avLst/>
            </a:prstGeom>
            <a:noFill/>
            <a:ln>
              <a:noFill/>
            </a:ln>
          </p:spPr>
        </p:pic>
        <p:pic>
          <p:nvPicPr>
            <p:cNvPr id="1500" name="Google Shape;1500;p161"/>
            <p:cNvPicPr preferRelativeResize="0"/>
            <p:nvPr/>
          </p:nvPicPr>
          <p:blipFill>
            <a:blip r:embed="rId9">
              <a:alphaModFix/>
            </a:blip>
            <a:stretch>
              <a:fillRect/>
            </a:stretch>
          </p:blipFill>
          <p:spPr>
            <a:xfrm>
              <a:off x="1218238" y="2551021"/>
              <a:ext cx="3609499" cy="312779"/>
            </a:xfrm>
            <a:prstGeom prst="rect">
              <a:avLst/>
            </a:prstGeom>
            <a:noFill/>
            <a:ln>
              <a:noFill/>
            </a:ln>
          </p:spPr>
        </p:pic>
        <p:pic>
          <p:nvPicPr>
            <p:cNvPr id="1501" name="Google Shape;1501;p161"/>
            <p:cNvPicPr preferRelativeResize="0"/>
            <p:nvPr/>
          </p:nvPicPr>
          <p:blipFill>
            <a:blip r:embed="rId10">
              <a:alphaModFix/>
            </a:blip>
            <a:stretch>
              <a:fillRect/>
            </a:stretch>
          </p:blipFill>
          <p:spPr>
            <a:xfrm>
              <a:off x="2142100" y="3183875"/>
              <a:ext cx="1761799" cy="601297"/>
            </a:xfrm>
            <a:prstGeom prst="rect">
              <a:avLst/>
            </a:prstGeom>
            <a:noFill/>
            <a:ln>
              <a:noFill/>
            </a:ln>
          </p:spPr>
        </p:pic>
        <p:sp>
          <p:nvSpPr>
            <p:cNvPr id="1502" name="Google Shape;1502;p161"/>
            <p:cNvSpPr txBox="1"/>
            <p:nvPr/>
          </p:nvSpPr>
          <p:spPr>
            <a:xfrm>
              <a:off x="2769050" y="824625"/>
              <a:ext cx="466500" cy="27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500">
                  <a:solidFill>
                    <a:srgbClr val="6F5DB2"/>
                  </a:solidFill>
                  <a:latin typeface="News Cycle"/>
                  <a:ea typeface="News Cycle"/>
                  <a:cs typeface="News Cycle"/>
                  <a:sym typeface="News Cycle"/>
                </a:rPr>
                <a:t>AI</a:t>
              </a:r>
              <a:endParaRPr b="1" sz="1500">
                <a:solidFill>
                  <a:srgbClr val="6F5DB2"/>
                </a:solidFill>
                <a:latin typeface="News Cycle"/>
                <a:ea typeface="News Cycle"/>
                <a:cs typeface="News Cycle"/>
                <a:sym typeface="News Cycle"/>
              </a:endParaRPr>
            </a:p>
          </p:txBody>
        </p:sp>
        <p:sp>
          <p:nvSpPr>
            <p:cNvPr id="1503" name="Google Shape;1503;p161"/>
            <p:cNvSpPr txBox="1"/>
            <p:nvPr/>
          </p:nvSpPr>
          <p:spPr>
            <a:xfrm>
              <a:off x="718175" y="2245850"/>
              <a:ext cx="972900" cy="289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050">
                  <a:solidFill>
                    <a:srgbClr val="44B190"/>
                  </a:solidFill>
                  <a:latin typeface="News Cycle"/>
                  <a:ea typeface="News Cycle"/>
                  <a:cs typeface="News Cycle"/>
                  <a:sym typeface="News Cycle"/>
                </a:rPr>
                <a:t>SQL Queries</a:t>
              </a:r>
              <a:endParaRPr sz="1050">
                <a:solidFill>
                  <a:srgbClr val="44B190"/>
                </a:solidFill>
                <a:latin typeface="News Cycle"/>
                <a:ea typeface="News Cycle"/>
                <a:cs typeface="News Cycle"/>
                <a:sym typeface="News Cycle"/>
              </a:endParaRPr>
            </a:p>
          </p:txBody>
        </p:sp>
        <p:sp>
          <p:nvSpPr>
            <p:cNvPr id="1504" name="Google Shape;1504;p161"/>
            <p:cNvSpPr txBox="1"/>
            <p:nvPr/>
          </p:nvSpPr>
          <p:spPr>
            <a:xfrm>
              <a:off x="1783500" y="2245850"/>
              <a:ext cx="1175400" cy="289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050">
                  <a:solidFill>
                    <a:srgbClr val="6F5DB2"/>
                  </a:solidFill>
                  <a:latin typeface="News Cycle"/>
                  <a:ea typeface="News Cycle"/>
                  <a:cs typeface="News Cycle"/>
                  <a:sym typeface="News Cycle"/>
                </a:rPr>
                <a:t>Data Preparation</a:t>
              </a:r>
              <a:endParaRPr sz="1050">
                <a:solidFill>
                  <a:srgbClr val="6F5DB2"/>
                </a:solidFill>
                <a:latin typeface="News Cycle"/>
                <a:ea typeface="News Cycle"/>
                <a:cs typeface="News Cycle"/>
                <a:sym typeface="News Cycle"/>
              </a:endParaRPr>
            </a:p>
          </p:txBody>
        </p:sp>
        <p:sp>
          <p:nvSpPr>
            <p:cNvPr id="1505" name="Google Shape;1505;p161"/>
            <p:cNvSpPr txBox="1"/>
            <p:nvPr/>
          </p:nvSpPr>
          <p:spPr>
            <a:xfrm>
              <a:off x="3031925" y="2246685"/>
              <a:ext cx="1175400" cy="289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050">
                  <a:solidFill>
                    <a:srgbClr val="6F5DB2"/>
                  </a:solidFill>
                  <a:latin typeface="News Cycle"/>
                  <a:ea typeface="News Cycle"/>
                  <a:cs typeface="News Cycle"/>
                  <a:sym typeface="News Cycle"/>
                </a:rPr>
                <a:t>Machine Learning</a:t>
              </a:r>
              <a:endParaRPr sz="1050">
                <a:solidFill>
                  <a:srgbClr val="6F5DB2"/>
                </a:solidFill>
                <a:latin typeface="News Cycle"/>
                <a:ea typeface="News Cycle"/>
                <a:cs typeface="News Cycle"/>
                <a:sym typeface="News Cycle"/>
              </a:endParaRPr>
            </a:p>
          </p:txBody>
        </p:sp>
        <p:sp>
          <p:nvSpPr>
            <p:cNvPr id="1506" name="Google Shape;1506;p161"/>
            <p:cNvSpPr txBox="1"/>
            <p:nvPr/>
          </p:nvSpPr>
          <p:spPr>
            <a:xfrm>
              <a:off x="4266450" y="2245850"/>
              <a:ext cx="1109700" cy="289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050">
                  <a:solidFill>
                    <a:srgbClr val="6F5DB2"/>
                  </a:solidFill>
                  <a:latin typeface="News Cycle"/>
                  <a:ea typeface="News Cycle"/>
                  <a:cs typeface="News Cycle"/>
                  <a:sym typeface="News Cycle"/>
                </a:rPr>
                <a:t>Graph Analytics</a:t>
              </a:r>
              <a:endParaRPr sz="1050">
                <a:solidFill>
                  <a:srgbClr val="6F5DB2"/>
                </a:solidFill>
                <a:latin typeface="News Cycle"/>
                <a:ea typeface="News Cycle"/>
                <a:cs typeface="News Cycle"/>
                <a:sym typeface="News Cycle"/>
              </a:endParaRPr>
            </a:p>
          </p:txBody>
        </p:sp>
        <p:sp>
          <p:nvSpPr>
            <p:cNvPr id="1507" name="Google Shape;1507;p161"/>
            <p:cNvSpPr txBox="1"/>
            <p:nvPr/>
          </p:nvSpPr>
          <p:spPr>
            <a:xfrm>
              <a:off x="1909950" y="2835225"/>
              <a:ext cx="2243100" cy="386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a:solidFill>
                    <a:srgbClr val="595959"/>
                  </a:solidFill>
                  <a:latin typeface="News Cycle"/>
                  <a:ea typeface="News Cycle"/>
                  <a:cs typeface="News Cycle"/>
                  <a:sym typeface="News Cycle"/>
                </a:rPr>
                <a:t>Apache Arrow on GPU</a:t>
              </a:r>
              <a:endParaRPr b="1">
                <a:solidFill>
                  <a:srgbClr val="595959"/>
                </a:solidFill>
                <a:latin typeface="News Cycle"/>
                <a:ea typeface="News Cycle"/>
                <a:cs typeface="News Cycle"/>
                <a:sym typeface="News Cycle"/>
              </a:endParaRPr>
            </a:p>
          </p:txBody>
        </p:sp>
        <p:sp>
          <p:nvSpPr>
            <p:cNvPr id="1508" name="Google Shape;1508;p161"/>
            <p:cNvSpPr txBox="1"/>
            <p:nvPr/>
          </p:nvSpPr>
          <p:spPr>
            <a:xfrm>
              <a:off x="718188" y="2029225"/>
              <a:ext cx="992400" cy="35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a:solidFill>
                    <a:srgbClr val="44B190"/>
                  </a:solidFill>
                  <a:latin typeface="News Cycle"/>
                  <a:ea typeface="News Cycle"/>
                  <a:cs typeface="News Cycle"/>
                  <a:sym typeface="News Cycle"/>
                </a:rPr>
                <a:t>blazingSQL</a:t>
              </a:r>
              <a:endParaRPr b="1">
                <a:solidFill>
                  <a:srgbClr val="44B190"/>
                </a:solidFill>
                <a:latin typeface="News Cycle"/>
                <a:ea typeface="News Cycle"/>
                <a:cs typeface="News Cycle"/>
                <a:sym typeface="News Cycle"/>
              </a:endParaRPr>
            </a:p>
          </p:txBody>
        </p:sp>
        <p:sp>
          <p:nvSpPr>
            <p:cNvPr id="1509" name="Google Shape;1509;p161"/>
            <p:cNvSpPr txBox="1"/>
            <p:nvPr/>
          </p:nvSpPr>
          <p:spPr>
            <a:xfrm>
              <a:off x="1884754" y="2030261"/>
              <a:ext cx="972900" cy="35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a:solidFill>
                    <a:srgbClr val="6F5DB2"/>
                  </a:solidFill>
                  <a:latin typeface="News Cycle"/>
                  <a:ea typeface="News Cycle"/>
                  <a:cs typeface="News Cycle"/>
                  <a:sym typeface="News Cycle"/>
                </a:rPr>
                <a:t>cuDF</a:t>
              </a:r>
              <a:endParaRPr b="1">
                <a:solidFill>
                  <a:srgbClr val="6F5DB2"/>
                </a:solidFill>
                <a:latin typeface="News Cycle"/>
                <a:ea typeface="News Cycle"/>
                <a:cs typeface="News Cycle"/>
                <a:sym typeface="News Cycle"/>
              </a:endParaRPr>
            </a:p>
          </p:txBody>
        </p:sp>
        <p:sp>
          <p:nvSpPr>
            <p:cNvPr id="1510" name="Google Shape;1510;p161"/>
            <p:cNvSpPr txBox="1"/>
            <p:nvPr/>
          </p:nvSpPr>
          <p:spPr>
            <a:xfrm>
              <a:off x="3133183" y="2030247"/>
              <a:ext cx="972900" cy="35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a:solidFill>
                    <a:srgbClr val="6F5DB2"/>
                  </a:solidFill>
                  <a:latin typeface="News Cycle"/>
                  <a:ea typeface="News Cycle"/>
                  <a:cs typeface="News Cycle"/>
                  <a:sym typeface="News Cycle"/>
                </a:rPr>
                <a:t>cuML</a:t>
              </a:r>
              <a:endParaRPr b="1">
                <a:solidFill>
                  <a:srgbClr val="6F5DB2"/>
                </a:solidFill>
                <a:latin typeface="News Cycle"/>
                <a:ea typeface="News Cycle"/>
                <a:cs typeface="News Cycle"/>
                <a:sym typeface="News Cycle"/>
              </a:endParaRPr>
            </a:p>
          </p:txBody>
        </p:sp>
        <p:sp>
          <p:nvSpPr>
            <p:cNvPr id="1511" name="Google Shape;1511;p161"/>
            <p:cNvSpPr txBox="1"/>
            <p:nvPr/>
          </p:nvSpPr>
          <p:spPr>
            <a:xfrm>
              <a:off x="4334849" y="2030247"/>
              <a:ext cx="972900" cy="35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a:solidFill>
                    <a:srgbClr val="6F5DB2"/>
                  </a:solidFill>
                  <a:latin typeface="News Cycle"/>
                  <a:ea typeface="News Cycle"/>
                  <a:cs typeface="News Cycle"/>
                  <a:sym typeface="News Cycle"/>
                </a:rPr>
                <a:t>cuGRAPH</a:t>
              </a:r>
              <a:endParaRPr b="1">
                <a:solidFill>
                  <a:srgbClr val="6F5DB2"/>
                </a:solidFill>
                <a:latin typeface="News Cycle"/>
                <a:ea typeface="News Cycle"/>
                <a:cs typeface="News Cycle"/>
                <a:sym typeface="News Cycle"/>
              </a:endParaRPr>
            </a:p>
          </p:txBody>
        </p:sp>
      </p:grpSp>
      <p:pic>
        <p:nvPicPr>
          <p:cNvPr id="1512" name="Google Shape;1512;p161"/>
          <p:cNvPicPr preferRelativeResize="0"/>
          <p:nvPr/>
        </p:nvPicPr>
        <p:blipFill>
          <a:blip r:embed="rId11">
            <a:alphaModFix/>
          </a:blip>
          <a:stretch>
            <a:fillRect/>
          </a:stretch>
        </p:blipFill>
        <p:spPr>
          <a:xfrm>
            <a:off x="5364463" y="1708925"/>
            <a:ext cx="5511684" cy="3141157"/>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16" name="Shape 1516"/>
        <p:cNvGrpSpPr/>
        <p:nvPr/>
      </p:nvGrpSpPr>
      <p:grpSpPr>
        <a:xfrm>
          <a:off x="0" y="0"/>
          <a:ext cx="0" cy="0"/>
          <a:chOff x="0" y="0"/>
          <a:chExt cx="0" cy="0"/>
        </a:xfrm>
      </p:grpSpPr>
      <p:grpSp>
        <p:nvGrpSpPr>
          <p:cNvPr id="1517" name="Google Shape;1517;p162"/>
          <p:cNvGrpSpPr/>
          <p:nvPr/>
        </p:nvGrpSpPr>
        <p:grpSpPr>
          <a:xfrm>
            <a:off x="2243975" y="1252225"/>
            <a:ext cx="6484850" cy="4251325"/>
            <a:chOff x="1827900" y="1252225"/>
            <a:chExt cx="6484850" cy="4251325"/>
          </a:xfrm>
        </p:grpSpPr>
        <p:sp>
          <p:nvSpPr>
            <p:cNvPr id="1518" name="Google Shape;1518;p162"/>
            <p:cNvSpPr/>
            <p:nvPr/>
          </p:nvSpPr>
          <p:spPr>
            <a:xfrm>
              <a:off x="2711757" y="3105102"/>
              <a:ext cx="400200" cy="400500"/>
            </a:xfrm>
            <a:prstGeom prst="ellipse">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519" name="Google Shape;1519;p162"/>
            <p:cNvSpPr/>
            <p:nvPr/>
          </p:nvSpPr>
          <p:spPr>
            <a:xfrm flipH="1">
              <a:off x="1827950" y="2598200"/>
              <a:ext cx="6484800" cy="146700"/>
            </a:xfrm>
            <a:prstGeom prst="roundRect">
              <a:avLst>
                <a:gd fmla="val 6253" name="adj"/>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4B190"/>
                </a:solidFill>
              </a:endParaRPr>
            </a:p>
          </p:txBody>
        </p:sp>
        <p:cxnSp>
          <p:nvCxnSpPr>
            <p:cNvPr id="1520" name="Google Shape;1520;p162"/>
            <p:cNvCxnSpPr>
              <a:stCxn id="1519" idx="1"/>
              <a:endCxn id="1519" idx="3"/>
            </p:cNvCxnSpPr>
            <p:nvPr/>
          </p:nvCxnSpPr>
          <p:spPr>
            <a:xfrm rot="10800000">
              <a:off x="1827950" y="2671550"/>
              <a:ext cx="6484800" cy="0"/>
            </a:xfrm>
            <a:prstGeom prst="straightConnector1">
              <a:avLst/>
            </a:prstGeom>
            <a:noFill/>
            <a:ln cap="flat" cmpd="sng" w="9525">
              <a:solidFill>
                <a:srgbClr val="A79FCE"/>
              </a:solidFill>
              <a:prstDash val="dash"/>
              <a:round/>
              <a:headEnd len="med" w="med" type="none"/>
              <a:tailEnd len="med" w="med" type="none"/>
            </a:ln>
          </p:spPr>
        </p:cxnSp>
        <p:sp>
          <p:nvSpPr>
            <p:cNvPr id="1521" name="Google Shape;1521;p162"/>
            <p:cNvSpPr/>
            <p:nvPr/>
          </p:nvSpPr>
          <p:spPr>
            <a:xfrm>
              <a:off x="3712968" y="2835450"/>
              <a:ext cx="267300" cy="267300"/>
            </a:xfrm>
            <a:prstGeom prst="ellipse">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522" name="Google Shape;1522;p162"/>
            <p:cNvSpPr/>
            <p:nvPr/>
          </p:nvSpPr>
          <p:spPr>
            <a:xfrm>
              <a:off x="2631282" y="2827156"/>
              <a:ext cx="267300" cy="267300"/>
            </a:xfrm>
            <a:prstGeom prst="ellipse">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523" name="Google Shape;1523;p162"/>
            <p:cNvSpPr/>
            <p:nvPr/>
          </p:nvSpPr>
          <p:spPr>
            <a:xfrm>
              <a:off x="3495332" y="3103477"/>
              <a:ext cx="400200" cy="400500"/>
            </a:xfrm>
            <a:prstGeom prst="ellipse">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524" name="Google Shape;1524;p162"/>
            <p:cNvSpPr/>
            <p:nvPr/>
          </p:nvSpPr>
          <p:spPr>
            <a:xfrm>
              <a:off x="3145630" y="3184894"/>
              <a:ext cx="320700" cy="320700"/>
            </a:xfrm>
            <a:prstGeom prst="ellipse">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pic>
          <p:nvPicPr>
            <p:cNvPr id="1525" name="Google Shape;1525;p162"/>
            <p:cNvPicPr preferRelativeResize="0"/>
            <p:nvPr/>
          </p:nvPicPr>
          <p:blipFill rotWithShape="1">
            <a:blip r:embed="rId3">
              <a:alphaModFix/>
            </a:blip>
            <a:srcRect b="29" l="0" r="0" t="39"/>
            <a:stretch/>
          </p:blipFill>
          <p:spPr>
            <a:xfrm flipH="1">
              <a:off x="4640532" y="1252225"/>
              <a:ext cx="1116051" cy="1089299"/>
            </a:xfrm>
            <a:prstGeom prst="rect">
              <a:avLst/>
            </a:prstGeom>
            <a:noFill/>
            <a:ln>
              <a:noFill/>
            </a:ln>
          </p:spPr>
        </p:pic>
        <p:sp>
          <p:nvSpPr>
            <p:cNvPr id="1526" name="Google Shape;1526;p162"/>
            <p:cNvSpPr txBox="1"/>
            <p:nvPr/>
          </p:nvSpPr>
          <p:spPr>
            <a:xfrm>
              <a:off x="2495388" y="2807925"/>
              <a:ext cx="539100" cy="227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800">
                  <a:solidFill>
                    <a:srgbClr val="6F5DB2"/>
                  </a:solidFill>
                  <a:latin typeface="News Cycle"/>
                  <a:ea typeface="News Cycle"/>
                  <a:cs typeface="News Cycle"/>
                  <a:sym typeface="News Cycle"/>
                </a:rPr>
                <a:t>CSV</a:t>
              </a:r>
              <a:endParaRPr b="1" sz="800">
                <a:solidFill>
                  <a:srgbClr val="6F5DB2"/>
                </a:solidFill>
                <a:latin typeface="News Cycle"/>
                <a:ea typeface="News Cycle"/>
                <a:cs typeface="News Cycle"/>
                <a:sym typeface="News Cycle"/>
              </a:endParaRPr>
            </a:p>
          </p:txBody>
        </p:sp>
        <p:sp>
          <p:nvSpPr>
            <p:cNvPr id="1527" name="Google Shape;1527;p162"/>
            <p:cNvSpPr txBox="1"/>
            <p:nvPr/>
          </p:nvSpPr>
          <p:spPr>
            <a:xfrm>
              <a:off x="3577138" y="2807937"/>
              <a:ext cx="539100" cy="239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800">
                  <a:solidFill>
                    <a:srgbClr val="6F5DB2"/>
                  </a:solidFill>
                  <a:latin typeface="News Cycle"/>
                  <a:ea typeface="News Cycle"/>
                  <a:cs typeface="News Cycle"/>
                  <a:sym typeface="News Cycle"/>
                </a:rPr>
                <a:t>GDF</a:t>
              </a:r>
              <a:endParaRPr b="1" sz="800">
                <a:solidFill>
                  <a:srgbClr val="6F5DB2"/>
                </a:solidFill>
                <a:latin typeface="News Cycle"/>
                <a:ea typeface="News Cycle"/>
                <a:cs typeface="News Cycle"/>
                <a:sym typeface="News Cycle"/>
              </a:endParaRPr>
            </a:p>
          </p:txBody>
        </p:sp>
        <p:sp>
          <p:nvSpPr>
            <p:cNvPr id="1528" name="Google Shape;1528;p162"/>
            <p:cNvSpPr txBox="1"/>
            <p:nvPr/>
          </p:nvSpPr>
          <p:spPr>
            <a:xfrm>
              <a:off x="3327775" y="3141275"/>
              <a:ext cx="735300" cy="28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800">
                  <a:solidFill>
                    <a:srgbClr val="6F5DB2"/>
                  </a:solidFill>
                  <a:latin typeface="News Cycle"/>
                  <a:ea typeface="News Cycle"/>
                  <a:cs typeface="News Cycle"/>
                  <a:sym typeface="News Cycle"/>
                </a:rPr>
                <a:t>ORC</a:t>
              </a:r>
              <a:r>
                <a:rPr b="1" lang="en-US" sz="800">
                  <a:solidFill>
                    <a:srgbClr val="6F5DB2"/>
                  </a:solidFill>
                  <a:latin typeface="News Cycle"/>
                  <a:ea typeface="News Cycle"/>
                  <a:cs typeface="News Cycle"/>
                  <a:sym typeface="News Cycle"/>
                </a:rPr>
                <a:t>                       </a:t>
              </a:r>
              <a:endParaRPr b="1" sz="800">
                <a:solidFill>
                  <a:srgbClr val="6F5DB2"/>
                </a:solidFill>
                <a:latin typeface="News Cycle"/>
                <a:ea typeface="News Cycle"/>
                <a:cs typeface="News Cycle"/>
                <a:sym typeface="News Cycle"/>
              </a:endParaRPr>
            </a:p>
          </p:txBody>
        </p:sp>
        <p:sp>
          <p:nvSpPr>
            <p:cNvPr id="1529" name="Google Shape;1529;p162"/>
            <p:cNvSpPr txBox="1"/>
            <p:nvPr/>
          </p:nvSpPr>
          <p:spPr>
            <a:xfrm>
              <a:off x="2563700" y="3151627"/>
              <a:ext cx="696300" cy="239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800">
                  <a:solidFill>
                    <a:srgbClr val="6F5DB2"/>
                  </a:solidFill>
                  <a:latin typeface="News Cycle"/>
                  <a:ea typeface="News Cycle"/>
                  <a:cs typeface="News Cycle"/>
                  <a:sym typeface="News Cycle"/>
                </a:rPr>
                <a:t>Parquet</a:t>
              </a:r>
              <a:endParaRPr b="1" sz="800">
                <a:solidFill>
                  <a:srgbClr val="6F5DB2"/>
                </a:solidFill>
                <a:latin typeface="News Cycle"/>
                <a:ea typeface="News Cycle"/>
                <a:cs typeface="News Cycle"/>
                <a:sym typeface="News Cycle"/>
              </a:endParaRPr>
            </a:p>
          </p:txBody>
        </p:sp>
        <p:sp>
          <p:nvSpPr>
            <p:cNvPr id="1530" name="Google Shape;1530;p162"/>
            <p:cNvSpPr txBox="1"/>
            <p:nvPr/>
          </p:nvSpPr>
          <p:spPr>
            <a:xfrm>
              <a:off x="3040635" y="3183422"/>
              <a:ext cx="530400" cy="258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800">
                  <a:solidFill>
                    <a:srgbClr val="6F5DB2"/>
                  </a:solidFill>
                  <a:latin typeface="News Cycle"/>
                  <a:ea typeface="News Cycle"/>
                  <a:cs typeface="News Cycle"/>
                  <a:sym typeface="News Cycle"/>
                </a:rPr>
                <a:t>JSON</a:t>
              </a:r>
              <a:endParaRPr b="1" sz="800">
                <a:solidFill>
                  <a:srgbClr val="6F5DB2"/>
                </a:solidFill>
                <a:latin typeface="News Cycle"/>
                <a:ea typeface="News Cycle"/>
                <a:cs typeface="News Cycle"/>
                <a:sym typeface="News Cycle"/>
              </a:endParaRPr>
            </a:p>
          </p:txBody>
        </p:sp>
        <p:sp>
          <p:nvSpPr>
            <p:cNvPr id="1531" name="Google Shape;1531;p162"/>
            <p:cNvSpPr txBox="1"/>
            <p:nvPr/>
          </p:nvSpPr>
          <p:spPr>
            <a:xfrm flipH="1">
              <a:off x="4559688" y="1374584"/>
              <a:ext cx="1278000" cy="409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2000">
                  <a:solidFill>
                    <a:srgbClr val="6F5DB2"/>
                  </a:solidFill>
                  <a:latin typeface="News Cycle"/>
                  <a:ea typeface="News Cycle"/>
                  <a:cs typeface="News Cycle"/>
                  <a:sym typeface="News Cycle"/>
                </a:rPr>
                <a:t>ETL</a:t>
              </a:r>
              <a:endParaRPr b="1" sz="2000">
                <a:solidFill>
                  <a:srgbClr val="6F5DB2"/>
                </a:solidFill>
                <a:latin typeface="News Cycle"/>
                <a:ea typeface="News Cycle"/>
                <a:cs typeface="News Cycle"/>
                <a:sym typeface="News Cycle"/>
              </a:endParaRPr>
            </a:p>
          </p:txBody>
        </p:sp>
        <p:pic>
          <p:nvPicPr>
            <p:cNvPr id="1532" name="Google Shape;1532;p162"/>
            <p:cNvPicPr preferRelativeResize="0"/>
            <p:nvPr/>
          </p:nvPicPr>
          <p:blipFill rotWithShape="1">
            <a:blip r:embed="rId4">
              <a:alphaModFix/>
            </a:blip>
            <a:srcRect b="0" l="0" r="0" t="0"/>
            <a:stretch/>
          </p:blipFill>
          <p:spPr>
            <a:xfrm>
              <a:off x="2927238" y="2180660"/>
              <a:ext cx="760050" cy="981779"/>
            </a:xfrm>
            <a:prstGeom prst="rect">
              <a:avLst/>
            </a:prstGeom>
            <a:noFill/>
            <a:ln>
              <a:noFill/>
            </a:ln>
          </p:spPr>
        </p:pic>
        <p:grpSp>
          <p:nvGrpSpPr>
            <p:cNvPr id="1533" name="Google Shape;1533;p162"/>
            <p:cNvGrpSpPr/>
            <p:nvPr/>
          </p:nvGrpSpPr>
          <p:grpSpPr>
            <a:xfrm>
              <a:off x="4789976" y="1695464"/>
              <a:ext cx="815896" cy="386594"/>
              <a:chOff x="3727275" y="1302900"/>
              <a:chExt cx="829500" cy="393000"/>
            </a:xfrm>
          </p:grpSpPr>
          <p:sp>
            <p:nvSpPr>
              <p:cNvPr id="1534" name="Google Shape;1534;p162"/>
              <p:cNvSpPr txBox="1"/>
              <p:nvPr/>
            </p:nvSpPr>
            <p:spPr>
              <a:xfrm>
                <a:off x="3744350" y="1302900"/>
                <a:ext cx="794400" cy="237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800">
                    <a:solidFill>
                      <a:srgbClr val="6F5DB2"/>
                    </a:solidFill>
                    <a:latin typeface="News Cycle"/>
                    <a:ea typeface="News Cycle"/>
                    <a:cs typeface="News Cycle"/>
                    <a:sym typeface="News Cycle"/>
                  </a:rPr>
                  <a:t>Feature</a:t>
                </a:r>
                <a:endParaRPr b="1" sz="800">
                  <a:solidFill>
                    <a:srgbClr val="6F5DB2"/>
                  </a:solidFill>
                  <a:latin typeface="News Cycle"/>
                  <a:ea typeface="News Cycle"/>
                  <a:cs typeface="News Cycle"/>
                  <a:sym typeface="News Cycle"/>
                </a:endParaRPr>
              </a:p>
            </p:txBody>
          </p:sp>
          <p:sp>
            <p:nvSpPr>
              <p:cNvPr id="1535" name="Google Shape;1535;p162"/>
              <p:cNvSpPr txBox="1"/>
              <p:nvPr/>
            </p:nvSpPr>
            <p:spPr>
              <a:xfrm>
                <a:off x="3727275" y="1427400"/>
                <a:ext cx="829500" cy="268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800">
                    <a:solidFill>
                      <a:srgbClr val="6F5DB2"/>
                    </a:solidFill>
                    <a:latin typeface="News Cycle"/>
                    <a:ea typeface="News Cycle"/>
                    <a:cs typeface="News Cycle"/>
                    <a:sym typeface="News Cycle"/>
                  </a:rPr>
                  <a:t>Engineering</a:t>
                </a:r>
                <a:endParaRPr b="1" sz="800">
                  <a:solidFill>
                    <a:srgbClr val="6F5DB2"/>
                  </a:solidFill>
                  <a:latin typeface="News Cycle"/>
                  <a:ea typeface="News Cycle"/>
                  <a:cs typeface="News Cycle"/>
                  <a:sym typeface="News Cycle"/>
                </a:endParaRPr>
              </a:p>
            </p:txBody>
          </p:sp>
        </p:grpSp>
        <p:sp>
          <p:nvSpPr>
            <p:cNvPr id="1536" name="Google Shape;1536;p162"/>
            <p:cNvSpPr/>
            <p:nvPr/>
          </p:nvSpPr>
          <p:spPr>
            <a:xfrm>
              <a:off x="4028813" y="2172579"/>
              <a:ext cx="995100" cy="995100"/>
            </a:xfrm>
            <a:prstGeom prst="ellipse">
              <a:avLst/>
            </a:prstGeom>
            <a:solidFill>
              <a:srgbClr val="61C6A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162"/>
            <p:cNvSpPr/>
            <p:nvPr/>
          </p:nvSpPr>
          <p:spPr>
            <a:xfrm>
              <a:off x="6724543" y="2190729"/>
              <a:ext cx="995100" cy="995100"/>
            </a:xfrm>
            <a:prstGeom prst="ellipse">
              <a:avLst/>
            </a:prstGeom>
            <a:solidFill>
              <a:srgbClr val="6F5D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162"/>
            <p:cNvSpPr txBox="1"/>
            <p:nvPr/>
          </p:nvSpPr>
          <p:spPr>
            <a:xfrm>
              <a:off x="6701750" y="2465859"/>
              <a:ext cx="1035300" cy="46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500">
                  <a:solidFill>
                    <a:srgbClr val="FFFFFF"/>
                  </a:solidFill>
                  <a:latin typeface="News Cycle"/>
                  <a:ea typeface="News Cycle"/>
                  <a:cs typeface="News Cycle"/>
                  <a:sym typeface="News Cycle"/>
                </a:rPr>
                <a:t>cuML</a:t>
              </a:r>
              <a:endParaRPr b="1" sz="1500">
                <a:solidFill>
                  <a:srgbClr val="FFFFFF"/>
                </a:solidFill>
                <a:latin typeface="News Cycle"/>
                <a:ea typeface="News Cycle"/>
                <a:cs typeface="News Cycle"/>
                <a:sym typeface="News Cycle"/>
              </a:endParaRPr>
            </a:p>
          </p:txBody>
        </p:sp>
        <p:sp>
          <p:nvSpPr>
            <p:cNvPr id="1539" name="Google Shape;1539;p162"/>
            <p:cNvSpPr txBox="1"/>
            <p:nvPr/>
          </p:nvSpPr>
          <p:spPr>
            <a:xfrm>
              <a:off x="6422231" y="2478625"/>
              <a:ext cx="253800" cy="34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300">
                  <a:solidFill>
                    <a:srgbClr val="6F5DB2"/>
                  </a:solidFill>
                  <a:latin typeface="Comfortaa"/>
                  <a:ea typeface="Comfortaa"/>
                  <a:cs typeface="Comfortaa"/>
                  <a:sym typeface="Comfortaa"/>
                </a:rPr>
                <a:t>&gt;</a:t>
              </a:r>
              <a:endParaRPr sz="1300">
                <a:solidFill>
                  <a:srgbClr val="6F5DB2"/>
                </a:solidFill>
                <a:latin typeface="Comfortaa"/>
                <a:ea typeface="Comfortaa"/>
                <a:cs typeface="Comfortaa"/>
                <a:sym typeface="Comfortaa"/>
              </a:endParaRPr>
            </a:p>
          </p:txBody>
        </p:sp>
        <p:sp>
          <p:nvSpPr>
            <p:cNvPr id="1540" name="Google Shape;1540;p162"/>
            <p:cNvSpPr/>
            <p:nvPr/>
          </p:nvSpPr>
          <p:spPr>
            <a:xfrm>
              <a:off x="5377325" y="2188279"/>
              <a:ext cx="995100" cy="995100"/>
            </a:xfrm>
            <a:prstGeom prst="ellipse">
              <a:avLst/>
            </a:prstGeom>
            <a:solidFill>
              <a:srgbClr val="6F5D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162"/>
            <p:cNvSpPr txBox="1"/>
            <p:nvPr/>
          </p:nvSpPr>
          <p:spPr>
            <a:xfrm>
              <a:off x="5357225" y="2463625"/>
              <a:ext cx="1035300" cy="46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500">
                  <a:solidFill>
                    <a:srgbClr val="FFFFFF"/>
                  </a:solidFill>
                  <a:latin typeface="News Cycle"/>
                  <a:ea typeface="News Cycle"/>
                  <a:cs typeface="News Cycle"/>
                  <a:sym typeface="News Cycle"/>
                </a:rPr>
                <a:t>cuDF</a:t>
              </a:r>
              <a:endParaRPr b="1" sz="1500">
                <a:solidFill>
                  <a:srgbClr val="FFFFFF"/>
                </a:solidFill>
                <a:latin typeface="News Cycle"/>
                <a:ea typeface="News Cycle"/>
                <a:cs typeface="News Cycle"/>
                <a:sym typeface="News Cycle"/>
              </a:endParaRPr>
            </a:p>
          </p:txBody>
        </p:sp>
        <p:sp>
          <p:nvSpPr>
            <p:cNvPr id="1542" name="Google Shape;1542;p162"/>
            <p:cNvSpPr txBox="1"/>
            <p:nvPr/>
          </p:nvSpPr>
          <p:spPr>
            <a:xfrm>
              <a:off x="3954550" y="2466488"/>
              <a:ext cx="1146600" cy="46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500">
                  <a:solidFill>
                    <a:srgbClr val="FFFFFF"/>
                  </a:solidFill>
                  <a:latin typeface="News Cycle"/>
                  <a:ea typeface="News Cycle"/>
                  <a:cs typeface="News Cycle"/>
                  <a:sym typeface="News Cycle"/>
                </a:rPr>
                <a:t>BlazingSQL</a:t>
              </a:r>
              <a:endParaRPr b="1" sz="1500">
                <a:solidFill>
                  <a:srgbClr val="FFFFFF"/>
                </a:solidFill>
                <a:latin typeface="News Cycle"/>
                <a:ea typeface="News Cycle"/>
                <a:cs typeface="News Cycle"/>
                <a:sym typeface="News Cycle"/>
              </a:endParaRPr>
            </a:p>
          </p:txBody>
        </p:sp>
        <p:sp>
          <p:nvSpPr>
            <p:cNvPr id="1543" name="Google Shape;1543;p162"/>
            <p:cNvSpPr txBox="1"/>
            <p:nvPr/>
          </p:nvSpPr>
          <p:spPr>
            <a:xfrm>
              <a:off x="5064988" y="2478625"/>
              <a:ext cx="250500" cy="34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300">
                  <a:solidFill>
                    <a:srgbClr val="6F5DB2"/>
                  </a:solidFill>
                  <a:latin typeface="Comfortaa"/>
                  <a:ea typeface="Comfortaa"/>
                  <a:cs typeface="Comfortaa"/>
                  <a:sym typeface="Comfortaa"/>
                </a:rPr>
                <a:t>&gt;</a:t>
              </a:r>
              <a:endParaRPr sz="1300">
                <a:solidFill>
                  <a:srgbClr val="6F5DB2"/>
                </a:solidFill>
                <a:latin typeface="Comfortaa"/>
                <a:ea typeface="Comfortaa"/>
                <a:cs typeface="Comfortaa"/>
                <a:sym typeface="Comfortaa"/>
              </a:endParaRPr>
            </a:p>
          </p:txBody>
        </p:sp>
        <p:sp>
          <p:nvSpPr>
            <p:cNvPr id="1544" name="Google Shape;1544;p162"/>
            <p:cNvSpPr txBox="1"/>
            <p:nvPr/>
          </p:nvSpPr>
          <p:spPr>
            <a:xfrm>
              <a:off x="3715975" y="2478625"/>
              <a:ext cx="250500" cy="34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300">
                  <a:solidFill>
                    <a:srgbClr val="6F5DB2"/>
                  </a:solidFill>
                  <a:latin typeface="Comfortaa"/>
                  <a:ea typeface="Comfortaa"/>
                  <a:cs typeface="Comfortaa"/>
                  <a:sym typeface="Comfortaa"/>
                </a:rPr>
                <a:t>&gt;</a:t>
              </a:r>
              <a:endParaRPr sz="1300">
                <a:solidFill>
                  <a:srgbClr val="6F5DB2"/>
                </a:solidFill>
                <a:latin typeface="Comfortaa"/>
                <a:ea typeface="Comfortaa"/>
                <a:cs typeface="Comfortaa"/>
                <a:sym typeface="Comfortaa"/>
              </a:endParaRPr>
            </a:p>
          </p:txBody>
        </p:sp>
        <p:sp>
          <p:nvSpPr>
            <p:cNvPr id="1545" name="Google Shape;1545;p162"/>
            <p:cNvSpPr/>
            <p:nvPr/>
          </p:nvSpPr>
          <p:spPr>
            <a:xfrm rot="8100000">
              <a:off x="2940023" y="1404500"/>
              <a:ext cx="735250" cy="735250"/>
            </a:xfrm>
            <a:prstGeom prst="teardrop">
              <a:avLst>
                <a:gd fmla="val 100000" name="adj"/>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162"/>
            <p:cNvSpPr txBox="1"/>
            <p:nvPr/>
          </p:nvSpPr>
          <p:spPr>
            <a:xfrm>
              <a:off x="2897825" y="1533250"/>
              <a:ext cx="816000" cy="50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100">
                  <a:solidFill>
                    <a:srgbClr val="6F5DB2"/>
                  </a:solidFill>
                  <a:latin typeface="News Cycle"/>
                  <a:ea typeface="News Cycle"/>
                  <a:cs typeface="News Cycle"/>
                  <a:sym typeface="News Cycle"/>
                </a:rPr>
                <a:t>YOUR</a:t>
              </a:r>
              <a:endParaRPr b="1" sz="1100">
                <a:solidFill>
                  <a:srgbClr val="6F5DB2"/>
                </a:solidFill>
                <a:latin typeface="News Cycle"/>
                <a:ea typeface="News Cycle"/>
                <a:cs typeface="News Cycle"/>
                <a:sym typeface="News Cycle"/>
              </a:endParaRPr>
            </a:p>
            <a:p>
              <a:pPr indent="0" lvl="0" marL="0" rtl="0" algn="ctr">
                <a:spcBef>
                  <a:spcPts val="0"/>
                </a:spcBef>
                <a:spcAft>
                  <a:spcPts val="0"/>
                </a:spcAft>
                <a:buNone/>
              </a:pPr>
              <a:r>
                <a:rPr b="1" lang="en-US" sz="1100">
                  <a:solidFill>
                    <a:srgbClr val="6F5DB2"/>
                  </a:solidFill>
                  <a:latin typeface="News Cycle"/>
                  <a:ea typeface="News Cycle"/>
                  <a:cs typeface="News Cycle"/>
                  <a:sym typeface="News Cycle"/>
                </a:rPr>
                <a:t>DATA</a:t>
              </a:r>
              <a:endParaRPr b="1" sz="1100">
                <a:solidFill>
                  <a:srgbClr val="6F5DB2"/>
                </a:solidFill>
                <a:latin typeface="News Cycle"/>
                <a:ea typeface="News Cycle"/>
                <a:cs typeface="News Cycle"/>
                <a:sym typeface="News Cycle"/>
              </a:endParaRPr>
            </a:p>
          </p:txBody>
        </p:sp>
        <p:sp>
          <p:nvSpPr>
            <p:cNvPr id="1547" name="Google Shape;1547;p162"/>
            <p:cNvSpPr/>
            <p:nvPr/>
          </p:nvSpPr>
          <p:spPr>
            <a:xfrm rot="8100000">
              <a:off x="6844623" y="1404500"/>
              <a:ext cx="735250" cy="735250"/>
            </a:xfrm>
            <a:prstGeom prst="teardrop">
              <a:avLst>
                <a:gd fmla="val 100000" name="adj"/>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162"/>
            <p:cNvSpPr txBox="1"/>
            <p:nvPr/>
          </p:nvSpPr>
          <p:spPr>
            <a:xfrm>
              <a:off x="6724550" y="1533250"/>
              <a:ext cx="995100" cy="50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100">
                  <a:solidFill>
                    <a:srgbClr val="6F5DB2"/>
                  </a:solidFill>
                  <a:latin typeface="News Cycle"/>
                  <a:ea typeface="News Cycle"/>
                  <a:cs typeface="News Cycle"/>
                  <a:sym typeface="News Cycle"/>
                </a:rPr>
                <a:t>MACHINE</a:t>
              </a:r>
              <a:endParaRPr b="1" sz="1100">
                <a:solidFill>
                  <a:srgbClr val="6F5DB2"/>
                </a:solidFill>
                <a:latin typeface="News Cycle"/>
                <a:ea typeface="News Cycle"/>
                <a:cs typeface="News Cycle"/>
                <a:sym typeface="News Cycle"/>
              </a:endParaRPr>
            </a:p>
            <a:p>
              <a:pPr indent="0" lvl="0" marL="0" rtl="0" algn="ctr">
                <a:spcBef>
                  <a:spcPts val="0"/>
                </a:spcBef>
                <a:spcAft>
                  <a:spcPts val="0"/>
                </a:spcAft>
                <a:buNone/>
              </a:pPr>
              <a:r>
                <a:rPr b="1" lang="en-US" sz="1100">
                  <a:solidFill>
                    <a:srgbClr val="6F5DB2"/>
                  </a:solidFill>
                  <a:latin typeface="News Cycle"/>
                  <a:ea typeface="News Cycle"/>
                  <a:cs typeface="News Cycle"/>
                  <a:sym typeface="News Cycle"/>
                </a:rPr>
                <a:t>LEARNING</a:t>
              </a:r>
              <a:endParaRPr b="1" sz="1100">
                <a:solidFill>
                  <a:srgbClr val="6F5DB2"/>
                </a:solidFill>
                <a:latin typeface="News Cycle"/>
                <a:ea typeface="News Cycle"/>
                <a:cs typeface="News Cycle"/>
                <a:sym typeface="News Cycle"/>
              </a:endParaRPr>
            </a:p>
          </p:txBody>
        </p:sp>
        <p:sp>
          <p:nvSpPr>
            <p:cNvPr id="1549" name="Google Shape;1549;p162"/>
            <p:cNvSpPr txBox="1"/>
            <p:nvPr/>
          </p:nvSpPr>
          <p:spPr>
            <a:xfrm>
              <a:off x="1827900" y="3633050"/>
              <a:ext cx="6484800" cy="1870500"/>
            </a:xfrm>
            <a:prstGeom prst="rect">
              <a:avLst/>
            </a:prstGeom>
            <a:solidFill>
              <a:srgbClr val="EEEEEE"/>
            </a:solid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US" sz="950">
                  <a:solidFill>
                    <a:srgbClr val="383A42"/>
                  </a:solidFill>
                  <a:latin typeface="Consolas"/>
                  <a:ea typeface="Consolas"/>
                  <a:cs typeface="Consolas"/>
                  <a:sym typeface="Consolas"/>
                </a:rPr>
                <a:t>from blazingsql </a:t>
              </a:r>
              <a:r>
                <a:rPr lang="en-US" sz="950">
                  <a:solidFill>
                    <a:srgbClr val="A626A4"/>
                  </a:solidFill>
                  <a:latin typeface="Consolas"/>
                  <a:ea typeface="Consolas"/>
                  <a:cs typeface="Consolas"/>
                  <a:sym typeface="Consolas"/>
                </a:rPr>
                <a:t>import</a:t>
              </a:r>
              <a:r>
                <a:rPr lang="en-US" sz="950">
                  <a:solidFill>
                    <a:srgbClr val="383A42"/>
                  </a:solidFill>
                  <a:latin typeface="Consolas"/>
                  <a:ea typeface="Consolas"/>
                  <a:cs typeface="Consolas"/>
                  <a:sym typeface="Consolas"/>
                </a:rPr>
                <a:t> BlazingContext</a:t>
              </a:r>
              <a:br>
                <a:rPr lang="en-US" sz="950">
                  <a:solidFill>
                    <a:srgbClr val="383A42"/>
                  </a:solidFill>
                  <a:latin typeface="Consolas"/>
                  <a:ea typeface="Consolas"/>
                  <a:cs typeface="Consolas"/>
                  <a:sym typeface="Consolas"/>
                </a:rPr>
              </a:br>
              <a:r>
                <a:rPr lang="en-US" sz="950">
                  <a:solidFill>
                    <a:srgbClr val="A626A4"/>
                  </a:solidFill>
                  <a:latin typeface="Consolas"/>
                  <a:ea typeface="Consolas"/>
                  <a:cs typeface="Consolas"/>
                  <a:sym typeface="Consolas"/>
                </a:rPr>
                <a:t>import</a:t>
              </a:r>
              <a:r>
                <a:rPr lang="en-US" sz="950">
                  <a:solidFill>
                    <a:srgbClr val="383A42"/>
                  </a:solidFill>
                  <a:latin typeface="Consolas"/>
                  <a:ea typeface="Consolas"/>
                  <a:cs typeface="Consolas"/>
                  <a:sym typeface="Consolas"/>
                </a:rPr>
                <a:t> cudf</a:t>
              </a:r>
              <a:br>
                <a:rPr lang="en-US" sz="950">
                  <a:solidFill>
                    <a:srgbClr val="383A42"/>
                  </a:solidFill>
                  <a:latin typeface="Consolas"/>
                  <a:ea typeface="Consolas"/>
                  <a:cs typeface="Consolas"/>
                  <a:sym typeface="Consolas"/>
                </a:rPr>
              </a:br>
              <a:br>
                <a:rPr lang="en-US" sz="950">
                  <a:solidFill>
                    <a:srgbClr val="383A42"/>
                  </a:solidFill>
                  <a:latin typeface="Consolas"/>
                  <a:ea typeface="Consolas"/>
                  <a:cs typeface="Consolas"/>
                  <a:sym typeface="Consolas"/>
                </a:rPr>
              </a:br>
              <a:r>
                <a:rPr lang="en-US" sz="950">
                  <a:solidFill>
                    <a:srgbClr val="383A42"/>
                  </a:solidFill>
                  <a:latin typeface="Consolas"/>
                  <a:ea typeface="Consolas"/>
                  <a:cs typeface="Consolas"/>
                  <a:sym typeface="Consolas"/>
                </a:rPr>
                <a:t>bc = BlazingContext()</a:t>
              </a:r>
              <a:br>
                <a:rPr lang="en-US" sz="950">
                  <a:solidFill>
                    <a:srgbClr val="383A42"/>
                  </a:solidFill>
                  <a:latin typeface="Consolas"/>
                  <a:ea typeface="Consolas"/>
                  <a:cs typeface="Consolas"/>
                  <a:sym typeface="Consolas"/>
                </a:rPr>
              </a:br>
              <a:br>
                <a:rPr lang="en-US" sz="950">
                  <a:solidFill>
                    <a:srgbClr val="383A42"/>
                  </a:solidFill>
                  <a:latin typeface="Consolas"/>
                  <a:ea typeface="Consolas"/>
                  <a:cs typeface="Consolas"/>
                  <a:sym typeface="Consolas"/>
                </a:rPr>
              </a:br>
              <a:r>
                <a:rPr lang="en-US" sz="950">
                  <a:solidFill>
                    <a:srgbClr val="383A42"/>
                  </a:solidFill>
                  <a:latin typeface="Consolas"/>
                  <a:ea typeface="Consolas"/>
                  <a:cs typeface="Consolas"/>
                  <a:sym typeface="Consolas"/>
                </a:rPr>
                <a:t>bc.s(</a:t>
              </a:r>
              <a:r>
                <a:rPr lang="en-US" sz="950">
                  <a:solidFill>
                    <a:srgbClr val="50A14F"/>
                  </a:solidFill>
                  <a:latin typeface="Consolas"/>
                  <a:ea typeface="Consolas"/>
                  <a:cs typeface="Consolas"/>
                  <a:sym typeface="Consolas"/>
                </a:rPr>
                <a:t>'bsql'</a:t>
              </a:r>
              <a:r>
                <a:rPr lang="en-US" sz="950">
                  <a:solidFill>
                    <a:srgbClr val="383A42"/>
                  </a:solidFill>
                  <a:latin typeface="Consolas"/>
                  <a:ea typeface="Consolas"/>
                  <a:cs typeface="Consolas"/>
                  <a:sym typeface="Consolas"/>
                </a:rPr>
                <a:t>, bucket_name=</a:t>
              </a:r>
              <a:r>
                <a:rPr lang="en-US" sz="950">
                  <a:solidFill>
                    <a:srgbClr val="50A14F"/>
                  </a:solidFill>
                  <a:latin typeface="Consolas"/>
                  <a:ea typeface="Consolas"/>
                  <a:cs typeface="Consolas"/>
                  <a:sym typeface="Consolas"/>
                </a:rPr>
                <a:t>'bsql'</a:t>
              </a:r>
              <a:r>
                <a:rPr lang="en-US" sz="950">
                  <a:solidFill>
                    <a:srgbClr val="383A42"/>
                  </a:solidFill>
                  <a:latin typeface="Consolas"/>
                  <a:ea typeface="Consolas"/>
                  <a:cs typeface="Consolas"/>
                  <a:sym typeface="Consolas"/>
                </a:rPr>
                <a:t>, access_key_id=</a:t>
              </a:r>
              <a:r>
                <a:rPr lang="en-US" sz="950">
                  <a:solidFill>
                    <a:srgbClr val="50A14F"/>
                  </a:solidFill>
                  <a:latin typeface="Consolas"/>
                  <a:ea typeface="Consolas"/>
                  <a:cs typeface="Consolas"/>
                  <a:sym typeface="Consolas"/>
                </a:rPr>
                <a:t>'&lt;access_key&gt;'</a:t>
              </a:r>
              <a:r>
                <a:rPr lang="en-US" sz="950">
                  <a:solidFill>
                    <a:srgbClr val="383A42"/>
                  </a:solidFill>
                  <a:latin typeface="Consolas"/>
                  <a:ea typeface="Consolas"/>
                  <a:cs typeface="Consolas"/>
                  <a:sym typeface="Consolas"/>
                </a:rPr>
                <a:t>, secret_key=</a:t>
              </a:r>
              <a:r>
                <a:rPr lang="en-US" sz="950">
                  <a:solidFill>
                    <a:srgbClr val="50A14F"/>
                  </a:solidFill>
                  <a:latin typeface="Consolas"/>
                  <a:ea typeface="Consolas"/>
                  <a:cs typeface="Consolas"/>
                  <a:sym typeface="Consolas"/>
                </a:rPr>
                <a:t>'&lt;secret_key'</a:t>
              </a:r>
              <a:r>
                <a:rPr lang="en-US" sz="950">
                  <a:solidFill>
                    <a:srgbClr val="383A42"/>
                  </a:solidFill>
                  <a:latin typeface="Consolas"/>
                  <a:ea typeface="Consolas"/>
                  <a:cs typeface="Consolas"/>
                  <a:sym typeface="Consolas"/>
                </a:rPr>
                <a:t>)</a:t>
              </a:r>
              <a:br>
                <a:rPr lang="en-US" sz="950">
                  <a:solidFill>
                    <a:srgbClr val="383A42"/>
                  </a:solidFill>
                  <a:latin typeface="Consolas"/>
                  <a:ea typeface="Consolas"/>
                  <a:cs typeface="Consolas"/>
                  <a:sym typeface="Consolas"/>
                </a:rPr>
              </a:br>
              <a:br>
                <a:rPr lang="en-US" sz="950">
                  <a:solidFill>
                    <a:srgbClr val="383A42"/>
                  </a:solidFill>
                  <a:latin typeface="Consolas"/>
                  <a:ea typeface="Consolas"/>
                  <a:cs typeface="Consolas"/>
                  <a:sym typeface="Consolas"/>
                </a:rPr>
              </a:br>
              <a:r>
                <a:rPr lang="en-US" sz="950">
                  <a:solidFill>
                    <a:srgbClr val="383A42"/>
                  </a:solidFill>
                  <a:latin typeface="Consolas"/>
                  <a:ea typeface="Consolas"/>
                  <a:cs typeface="Consolas"/>
                  <a:sym typeface="Consolas"/>
                </a:rPr>
                <a:t>bc.create_table(</a:t>
              </a:r>
              <a:r>
                <a:rPr lang="en-US" sz="950">
                  <a:solidFill>
                    <a:srgbClr val="50A14F"/>
                  </a:solidFill>
                  <a:latin typeface="Consolas"/>
                  <a:ea typeface="Consolas"/>
                  <a:cs typeface="Consolas"/>
                  <a:sym typeface="Consolas"/>
                </a:rPr>
                <a:t>'orders'</a:t>
              </a:r>
              <a:r>
                <a:rPr lang="en-US" sz="950">
                  <a:solidFill>
                    <a:srgbClr val="383A42"/>
                  </a:solidFill>
                  <a:latin typeface="Consolas"/>
                  <a:ea typeface="Consolas"/>
                  <a:cs typeface="Consolas"/>
                  <a:sym typeface="Consolas"/>
                </a:rPr>
                <a:t>, </a:t>
              </a:r>
              <a:r>
                <a:rPr lang="en-US" sz="950">
                  <a:solidFill>
                    <a:srgbClr val="50A14F"/>
                  </a:solidFill>
                  <a:latin typeface="Consolas"/>
                  <a:ea typeface="Consolas"/>
                  <a:cs typeface="Consolas"/>
                  <a:sym typeface="Consolas"/>
                </a:rPr>
                <a:t>s3://bsql/orders/'</a:t>
              </a:r>
              <a:r>
                <a:rPr lang="en-US" sz="950">
                  <a:solidFill>
                    <a:srgbClr val="383A42"/>
                  </a:solidFill>
                  <a:latin typeface="Consolas"/>
                  <a:ea typeface="Consolas"/>
                  <a:cs typeface="Consolas"/>
                  <a:sym typeface="Consolas"/>
                </a:rPr>
                <a:t>)</a:t>
              </a:r>
              <a:br>
                <a:rPr lang="en-US" sz="950">
                  <a:solidFill>
                    <a:srgbClr val="383A42"/>
                  </a:solidFill>
                  <a:latin typeface="Consolas"/>
                  <a:ea typeface="Consolas"/>
                  <a:cs typeface="Consolas"/>
                  <a:sym typeface="Consolas"/>
                </a:rPr>
              </a:br>
              <a:br>
                <a:rPr lang="en-US" sz="950">
                  <a:solidFill>
                    <a:srgbClr val="383A42"/>
                  </a:solidFill>
                  <a:latin typeface="Consolas"/>
                  <a:ea typeface="Consolas"/>
                  <a:cs typeface="Consolas"/>
                  <a:sym typeface="Consolas"/>
                </a:rPr>
              </a:br>
              <a:r>
                <a:rPr lang="en-US" sz="950">
                  <a:solidFill>
                    <a:srgbClr val="383A42"/>
                  </a:solidFill>
                  <a:latin typeface="Consolas"/>
                  <a:ea typeface="Consolas"/>
                  <a:cs typeface="Consolas"/>
                  <a:sym typeface="Consolas"/>
                </a:rPr>
                <a:t>gdf = bc.sql(</a:t>
              </a:r>
              <a:r>
                <a:rPr lang="en-US" sz="950">
                  <a:solidFill>
                    <a:srgbClr val="50A14F"/>
                  </a:solidFill>
                  <a:latin typeface="Consolas"/>
                  <a:ea typeface="Consolas"/>
                  <a:cs typeface="Consolas"/>
                  <a:sym typeface="Consolas"/>
                </a:rPr>
                <a:t>'select * from orders'</a:t>
              </a:r>
              <a:r>
                <a:rPr lang="en-US" sz="950">
                  <a:solidFill>
                    <a:srgbClr val="383A42"/>
                  </a:solidFill>
                  <a:latin typeface="Consolas"/>
                  <a:ea typeface="Consolas"/>
                  <a:cs typeface="Consolas"/>
                  <a:sym typeface="Consolas"/>
                </a:rPr>
                <a:t>).get()</a:t>
              </a:r>
              <a:endParaRPr sz="950"/>
            </a:p>
          </p:txBody>
        </p:sp>
      </p:grpSp>
      <p:sp>
        <p:nvSpPr>
          <p:cNvPr id="1550" name="Google Shape;1550;p162"/>
          <p:cNvSpPr txBox="1"/>
          <p:nvPr>
            <p:ph type="title"/>
          </p:nvPr>
        </p:nvSpPr>
        <p:spPr>
          <a:xfrm>
            <a:off x="498348" y="661226"/>
            <a:ext cx="9976200" cy="59100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None/>
            </a:pPr>
            <a:r>
              <a:rPr lang="en-US"/>
              <a:t>BlazingSQL</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55" name="Shape 1555"/>
        <p:cNvGrpSpPr/>
        <p:nvPr/>
      </p:nvGrpSpPr>
      <p:grpSpPr>
        <a:xfrm>
          <a:off x="0" y="0"/>
          <a:ext cx="0" cy="0"/>
          <a:chOff x="0" y="0"/>
          <a:chExt cx="0" cy="0"/>
        </a:xfrm>
      </p:grpSpPr>
      <p:sp>
        <p:nvSpPr>
          <p:cNvPr id="1556" name="Google Shape;1556;p163"/>
          <p:cNvSpPr txBox="1"/>
          <p:nvPr>
            <p:ph type="title"/>
          </p:nvPr>
        </p:nvSpPr>
        <p:spPr>
          <a:xfrm>
            <a:off x="498348" y="737426"/>
            <a:ext cx="9976200" cy="5910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None/>
            </a:pPr>
            <a:r>
              <a:rPr lang="en-US"/>
              <a:t>RAPIDS + Nuclio</a:t>
            </a:r>
            <a:endParaRPr/>
          </a:p>
        </p:txBody>
      </p:sp>
      <p:sp>
        <p:nvSpPr>
          <p:cNvPr id="1557" name="Google Shape;1557;p163"/>
          <p:cNvSpPr txBox="1"/>
          <p:nvPr>
            <p:ph idx="2" type="body"/>
          </p:nvPr>
        </p:nvSpPr>
        <p:spPr>
          <a:xfrm>
            <a:off x="498348" y="1259533"/>
            <a:ext cx="9976200" cy="525600"/>
          </a:xfrm>
          <a:prstGeom prst="rect">
            <a:avLst/>
          </a:prstGeom>
        </p:spPr>
        <p:txBody>
          <a:bodyPr anchorCtr="0" anchor="t" bIns="45700" lIns="91425" spcFirstLastPara="1" rIns="91425" wrap="square" tIns="45700">
            <a:noAutofit/>
          </a:bodyPr>
          <a:lstStyle/>
          <a:p>
            <a:pPr indent="0" lvl="0" marL="0" rtl="0" algn="ctr">
              <a:spcBef>
                <a:spcPts val="900"/>
              </a:spcBef>
              <a:spcAft>
                <a:spcPts val="900"/>
              </a:spcAft>
              <a:buNone/>
            </a:pPr>
            <a:r>
              <a:rPr lang="en-US"/>
              <a:t>Serverless meets GPUs</a:t>
            </a:r>
            <a:endParaRPr/>
          </a:p>
        </p:txBody>
      </p:sp>
      <p:pic>
        <p:nvPicPr>
          <p:cNvPr id="1558" name="Google Shape;1558;p163"/>
          <p:cNvPicPr preferRelativeResize="0"/>
          <p:nvPr/>
        </p:nvPicPr>
        <p:blipFill>
          <a:blip r:embed="rId3">
            <a:alphaModFix/>
          </a:blip>
          <a:stretch>
            <a:fillRect/>
          </a:stretch>
        </p:blipFill>
        <p:spPr>
          <a:xfrm>
            <a:off x="92188" y="2397150"/>
            <a:ext cx="5094486" cy="2665400"/>
          </a:xfrm>
          <a:prstGeom prst="rect">
            <a:avLst/>
          </a:prstGeom>
          <a:noFill/>
          <a:ln>
            <a:noFill/>
          </a:ln>
        </p:spPr>
      </p:pic>
      <p:sp>
        <p:nvSpPr>
          <p:cNvPr id="1559" name="Google Shape;1559;p163"/>
          <p:cNvSpPr txBox="1"/>
          <p:nvPr/>
        </p:nvSpPr>
        <p:spPr>
          <a:xfrm>
            <a:off x="2678800" y="5414350"/>
            <a:ext cx="5618400" cy="41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100" u="sng">
                <a:solidFill>
                  <a:schemeClr val="hlink"/>
                </a:solidFill>
                <a:hlinkClick r:id="rId4"/>
              </a:rPr>
              <a:t>https://towardsdatascience.com/python-pandas-at-extreme-performance-912912b1047c</a:t>
            </a:r>
            <a:endParaRPr/>
          </a:p>
        </p:txBody>
      </p:sp>
      <p:pic>
        <p:nvPicPr>
          <p:cNvPr id="1560" name="Google Shape;1560;p163"/>
          <p:cNvPicPr preferRelativeResize="0"/>
          <p:nvPr/>
        </p:nvPicPr>
        <p:blipFill>
          <a:blip r:embed="rId5">
            <a:alphaModFix/>
          </a:blip>
          <a:stretch>
            <a:fillRect/>
          </a:stretch>
        </p:blipFill>
        <p:spPr>
          <a:xfrm>
            <a:off x="5700463" y="2552137"/>
            <a:ext cx="5180149" cy="21940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0" name="Shape 530"/>
        <p:cNvGrpSpPr/>
        <p:nvPr/>
      </p:nvGrpSpPr>
      <p:grpSpPr>
        <a:xfrm>
          <a:off x="0" y="0"/>
          <a:ext cx="0" cy="0"/>
          <a:chOff x="0" y="0"/>
          <a:chExt cx="0" cy="0"/>
        </a:xfrm>
      </p:grpSpPr>
      <p:sp>
        <p:nvSpPr>
          <p:cNvPr id="531" name="Google Shape;531;p92"/>
          <p:cNvSpPr txBox="1"/>
          <p:nvPr>
            <p:ph type="title"/>
          </p:nvPr>
        </p:nvSpPr>
        <p:spPr>
          <a:xfrm>
            <a:off x="498348" y="737426"/>
            <a:ext cx="9976200" cy="59100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None/>
            </a:pPr>
            <a:r>
              <a:rPr lang="en-US"/>
              <a:t>Faster Speeds, Real-World Benefits</a:t>
            </a:r>
            <a:endParaRPr/>
          </a:p>
        </p:txBody>
      </p:sp>
      <p:pic>
        <p:nvPicPr>
          <p:cNvPr id="532" name="Google Shape;532;p92"/>
          <p:cNvPicPr preferRelativeResize="0"/>
          <p:nvPr/>
        </p:nvPicPr>
        <p:blipFill rotWithShape="1">
          <a:blip r:embed="rId3">
            <a:alphaModFix/>
          </a:blip>
          <a:srcRect b="0" l="0" r="0" t="0"/>
          <a:stretch/>
        </p:blipFill>
        <p:spPr>
          <a:xfrm>
            <a:off x="237396" y="1925746"/>
            <a:ext cx="3402600" cy="2523000"/>
          </a:xfrm>
          <a:prstGeom prst="rect">
            <a:avLst/>
          </a:prstGeom>
          <a:noFill/>
          <a:ln>
            <a:noFill/>
          </a:ln>
        </p:spPr>
      </p:pic>
      <p:pic>
        <p:nvPicPr>
          <p:cNvPr id="533" name="Google Shape;533;p92"/>
          <p:cNvPicPr preferRelativeResize="0"/>
          <p:nvPr/>
        </p:nvPicPr>
        <p:blipFill rotWithShape="1">
          <a:blip r:embed="rId4">
            <a:alphaModFix/>
          </a:blip>
          <a:srcRect b="0" l="0" r="0" t="0"/>
          <a:stretch/>
        </p:blipFill>
        <p:spPr>
          <a:xfrm>
            <a:off x="3796169" y="1921297"/>
            <a:ext cx="3402600" cy="2523000"/>
          </a:xfrm>
          <a:prstGeom prst="rect">
            <a:avLst/>
          </a:prstGeom>
          <a:noFill/>
          <a:ln>
            <a:noFill/>
          </a:ln>
        </p:spPr>
      </p:pic>
      <p:sp>
        <p:nvSpPr>
          <p:cNvPr id="534" name="Google Shape;534;p92"/>
          <p:cNvSpPr txBox="1"/>
          <p:nvPr/>
        </p:nvSpPr>
        <p:spPr>
          <a:xfrm>
            <a:off x="1204131" y="1613745"/>
            <a:ext cx="2160900" cy="424800"/>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lang="en-US" sz="1200">
                <a:solidFill>
                  <a:schemeClr val="dk2"/>
                </a:solidFill>
                <a:latin typeface="Trebuchet MS"/>
                <a:ea typeface="Trebuchet MS"/>
                <a:cs typeface="Trebuchet MS"/>
                <a:sym typeface="Trebuchet MS"/>
              </a:rPr>
              <a:t>cuIO/cuDF – </a:t>
            </a:r>
            <a:endParaRPr/>
          </a:p>
          <a:p>
            <a:pPr indent="0" lvl="0" marL="0" marR="0" rtl="0" algn="l">
              <a:lnSpc>
                <a:spcPct val="90000"/>
              </a:lnSpc>
              <a:spcBef>
                <a:spcPts val="0"/>
              </a:spcBef>
              <a:spcAft>
                <a:spcPts val="0"/>
              </a:spcAft>
              <a:buNone/>
            </a:pPr>
            <a:r>
              <a:rPr b="1" lang="en-US" sz="1200">
                <a:solidFill>
                  <a:schemeClr val="dk2"/>
                </a:solidFill>
                <a:latin typeface="Trebuchet MS"/>
                <a:ea typeface="Trebuchet MS"/>
                <a:cs typeface="Trebuchet MS"/>
                <a:sym typeface="Trebuchet MS"/>
              </a:rPr>
              <a:t>Load and Data Preparation</a:t>
            </a:r>
            <a:endParaRPr/>
          </a:p>
        </p:txBody>
      </p:sp>
      <p:sp>
        <p:nvSpPr>
          <p:cNvPr id="535" name="Google Shape;535;p92"/>
          <p:cNvSpPr txBox="1"/>
          <p:nvPr/>
        </p:nvSpPr>
        <p:spPr>
          <a:xfrm>
            <a:off x="4758100" y="1779950"/>
            <a:ext cx="2636400" cy="258600"/>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lang="en-US" sz="1200">
                <a:solidFill>
                  <a:schemeClr val="dk2"/>
                </a:solidFill>
                <a:latin typeface="Trebuchet MS"/>
                <a:ea typeface="Trebuchet MS"/>
                <a:cs typeface="Trebuchet MS"/>
                <a:sym typeface="Trebuchet MS"/>
              </a:rPr>
              <a:t>XGBoost Machine Learning</a:t>
            </a:r>
            <a:endParaRPr b="1" sz="1200">
              <a:solidFill>
                <a:schemeClr val="dk2"/>
              </a:solidFill>
              <a:latin typeface="Trebuchet MS"/>
              <a:ea typeface="Trebuchet MS"/>
              <a:cs typeface="Trebuchet MS"/>
              <a:sym typeface="Trebuchet MS"/>
            </a:endParaRPr>
          </a:p>
        </p:txBody>
      </p:sp>
      <p:sp>
        <p:nvSpPr>
          <p:cNvPr id="536" name="Google Shape;536;p92"/>
          <p:cNvSpPr txBox="1"/>
          <p:nvPr/>
        </p:nvSpPr>
        <p:spPr>
          <a:xfrm>
            <a:off x="2671743" y="4496635"/>
            <a:ext cx="6333600" cy="258600"/>
          </a:xfrm>
          <a:prstGeom prst="rect">
            <a:avLst/>
          </a:prstGeom>
          <a:noFill/>
          <a:ln>
            <a:noFill/>
          </a:ln>
        </p:spPr>
        <p:txBody>
          <a:bodyPr anchorCtr="0" anchor="b" bIns="45700" lIns="91425" spcFirstLastPara="1" rIns="91425" wrap="square" tIns="45700">
            <a:noAutofit/>
          </a:bodyPr>
          <a:lstStyle/>
          <a:p>
            <a:pPr indent="0" lvl="0" marL="0" marR="0" rtl="0" algn="ctr">
              <a:lnSpc>
                <a:spcPct val="90000"/>
              </a:lnSpc>
              <a:spcBef>
                <a:spcPts val="0"/>
              </a:spcBef>
              <a:spcAft>
                <a:spcPts val="0"/>
              </a:spcAft>
              <a:buNone/>
            </a:pPr>
            <a:r>
              <a:rPr b="1" lang="en-US" sz="1200">
                <a:solidFill>
                  <a:schemeClr val="dk2"/>
                </a:solidFill>
                <a:latin typeface="Trebuchet MS"/>
                <a:ea typeface="Trebuchet MS"/>
                <a:cs typeface="Trebuchet MS"/>
                <a:sym typeface="Trebuchet MS"/>
              </a:rPr>
              <a:t>Time in seconds (shorter is better)</a:t>
            </a:r>
            <a:endParaRPr/>
          </a:p>
        </p:txBody>
      </p:sp>
      <p:grpSp>
        <p:nvGrpSpPr>
          <p:cNvPr id="537" name="Google Shape;537;p92"/>
          <p:cNvGrpSpPr/>
          <p:nvPr/>
        </p:nvGrpSpPr>
        <p:grpSpPr>
          <a:xfrm>
            <a:off x="3482047" y="4729840"/>
            <a:ext cx="4712855" cy="244800"/>
            <a:chOff x="3035917" y="4638463"/>
            <a:chExt cx="4712855" cy="244800"/>
          </a:xfrm>
        </p:grpSpPr>
        <p:grpSp>
          <p:nvGrpSpPr>
            <p:cNvPr id="538" name="Google Shape;538;p92"/>
            <p:cNvGrpSpPr/>
            <p:nvPr/>
          </p:nvGrpSpPr>
          <p:grpSpPr>
            <a:xfrm>
              <a:off x="3035917" y="4638463"/>
              <a:ext cx="2369796" cy="244800"/>
              <a:chOff x="3035917" y="4638463"/>
              <a:chExt cx="2369796" cy="244800"/>
            </a:xfrm>
          </p:grpSpPr>
          <p:sp>
            <p:nvSpPr>
              <p:cNvPr id="539" name="Google Shape;539;p92"/>
              <p:cNvSpPr txBox="1"/>
              <p:nvPr/>
            </p:nvSpPr>
            <p:spPr>
              <a:xfrm>
                <a:off x="3118213" y="4638463"/>
                <a:ext cx="2287500" cy="244800"/>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lang="en-US" sz="1100">
                    <a:solidFill>
                      <a:schemeClr val="dk2"/>
                    </a:solidFill>
                    <a:latin typeface="Trebuchet MS"/>
                    <a:ea typeface="Trebuchet MS"/>
                    <a:cs typeface="Trebuchet MS"/>
                    <a:sym typeface="Trebuchet MS"/>
                  </a:rPr>
                  <a:t>cuIO/cuDF (Load and Data Prep)</a:t>
                </a:r>
                <a:endParaRPr/>
              </a:p>
            </p:txBody>
          </p:sp>
          <p:sp>
            <p:nvSpPr>
              <p:cNvPr id="540" name="Google Shape;540;p92"/>
              <p:cNvSpPr/>
              <p:nvPr/>
            </p:nvSpPr>
            <p:spPr>
              <a:xfrm>
                <a:off x="3035917" y="4702596"/>
                <a:ext cx="116400" cy="1164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grpSp>
          <p:nvGrpSpPr>
            <p:cNvPr id="541" name="Google Shape;541;p92"/>
            <p:cNvGrpSpPr/>
            <p:nvPr/>
          </p:nvGrpSpPr>
          <p:grpSpPr>
            <a:xfrm>
              <a:off x="5511344" y="4638463"/>
              <a:ext cx="1324509" cy="244800"/>
              <a:chOff x="5508350" y="4638463"/>
              <a:chExt cx="1324509" cy="244800"/>
            </a:xfrm>
          </p:grpSpPr>
          <p:sp>
            <p:nvSpPr>
              <p:cNvPr id="542" name="Google Shape;542;p92"/>
              <p:cNvSpPr txBox="1"/>
              <p:nvPr/>
            </p:nvSpPr>
            <p:spPr>
              <a:xfrm>
                <a:off x="5566559" y="4638463"/>
                <a:ext cx="1266300" cy="244800"/>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lang="en-US" sz="1100">
                    <a:solidFill>
                      <a:schemeClr val="dk2"/>
                    </a:solidFill>
                    <a:latin typeface="Trebuchet MS"/>
                    <a:ea typeface="Trebuchet MS"/>
                    <a:cs typeface="Trebuchet MS"/>
                    <a:sym typeface="Trebuchet MS"/>
                  </a:rPr>
                  <a:t>Data Conversion</a:t>
                </a:r>
                <a:endParaRPr/>
              </a:p>
            </p:txBody>
          </p:sp>
          <p:sp>
            <p:nvSpPr>
              <p:cNvPr id="543" name="Google Shape;543;p92"/>
              <p:cNvSpPr/>
              <p:nvPr/>
            </p:nvSpPr>
            <p:spPr>
              <a:xfrm>
                <a:off x="5508350" y="4702596"/>
                <a:ext cx="116400" cy="116400"/>
              </a:xfrm>
              <a:prstGeom prst="rect">
                <a:avLst/>
              </a:prstGeom>
              <a:solidFill>
                <a:srgbClr val="B3B3B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grpSp>
          <p:nvGrpSpPr>
            <p:cNvPr id="544" name="Google Shape;544;p92"/>
            <p:cNvGrpSpPr/>
            <p:nvPr/>
          </p:nvGrpSpPr>
          <p:grpSpPr>
            <a:xfrm>
              <a:off x="6941713" y="4638463"/>
              <a:ext cx="807059" cy="244800"/>
              <a:chOff x="6768382" y="4638463"/>
              <a:chExt cx="807059" cy="244800"/>
            </a:xfrm>
          </p:grpSpPr>
          <p:sp>
            <p:nvSpPr>
              <p:cNvPr id="545" name="Google Shape;545;p92"/>
              <p:cNvSpPr txBox="1"/>
              <p:nvPr/>
            </p:nvSpPr>
            <p:spPr>
              <a:xfrm>
                <a:off x="6832941" y="4638463"/>
                <a:ext cx="742500" cy="244800"/>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lang="en-US" sz="1100">
                    <a:solidFill>
                      <a:schemeClr val="dk2"/>
                    </a:solidFill>
                    <a:latin typeface="Trebuchet MS"/>
                    <a:ea typeface="Trebuchet MS"/>
                    <a:cs typeface="Trebuchet MS"/>
                    <a:sym typeface="Trebuchet MS"/>
                  </a:rPr>
                  <a:t>XGBoost</a:t>
                </a:r>
                <a:endParaRPr sz="1100">
                  <a:solidFill>
                    <a:schemeClr val="dk2"/>
                  </a:solidFill>
                  <a:latin typeface="Trebuchet MS"/>
                  <a:ea typeface="Trebuchet MS"/>
                  <a:cs typeface="Trebuchet MS"/>
                  <a:sym typeface="Trebuchet MS"/>
                </a:endParaRPr>
              </a:p>
            </p:txBody>
          </p:sp>
          <p:sp>
            <p:nvSpPr>
              <p:cNvPr id="546" name="Google Shape;546;p92"/>
              <p:cNvSpPr/>
              <p:nvPr/>
            </p:nvSpPr>
            <p:spPr>
              <a:xfrm>
                <a:off x="6768382" y="4702596"/>
                <a:ext cx="116400" cy="116400"/>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grpSp>
      <p:cxnSp>
        <p:nvCxnSpPr>
          <p:cNvPr id="547" name="Google Shape;547;p92"/>
          <p:cNvCxnSpPr/>
          <p:nvPr/>
        </p:nvCxnSpPr>
        <p:spPr>
          <a:xfrm>
            <a:off x="393553" y="5111013"/>
            <a:ext cx="10185600" cy="0"/>
          </a:xfrm>
          <a:prstGeom prst="straightConnector1">
            <a:avLst/>
          </a:prstGeom>
          <a:noFill/>
          <a:ln cap="flat" cmpd="sng" w="9525">
            <a:solidFill>
              <a:srgbClr val="868686"/>
            </a:solidFill>
            <a:prstDash val="dot"/>
            <a:round/>
            <a:headEnd len="sm" w="sm" type="none"/>
            <a:tailEnd len="sm" w="sm" type="none"/>
          </a:ln>
        </p:spPr>
      </p:cxnSp>
      <p:grpSp>
        <p:nvGrpSpPr>
          <p:cNvPr id="548" name="Google Shape;548;p92"/>
          <p:cNvGrpSpPr/>
          <p:nvPr/>
        </p:nvGrpSpPr>
        <p:grpSpPr>
          <a:xfrm>
            <a:off x="1332574" y="5186615"/>
            <a:ext cx="8307580" cy="658569"/>
            <a:chOff x="1371564" y="5199441"/>
            <a:chExt cx="8307580" cy="658569"/>
          </a:xfrm>
        </p:grpSpPr>
        <p:grpSp>
          <p:nvGrpSpPr>
            <p:cNvPr id="549" name="Google Shape;549;p92"/>
            <p:cNvGrpSpPr/>
            <p:nvPr/>
          </p:nvGrpSpPr>
          <p:grpSpPr>
            <a:xfrm>
              <a:off x="1371564" y="5202578"/>
              <a:ext cx="2681700" cy="655432"/>
              <a:chOff x="1293585" y="5067038"/>
              <a:chExt cx="2681700" cy="655432"/>
            </a:xfrm>
          </p:grpSpPr>
          <p:sp>
            <p:nvSpPr>
              <p:cNvPr id="550" name="Google Shape;550;p92"/>
              <p:cNvSpPr txBox="1"/>
              <p:nvPr/>
            </p:nvSpPr>
            <p:spPr>
              <a:xfrm>
                <a:off x="1293585" y="5067038"/>
                <a:ext cx="990900" cy="2586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1" lang="en-US" sz="1200">
                    <a:solidFill>
                      <a:srgbClr val="868686"/>
                    </a:solidFill>
                    <a:latin typeface="Trebuchet MS"/>
                    <a:ea typeface="Trebuchet MS"/>
                    <a:cs typeface="Trebuchet MS"/>
                    <a:sym typeface="Trebuchet MS"/>
                  </a:rPr>
                  <a:t>Benchmark</a:t>
                </a:r>
                <a:endParaRPr/>
              </a:p>
            </p:txBody>
          </p:sp>
          <p:sp>
            <p:nvSpPr>
              <p:cNvPr id="551" name="Google Shape;551;p92"/>
              <p:cNvSpPr txBox="1"/>
              <p:nvPr/>
            </p:nvSpPr>
            <p:spPr>
              <a:xfrm>
                <a:off x="1293585" y="5325570"/>
                <a:ext cx="2681700" cy="3969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lang="en-US" sz="1100">
                    <a:solidFill>
                      <a:schemeClr val="dk2"/>
                    </a:solidFill>
                    <a:latin typeface="Trebuchet MS"/>
                    <a:ea typeface="Trebuchet MS"/>
                    <a:cs typeface="Trebuchet MS"/>
                    <a:sym typeface="Trebuchet MS"/>
                  </a:rPr>
                  <a:t>200GB CSV dataset; Data prep includes joins, variable transformations</a:t>
                </a:r>
                <a:endParaRPr/>
              </a:p>
            </p:txBody>
          </p:sp>
        </p:grpSp>
        <p:grpSp>
          <p:nvGrpSpPr>
            <p:cNvPr id="552" name="Google Shape;552;p92"/>
            <p:cNvGrpSpPr/>
            <p:nvPr/>
          </p:nvGrpSpPr>
          <p:grpSpPr>
            <a:xfrm>
              <a:off x="4445925" y="5199441"/>
              <a:ext cx="2785208" cy="655434"/>
              <a:chOff x="4381690" y="5067038"/>
              <a:chExt cx="2785208" cy="655434"/>
            </a:xfrm>
          </p:grpSpPr>
          <p:sp>
            <p:nvSpPr>
              <p:cNvPr id="553" name="Google Shape;553;p92"/>
              <p:cNvSpPr txBox="1"/>
              <p:nvPr/>
            </p:nvSpPr>
            <p:spPr>
              <a:xfrm>
                <a:off x="4381690" y="5067038"/>
                <a:ext cx="2049000" cy="2586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1" lang="en-US" sz="1200">
                    <a:solidFill>
                      <a:srgbClr val="868686"/>
                    </a:solidFill>
                    <a:latin typeface="Trebuchet MS"/>
                    <a:ea typeface="Trebuchet MS"/>
                    <a:cs typeface="Trebuchet MS"/>
                    <a:sym typeface="Trebuchet MS"/>
                  </a:rPr>
                  <a:t>CPU Cluster Configuration</a:t>
                </a:r>
                <a:endParaRPr/>
              </a:p>
            </p:txBody>
          </p:sp>
          <p:sp>
            <p:nvSpPr>
              <p:cNvPr id="554" name="Google Shape;554;p92"/>
              <p:cNvSpPr txBox="1"/>
              <p:nvPr/>
            </p:nvSpPr>
            <p:spPr>
              <a:xfrm>
                <a:off x="4381698" y="5325572"/>
                <a:ext cx="2785200" cy="3969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None/>
                </a:pPr>
                <a:r>
                  <a:rPr lang="en-US" sz="1100">
                    <a:solidFill>
                      <a:schemeClr val="dk2"/>
                    </a:solidFill>
                    <a:latin typeface="Trebuchet MS"/>
                    <a:ea typeface="Trebuchet MS"/>
                    <a:cs typeface="Trebuchet MS"/>
                    <a:sym typeface="Trebuchet MS"/>
                  </a:rPr>
                  <a:t>CPU nodes (61 GiB memory, 8 vCPUs, 64-bit platform), Apache Spark</a:t>
                </a:r>
                <a:endParaRPr/>
              </a:p>
            </p:txBody>
          </p:sp>
        </p:grpSp>
        <p:grpSp>
          <p:nvGrpSpPr>
            <p:cNvPr id="555" name="Google Shape;555;p92"/>
            <p:cNvGrpSpPr/>
            <p:nvPr/>
          </p:nvGrpSpPr>
          <p:grpSpPr>
            <a:xfrm>
              <a:off x="7623844" y="5199441"/>
              <a:ext cx="2055300" cy="655432"/>
              <a:chOff x="7506692" y="5067038"/>
              <a:chExt cx="2055300" cy="655432"/>
            </a:xfrm>
          </p:grpSpPr>
          <p:sp>
            <p:nvSpPr>
              <p:cNvPr id="556" name="Google Shape;556;p92"/>
              <p:cNvSpPr txBox="1"/>
              <p:nvPr/>
            </p:nvSpPr>
            <p:spPr>
              <a:xfrm>
                <a:off x="7506692" y="5067038"/>
                <a:ext cx="2055300" cy="2586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1" lang="en-US" sz="1200">
                    <a:solidFill>
                      <a:srgbClr val="868686"/>
                    </a:solidFill>
                    <a:latin typeface="Trebuchet MS"/>
                    <a:ea typeface="Trebuchet MS"/>
                    <a:cs typeface="Trebuchet MS"/>
                    <a:sym typeface="Trebuchet MS"/>
                  </a:rPr>
                  <a:t>DGX Cluster Configuration</a:t>
                </a:r>
                <a:endParaRPr/>
              </a:p>
            </p:txBody>
          </p:sp>
          <p:sp>
            <p:nvSpPr>
              <p:cNvPr id="557" name="Google Shape;557;p92"/>
              <p:cNvSpPr txBox="1"/>
              <p:nvPr/>
            </p:nvSpPr>
            <p:spPr>
              <a:xfrm>
                <a:off x="7506692" y="5325570"/>
                <a:ext cx="1873200" cy="3969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None/>
                </a:pPr>
                <a:r>
                  <a:rPr lang="en-US" sz="1100">
                    <a:solidFill>
                      <a:schemeClr val="dk2"/>
                    </a:solidFill>
                    <a:latin typeface="Trebuchet MS"/>
                    <a:ea typeface="Trebuchet MS"/>
                    <a:cs typeface="Trebuchet MS"/>
                    <a:sym typeface="Trebuchet MS"/>
                  </a:rPr>
                  <a:t>5x DGX-1 on InfiniBand network</a:t>
                </a:r>
                <a:endParaRPr/>
              </a:p>
            </p:txBody>
          </p:sp>
        </p:grpSp>
      </p:grpSp>
      <p:pic>
        <p:nvPicPr>
          <p:cNvPr id="558" name="Google Shape;558;p92"/>
          <p:cNvPicPr preferRelativeResize="0"/>
          <p:nvPr/>
        </p:nvPicPr>
        <p:blipFill rotWithShape="1">
          <a:blip r:embed="rId5">
            <a:alphaModFix/>
          </a:blip>
          <a:srcRect b="0" l="0" r="0" t="0"/>
          <a:stretch/>
        </p:blipFill>
        <p:spPr>
          <a:xfrm>
            <a:off x="7354943" y="1925746"/>
            <a:ext cx="3402600" cy="2523000"/>
          </a:xfrm>
          <a:prstGeom prst="rect">
            <a:avLst/>
          </a:prstGeom>
          <a:noFill/>
          <a:ln>
            <a:noFill/>
          </a:ln>
        </p:spPr>
      </p:pic>
      <p:sp>
        <p:nvSpPr>
          <p:cNvPr id="559" name="Google Shape;559;p92"/>
          <p:cNvSpPr txBox="1"/>
          <p:nvPr/>
        </p:nvSpPr>
        <p:spPr>
          <a:xfrm>
            <a:off x="10149081" y="2109263"/>
            <a:ext cx="453900" cy="23070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lang="en-US" sz="1000">
                <a:solidFill>
                  <a:srgbClr val="000000"/>
                </a:solidFill>
                <a:latin typeface="Trebuchet MS"/>
                <a:ea typeface="Trebuchet MS"/>
                <a:cs typeface="Trebuchet MS"/>
                <a:sym typeface="Trebuchet MS"/>
              </a:rPr>
              <a:t>8762</a:t>
            </a:r>
            <a:endParaRPr/>
          </a:p>
        </p:txBody>
      </p:sp>
      <p:sp>
        <p:nvSpPr>
          <p:cNvPr id="560" name="Google Shape;560;p92"/>
          <p:cNvSpPr txBox="1"/>
          <p:nvPr/>
        </p:nvSpPr>
        <p:spPr>
          <a:xfrm>
            <a:off x="9611138" y="2449387"/>
            <a:ext cx="453900" cy="23070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lang="en-US" sz="1000">
                <a:solidFill>
                  <a:srgbClr val="000000"/>
                </a:solidFill>
                <a:latin typeface="Trebuchet MS"/>
                <a:ea typeface="Trebuchet MS"/>
                <a:cs typeface="Trebuchet MS"/>
                <a:sym typeface="Trebuchet MS"/>
              </a:rPr>
              <a:t>6148</a:t>
            </a:r>
            <a:endParaRPr/>
          </a:p>
        </p:txBody>
      </p:sp>
      <p:sp>
        <p:nvSpPr>
          <p:cNvPr id="561" name="Google Shape;561;p92"/>
          <p:cNvSpPr txBox="1"/>
          <p:nvPr/>
        </p:nvSpPr>
        <p:spPr>
          <a:xfrm>
            <a:off x="9157168" y="2794759"/>
            <a:ext cx="453900" cy="23070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lang="en-US" sz="1000">
                <a:solidFill>
                  <a:srgbClr val="000000"/>
                </a:solidFill>
                <a:latin typeface="Trebuchet MS"/>
                <a:ea typeface="Trebuchet MS"/>
                <a:cs typeface="Trebuchet MS"/>
                <a:sym typeface="Trebuchet MS"/>
              </a:rPr>
              <a:t>3925</a:t>
            </a:r>
            <a:endParaRPr/>
          </a:p>
        </p:txBody>
      </p:sp>
      <p:sp>
        <p:nvSpPr>
          <p:cNvPr id="562" name="Google Shape;562;p92"/>
          <p:cNvSpPr txBox="1"/>
          <p:nvPr/>
        </p:nvSpPr>
        <p:spPr>
          <a:xfrm>
            <a:off x="9025657" y="3142857"/>
            <a:ext cx="453900" cy="23070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lang="en-US" sz="1000">
                <a:solidFill>
                  <a:srgbClr val="000000"/>
                </a:solidFill>
                <a:latin typeface="Trebuchet MS"/>
                <a:ea typeface="Trebuchet MS"/>
                <a:cs typeface="Trebuchet MS"/>
                <a:sym typeface="Trebuchet MS"/>
              </a:rPr>
              <a:t>3221</a:t>
            </a:r>
            <a:endParaRPr/>
          </a:p>
        </p:txBody>
      </p:sp>
      <p:sp>
        <p:nvSpPr>
          <p:cNvPr id="563" name="Google Shape;563;p92"/>
          <p:cNvSpPr txBox="1"/>
          <p:nvPr/>
        </p:nvSpPr>
        <p:spPr>
          <a:xfrm>
            <a:off x="8418520" y="3492500"/>
            <a:ext cx="607200" cy="23070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lang="en-US" sz="1000">
                <a:solidFill>
                  <a:srgbClr val="000000"/>
                </a:solidFill>
                <a:latin typeface="Trebuchet MS"/>
                <a:ea typeface="Trebuchet MS"/>
                <a:cs typeface="Trebuchet MS"/>
                <a:sym typeface="Trebuchet MS"/>
              </a:rPr>
              <a:t>322</a:t>
            </a:r>
            <a:endParaRPr/>
          </a:p>
        </p:txBody>
      </p:sp>
      <p:sp>
        <p:nvSpPr>
          <p:cNvPr id="564" name="Google Shape;564;p92"/>
          <p:cNvSpPr txBox="1"/>
          <p:nvPr/>
        </p:nvSpPr>
        <p:spPr>
          <a:xfrm>
            <a:off x="8394292" y="3814250"/>
            <a:ext cx="631500" cy="23070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lang="en-US" sz="1000">
                <a:solidFill>
                  <a:srgbClr val="000000"/>
                </a:solidFill>
                <a:latin typeface="Trebuchet MS"/>
                <a:ea typeface="Trebuchet MS"/>
                <a:cs typeface="Trebuchet MS"/>
                <a:sym typeface="Trebuchet MS"/>
              </a:rPr>
              <a:t>213</a:t>
            </a:r>
            <a:endParaRPr/>
          </a:p>
        </p:txBody>
      </p:sp>
      <p:sp>
        <p:nvSpPr>
          <p:cNvPr id="565" name="Google Shape;565;p92"/>
          <p:cNvSpPr txBox="1"/>
          <p:nvPr/>
        </p:nvSpPr>
        <p:spPr>
          <a:xfrm>
            <a:off x="8313590" y="1779945"/>
            <a:ext cx="2160900" cy="258600"/>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lang="en-US" sz="1200">
                <a:solidFill>
                  <a:srgbClr val="000000"/>
                </a:solidFill>
                <a:latin typeface="Trebuchet MS"/>
                <a:ea typeface="Trebuchet MS"/>
                <a:cs typeface="Trebuchet MS"/>
                <a:sym typeface="Trebuchet MS"/>
              </a:rPr>
              <a:t>End-to-End</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64" name="Shape 1564"/>
        <p:cNvGrpSpPr/>
        <p:nvPr/>
      </p:nvGrpSpPr>
      <p:grpSpPr>
        <a:xfrm>
          <a:off x="0" y="0"/>
          <a:ext cx="0" cy="0"/>
          <a:chOff x="0" y="0"/>
          <a:chExt cx="0" cy="0"/>
        </a:xfrm>
      </p:grpSpPr>
      <p:sp>
        <p:nvSpPr>
          <p:cNvPr id="1565" name="Google Shape;1565;p164"/>
          <p:cNvSpPr txBox="1"/>
          <p:nvPr>
            <p:ph type="title"/>
          </p:nvPr>
        </p:nvSpPr>
        <p:spPr>
          <a:xfrm>
            <a:off x="498348" y="737426"/>
            <a:ext cx="9976104" cy="590931"/>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None/>
            </a:pPr>
            <a:r>
              <a:rPr lang="en-US"/>
              <a:t>Deploy RAPIDS Everywhere</a:t>
            </a:r>
            <a:endParaRPr/>
          </a:p>
        </p:txBody>
      </p:sp>
      <p:sp>
        <p:nvSpPr>
          <p:cNvPr id="1566" name="Google Shape;1566;p164"/>
          <p:cNvSpPr txBox="1"/>
          <p:nvPr>
            <p:ph idx="2" type="body"/>
          </p:nvPr>
        </p:nvSpPr>
        <p:spPr>
          <a:xfrm>
            <a:off x="498348" y="1259533"/>
            <a:ext cx="9976104" cy="525463"/>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SzPts val="2000"/>
              <a:buFont typeface="Trebuchet MS"/>
              <a:buNone/>
            </a:pPr>
            <a:r>
              <a:rPr lang="en-US"/>
              <a:t>Focused on robust functionality, deployment, and user experience</a:t>
            </a:r>
            <a:endParaRPr/>
          </a:p>
        </p:txBody>
      </p:sp>
      <p:pic>
        <p:nvPicPr>
          <p:cNvPr id="1567" name="Google Shape;1567;p164"/>
          <p:cNvPicPr preferRelativeResize="0"/>
          <p:nvPr/>
        </p:nvPicPr>
        <p:blipFill rotWithShape="1">
          <a:blip r:embed="rId3">
            <a:alphaModFix/>
          </a:blip>
          <a:srcRect b="0" l="0" r="0" t="0"/>
          <a:stretch/>
        </p:blipFill>
        <p:spPr>
          <a:xfrm>
            <a:off x="498350" y="1857801"/>
            <a:ext cx="3126986" cy="798025"/>
          </a:xfrm>
          <a:prstGeom prst="rect">
            <a:avLst/>
          </a:prstGeom>
          <a:noFill/>
          <a:ln>
            <a:noFill/>
          </a:ln>
        </p:spPr>
      </p:pic>
      <p:pic>
        <p:nvPicPr>
          <p:cNvPr id="1568" name="Google Shape;1568;p164"/>
          <p:cNvPicPr preferRelativeResize="0"/>
          <p:nvPr/>
        </p:nvPicPr>
        <p:blipFill rotWithShape="1">
          <a:blip r:embed="rId4">
            <a:alphaModFix/>
          </a:blip>
          <a:srcRect b="0" l="0" r="0" t="0"/>
          <a:stretch/>
        </p:blipFill>
        <p:spPr>
          <a:xfrm>
            <a:off x="6142360" y="2234387"/>
            <a:ext cx="1869530" cy="540300"/>
          </a:xfrm>
          <a:prstGeom prst="rect">
            <a:avLst/>
          </a:prstGeom>
          <a:noFill/>
          <a:ln>
            <a:noFill/>
          </a:ln>
        </p:spPr>
      </p:pic>
      <p:pic>
        <p:nvPicPr>
          <p:cNvPr id="1569" name="Google Shape;1569;p164"/>
          <p:cNvPicPr preferRelativeResize="0"/>
          <p:nvPr/>
        </p:nvPicPr>
        <p:blipFill rotWithShape="1">
          <a:blip r:embed="rId5">
            <a:alphaModFix/>
          </a:blip>
          <a:srcRect b="0" l="0" r="0" t="0"/>
          <a:stretch/>
        </p:blipFill>
        <p:spPr>
          <a:xfrm>
            <a:off x="3819934" y="1784999"/>
            <a:ext cx="1731870" cy="1731881"/>
          </a:xfrm>
          <a:prstGeom prst="rect">
            <a:avLst/>
          </a:prstGeom>
          <a:noFill/>
          <a:ln>
            <a:noFill/>
          </a:ln>
        </p:spPr>
      </p:pic>
      <p:sp>
        <p:nvSpPr>
          <p:cNvPr id="1570" name="Google Shape;1570;p164"/>
          <p:cNvSpPr txBox="1"/>
          <p:nvPr/>
        </p:nvSpPr>
        <p:spPr>
          <a:xfrm>
            <a:off x="2523182" y="5067530"/>
            <a:ext cx="6052200" cy="10773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600">
                <a:solidFill>
                  <a:schemeClr val="dk2"/>
                </a:solidFill>
                <a:latin typeface="Trebuchet MS"/>
                <a:ea typeface="Trebuchet MS"/>
                <a:cs typeface="Trebuchet MS"/>
                <a:sym typeface="Trebuchet MS"/>
              </a:rPr>
              <a:t>Integration with major cloud providers</a:t>
            </a:r>
            <a:endParaRPr/>
          </a:p>
          <a:p>
            <a:pPr indent="0" lvl="0" marL="0" marR="0" rtl="0" algn="ctr">
              <a:spcBef>
                <a:spcPts val="0"/>
              </a:spcBef>
              <a:spcAft>
                <a:spcPts val="0"/>
              </a:spcAft>
              <a:buNone/>
            </a:pPr>
            <a:r>
              <a:rPr b="1" lang="en-US" sz="1600">
                <a:solidFill>
                  <a:schemeClr val="dk2"/>
                </a:solidFill>
                <a:latin typeface="Trebuchet MS"/>
                <a:ea typeface="Trebuchet MS"/>
                <a:cs typeface="Trebuchet MS"/>
                <a:sym typeface="Trebuchet MS"/>
              </a:rPr>
              <a:t>Both containers and cloud specific machine instances</a:t>
            </a:r>
            <a:endParaRPr/>
          </a:p>
          <a:p>
            <a:pPr indent="0" lvl="0" marL="0" marR="0" rtl="0" algn="ctr">
              <a:spcBef>
                <a:spcPts val="0"/>
              </a:spcBef>
              <a:spcAft>
                <a:spcPts val="0"/>
              </a:spcAft>
              <a:buNone/>
            </a:pPr>
            <a:r>
              <a:rPr b="1" lang="en-US" sz="1600">
                <a:solidFill>
                  <a:schemeClr val="dk2"/>
                </a:solidFill>
                <a:latin typeface="Trebuchet MS"/>
                <a:ea typeface="Trebuchet MS"/>
                <a:cs typeface="Trebuchet MS"/>
                <a:sym typeface="Trebuchet MS"/>
              </a:rPr>
              <a:t>Support for Enterprise and HPC Orchestration Layers</a:t>
            </a:r>
            <a:endParaRPr/>
          </a:p>
          <a:p>
            <a:pPr indent="-184150" lvl="1" marL="742950" marR="0" rtl="0" algn="l">
              <a:spcBef>
                <a:spcPts val="0"/>
              </a:spcBef>
              <a:spcAft>
                <a:spcPts val="0"/>
              </a:spcAft>
              <a:buClr>
                <a:schemeClr val="lt1"/>
              </a:buClr>
              <a:buSzPts val="1600"/>
              <a:buFont typeface="Arial"/>
              <a:buNone/>
            </a:pPr>
            <a:r>
              <a:t/>
            </a:r>
            <a:endParaRPr b="0" i="0" sz="1600" u="none" cap="none" strike="noStrike">
              <a:solidFill>
                <a:schemeClr val="dk2"/>
              </a:solidFill>
              <a:latin typeface="Trebuchet MS"/>
              <a:ea typeface="Trebuchet MS"/>
              <a:cs typeface="Trebuchet MS"/>
              <a:sym typeface="Trebuchet MS"/>
            </a:endParaRPr>
          </a:p>
        </p:txBody>
      </p:sp>
      <p:grpSp>
        <p:nvGrpSpPr>
          <p:cNvPr id="1571" name="Google Shape;1571;p164"/>
          <p:cNvGrpSpPr/>
          <p:nvPr/>
        </p:nvGrpSpPr>
        <p:grpSpPr>
          <a:xfrm>
            <a:off x="498357" y="3185290"/>
            <a:ext cx="2001300" cy="1338326"/>
            <a:chOff x="731532" y="3019940"/>
            <a:chExt cx="2001300" cy="1338326"/>
          </a:xfrm>
        </p:grpSpPr>
        <p:pic>
          <p:nvPicPr>
            <p:cNvPr id="1572" name="Google Shape;1572;p164"/>
            <p:cNvPicPr preferRelativeResize="0"/>
            <p:nvPr/>
          </p:nvPicPr>
          <p:blipFill>
            <a:blip r:embed="rId6">
              <a:alphaModFix/>
            </a:blip>
            <a:stretch>
              <a:fillRect/>
            </a:stretch>
          </p:blipFill>
          <p:spPr>
            <a:xfrm>
              <a:off x="1333174" y="3019940"/>
              <a:ext cx="798011" cy="798039"/>
            </a:xfrm>
            <a:prstGeom prst="rect">
              <a:avLst/>
            </a:prstGeom>
            <a:noFill/>
            <a:ln>
              <a:noFill/>
            </a:ln>
          </p:spPr>
        </p:pic>
        <p:sp>
          <p:nvSpPr>
            <p:cNvPr id="1573" name="Google Shape;1573;p164"/>
            <p:cNvSpPr txBox="1"/>
            <p:nvPr/>
          </p:nvSpPr>
          <p:spPr>
            <a:xfrm>
              <a:off x="731532" y="3817965"/>
              <a:ext cx="2001300" cy="540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800">
                  <a:solidFill>
                    <a:srgbClr val="4486F7"/>
                  </a:solidFill>
                  <a:latin typeface="Trebuchet MS"/>
                  <a:ea typeface="Trebuchet MS"/>
                  <a:cs typeface="Trebuchet MS"/>
                  <a:sym typeface="Trebuchet MS"/>
                </a:rPr>
                <a:t>Cloud Dataproc</a:t>
              </a:r>
              <a:endParaRPr b="1" sz="1800">
                <a:solidFill>
                  <a:srgbClr val="4486F7"/>
                </a:solidFill>
                <a:latin typeface="Trebuchet MS"/>
                <a:ea typeface="Trebuchet MS"/>
                <a:cs typeface="Trebuchet MS"/>
                <a:sym typeface="Trebuchet MS"/>
              </a:endParaRPr>
            </a:p>
          </p:txBody>
        </p:sp>
      </p:grpSp>
      <p:grpSp>
        <p:nvGrpSpPr>
          <p:cNvPr id="1574" name="Google Shape;1574;p164"/>
          <p:cNvGrpSpPr/>
          <p:nvPr/>
        </p:nvGrpSpPr>
        <p:grpSpPr>
          <a:xfrm>
            <a:off x="7966861" y="2115456"/>
            <a:ext cx="2950200" cy="1464961"/>
            <a:chOff x="6958286" y="2948981"/>
            <a:chExt cx="2950200" cy="1464961"/>
          </a:xfrm>
        </p:grpSpPr>
        <p:pic>
          <p:nvPicPr>
            <p:cNvPr id="1575" name="Google Shape;1575;p164"/>
            <p:cNvPicPr preferRelativeResize="0"/>
            <p:nvPr/>
          </p:nvPicPr>
          <p:blipFill>
            <a:blip r:embed="rId7">
              <a:alphaModFix/>
            </a:blip>
            <a:stretch>
              <a:fillRect/>
            </a:stretch>
          </p:blipFill>
          <p:spPr>
            <a:xfrm>
              <a:off x="7940998" y="2948981"/>
              <a:ext cx="984666" cy="984672"/>
            </a:xfrm>
            <a:prstGeom prst="rect">
              <a:avLst/>
            </a:prstGeom>
            <a:noFill/>
            <a:ln>
              <a:noFill/>
            </a:ln>
          </p:spPr>
        </p:pic>
        <p:sp>
          <p:nvSpPr>
            <p:cNvPr id="1576" name="Google Shape;1576;p164"/>
            <p:cNvSpPr txBox="1"/>
            <p:nvPr/>
          </p:nvSpPr>
          <p:spPr>
            <a:xfrm>
              <a:off x="6958286" y="3933642"/>
              <a:ext cx="2950200" cy="480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800">
                  <a:solidFill>
                    <a:srgbClr val="0082D1"/>
                  </a:solidFill>
                  <a:latin typeface="Trebuchet MS"/>
                  <a:ea typeface="Trebuchet MS"/>
                  <a:cs typeface="Trebuchet MS"/>
                  <a:sym typeface="Trebuchet MS"/>
                </a:rPr>
                <a:t>Azure Machine Learning</a:t>
              </a:r>
              <a:endParaRPr b="1" sz="1800">
                <a:solidFill>
                  <a:srgbClr val="0082D1"/>
                </a:solidFill>
                <a:latin typeface="Trebuchet MS"/>
                <a:ea typeface="Trebuchet MS"/>
                <a:cs typeface="Trebuchet MS"/>
                <a:sym typeface="Trebuchet MS"/>
              </a:endParaRPr>
            </a:p>
          </p:txBody>
        </p:sp>
      </p:grpSp>
      <p:pic>
        <p:nvPicPr>
          <p:cNvPr id="1577" name="Google Shape;1577;p164"/>
          <p:cNvPicPr preferRelativeResize="0"/>
          <p:nvPr/>
        </p:nvPicPr>
        <p:blipFill rotWithShape="1">
          <a:blip r:embed="rId8">
            <a:alphaModFix/>
          </a:blip>
          <a:srcRect b="39788" l="12507" r="12910" t="35866"/>
          <a:stretch/>
        </p:blipFill>
        <p:spPr>
          <a:xfrm>
            <a:off x="7839625" y="4367526"/>
            <a:ext cx="2534600" cy="661775"/>
          </a:xfrm>
          <a:prstGeom prst="rect">
            <a:avLst/>
          </a:prstGeom>
          <a:noFill/>
          <a:ln>
            <a:noFill/>
          </a:ln>
        </p:spPr>
      </p:pic>
      <p:pic>
        <p:nvPicPr>
          <p:cNvPr id="1578" name="Google Shape;1578;p164"/>
          <p:cNvPicPr preferRelativeResize="0"/>
          <p:nvPr/>
        </p:nvPicPr>
        <p:blipFill>
          <a:blip r:embed="rId9">
            <a:alphaModFix/>
          </a:blip>
          <a:stretch>
            <a:fillRect/>
          </a:stretch>
        </p:blipFill>
        <p:spPr>
          <a:xfrm>
            <a:off x="2948799" y="3972819"/>
            <a:ext cx="1869525" cy="638770"/>
          </a:xfrm>
          <a:prstGeom prst="rect">
            <a:avLst/>
          </a:prstGeom>
          <a:noFill/>
          <a:ln>
            <a:noFill/>
          </a:ln>
        </p:spPr>
      </p:pic>
      <p:pic>
        <p:nvPicPr>
          <p:cNvPr id="1579" name="Google Shape;1579;p164"/>
          <p:cNvPicPr preferRelativeResize="0"/>
          <p:nvPr/>
        </p:nvPicPr>
        <p:blipFill>
          <a:blip r:embed="rId10">
            <a:alphaModFix/>
          </a:blip>
          <a:stretch>
            <a:fillRect/>
          </a:stretch>
        </p:blipFill>
        <p:spPr>
          <a:xfrm>
            <a:off x="5602025" y="3680688"/>
            <a:ext cx="2950201" cy="58657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84" name="Shape 1584"/>
        <p:cNvGrpSpPr/>
        <p:nvPr/>
      </p:nvGrpSpPr>
      <p:grpSpPr>
        <a:xfrm>
          <a:off x="0" y="0"/>
          <a:ext cx="0" cy="0"/>
          <a:chOff x="0" y="0"/>
          <a:chExt cx="0" cy="0"/>
        </a:xfrm>
      </p:grpSpPr>
      <p:sp>
        <p:nvSpPr>
          <p:cNvPr id="1585" name="Google Shape;1585;p165"/>
          <p:cNvSpPr txBox="1"/>
          <p:nvPr>
            <p:ph type="title"/>
          </p:nvPr>
        </p:nvSpPr>
        <p:spPr>
          <a:xfrm>
            <a:off x="498298" y="917576"/>
            <a:ext cx="9976200" cy="5910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None/>
            </a:pPr>
            <a:r>
              <a:rPr lang="en-US"/>
              <a:t>5 Steps to getting started with RAPIDS</a:t>
            </a:r>
            <a:endParaRPr/>
          </a:p>
        </p:txBody>
      </p:sp>
      <p:sp>
        <p:nvSpPr>
          <p:cNvPr id="1586" name="Google Shape;1586;p165"/>
          <p:cNvSpPr txBox="1"/>
          <p:nvPr>
            <p:ph idx="1" type="body"/>
          </p:nvPr>
        </p:nvSpPr>
        <p:spPr>
          <a:xfrm>
            <a:off x="516750" y="2103027"/>
            <a:ext cx="9948600" cy="3027300"/>
          </a:xfrm>
          <a:prstGeom prst="rect">
            <a:avLst/>
          </a:prstGeom>
        </p:spPr>
        <p:txBody>
          <a:bodyPr anchorCtr="0" anchor="t" bIns="45700" lIns="91425" spcFirstLastPara="1" rIns="91425" wrap="square" tIns="45700">
            <a:noAutofit/>
          </a:bodyPr>
          <a:lstStyle/>
          <a:p>
            <a:pPr indent="-355600" lvl="0" marL="457200" rtl="0" algn="l">
              <a:lnSpc>
                <a:spcPct val="150000"/>
              </a:lnSpc>
              <a:spcBef>
                <a:spcPts val="0"/>
              </a:spcBef>
              <a:spcAft>
                <a:spcPts val="0"/>
              </a:spcAft>
              <a:buClr>
                <a:srgbClr val="24292E"/>
              </a:buClr>
              <a:buSzPts val="2000"/>
              <a:buFont typeface="Arial"/>
              <a:buAutoNum type="arabicPeriod"/>
            </a:pPr>
            <a:r>
              <a:rPr b="1" lang="en-US" sz="2000">
                <a:solidFill>
                  <a:srgbClr val="24292E"/>
                </a:solidFill>
              </a:rPr>
              <a:t>Install</a:t>
            </a:r>
            <a:r>
              <a:rPr lang="en-US" sz="2000">
                <a:solidFill>
                  <a:srgbClr val="24292E"/>
                </a:solidFill>
              </a:rPr>
              <a:t> RAPIDS on using </a:t>
            </a:r>
            <a:r>
              <a:rPr lang="en-US" sz="2000" u="sng">
                <a:solidFill>
                  <a:srgbClr val="0366D6"/>
                </a:solidFill>
                <a:hlinkClick r:id="rId3"/>
              </a:rPr>
              <a:t>Docker, Conda</a:t>
            </a:r>
            <a:r>
              <a:rPr lang="en-US" sz="2000">
                <a:solidFill>
                  <a:srgbClr val="24292E"/>
                </a:solidFill>
              </a:rPr>
              <a:t>, or </a:t>
            </a:r>
            <a:r>
              <a:rPr lang="en-US" sz="2000" u="sng">
                <a:solidFill>
                  <a:srgbClr val="0366D6"/>
                </a:solidFill>
                <a:hlinkClick r:id="rId4"/>
              </a:rPr>
              <a:t>Colab</a:t>
            </a:r>
            <a:endParaRPr sz="2000" u="sng">
              <a:solidFill>
                <a:srgbClr val="0366D6"/>
              </a:solidFill>
              <a:hlinkClick r:id="rId5"/>
            </a:endParaRPr>
          </a:p>
          <a:p>
            <a:pPr indent="-355600" lvl="0" marL="457200" rtl="0" algn="l">
              <a:lnSpc>
                <a:spcPct val="150000"/>
              </a:lnSpc>
              <a:spcBef>
                <a:spcPts val="0"/>
              </a:spcBef>
              <a:spcAft>
                <a:spcPts val="0"/>
              </a:spcAft>
              <a:buClr>
                <a:srgbClr val="24292E"/>
              </a:buClr>
              <a:buSzPts val="2000"/>
              <a:buFont typeface="Arial"/>
              <a:buAutoNum type="arabicPeriod"/>
            </a:pPr>
            <a:r>
              <a:rPr b="1" lang="en-US" sz="2000">
                <a:solidFill>
                  <a:srgbClr val="24292E"/>
                </a:solidFill>
              </a:rPr>
              <a:t>Explore </a:t>
            </a:r>
            <a:r>
              <a:rPr lang="en-US" sz="2000">
                <a:solidFill>
                  <a:srgbClr val="24292E"/>
                </a:solidFill>
              </a:rPr>
              <a:t>our </a:t>
            </a:r>
            <a:r>
              <a:rPr lang="en-US" sz="2000" u="sng">
                <a:solidFill>
                  <a:srgbClr val="0366D6"/>
                </a:solidFill>
                <a:hlinkClick r:id="rId6"/>
              </a:rPr>
              <a:t>walk through videos</a:t>
            </a:r>
            <a:r>
              <a:rPr lang="en-US" sz="2000">
                <a:solidFill>
                  <a:srgbClr val="24292E"/>
                </a:solidFill>
              </a:rPr>
              <a:t>, </a:t>
            </a:r>
            <a:r>
              <a:rPr lang="en-US" sz="2000" u="sng">
                <a:solidFill>
                  <a:srgbClr val="0366D6"/>
                </a:solidFill>
                <a:hlinkClick r:id="rId7"/>
              </a:rPr>
              <a:t>blog content</a:t>
            </a:r>
            <a:r>
              <a:rPr lang="en-US" sz="2000">
                <a:solidFill>
                  <a:srgbClr val="24292E"/>
                </a:solidFill>
              </a:rPr>
              <a:t>, our </a:t>
            </a:r>
            <a:r>
              <a:rPr lang="en-US" sz="2000" u="sng">
                <a:solidFill>
                  <a:srgbClr val="4A86E8"/>
                </a:solidFill>
                <a:hlinkClick r:id="rId8"/>
              </a:rPr>
              <a:t>github</a:t>
            </a:r>
            <a:r>
              <a:rPr lang="en-US" sz="2000">
                <a:solidFill>
                  <a:srgbClr val="24292E"/>
                </a:solidFill>
              </a:rPr>
              <a:t>, the </a:t>
            </a:r>
            <a:r>
              <a:rPr lang="en-US" sz="2000" u="sng">
                <a:solidFill>
                  <a:srgbClr val="0366D6"/>
                </a:solidFill>
                <a:hlinkClick r:id="rId9"/>
              </a:rPr>
              <a:t>tutorial notebooks</a:t>
            </a:r>
            <a:r>
              <a:rPr lang="en-US" sz="2000">
                <a:solidFill>
                  <a:srgbClr val="24292E"/>
                </a:solidFill>
              </a:rPr>
              <a:t>, and our </a:t>
            </a:r>
            <a:r>
              <a:rPr lang="en-US" sz="2000" u="sng">
                <a:solidFill>
                  <a:srgbClr val="0366D6"/>
                </a:solidFill>
                <a:hlinkClick r:id="rId10"/>
              </a:rPr>
              <a:t>examples workflows</a:t>
            </a:r>
            <a:r>
              <a:rPr lang="en-US" sz="2000">
                <a:solidFill>
                  <a:srgbClr val="24292E"/>
                </a:solidFill>
              </a:rPr>
              <a:t>,</a:t>
            </a:r>
            <a:endParaRPr sz="2000">
              <a:solidFill>
                <a:srgbClr val="24292E"/>
              </a:solidFill>
            </a:endParaRPr>
          </a:p>
          <a:p>
            <a:pPr indent="-355600" lvl="0" marL="457200" rtl="0" algn="l">
              <a:lnSpc>
                <a:spcPct val="150000"/>
              </a:lnSpc>
              <a:spcBef>
                <a:spcPts val="0"/>
              </a:spcBef>
              <a:spcAft>
                <a:spcPts val="0"/>
              </a:spcAft>
              <a:buClr>
                <a:srgbClr val="24292E"/>
              </a:buClr>
              <a:buSzPts val="2000"/>
              <a:buFont typeface="Arial"/>
              <a:buAutoNum type="arabicPeriod"/>
            </a:pPr>
            <a:r>
              <a:rPr b="1" lang="en-US" sz="2000">
                <a:solidFill>
                  <a:srgbClr val="24292E"/>
                </a:solidFill>
              </a:rPr>
              <a:t>Build</a:t>
            </a:r>
            <a:r>
              <a:rPr b="1" lang="en-US" sz="2000">
                <a:solidFill>
                  <a:srgbClr val="24292E"/>
                </a:solidFill>
              </a:rPr>
              <a:t> </a:t>
            </a:r>
            <a:r>
              <a:rPr lang="en-US" sz="2000">
                <a:solidFill>
                  <a:srgbClr val="24292E"/>
                </a:solidFill>
              </a:rPr>
              <a:t>your own data science workflows.</a:t>
            </a:r>
            <a:endParaRPr sz="2000">
              <a:solidFill>
                <a:srgbClr val="24292E"/>
              </a:solidFill>
            </a:endParaRPr>
          </a:p>
          <a:p>
            <a:pPr indent="-355600" lvl="0" marL="457200" rtl="0" algn="l">
              <a:lnSpc>
                <a:spcPct val="150000"/>
              </a:lnSpc>
              <a:spcBef>
                <a:spcPts val="0"/>
              </a:spcBef>
              <a:spcAft>
                <a:spcPts val="0"/>
              </a:spcAft>
              <a:buClr>
                <a:srgbClr val="24292E"/>
              </a:buClr>
              <a:buSzPts val="2000"/>
              <a:buFont typeface="Arial"/>
              <a:buAutoNum type="arabicPeriod"/>
            </a:pPr>
            <a:r>
              <a:rPr b="1" lang="en-US" sz="2000">
                <a:solidFill>
                  <a:srgbClr val="24292E"/>
                </a:solidFill>
              </a:rPr>
              <a:t>Join </a:t>
            </a:r>
            <a:r>
              <a:rPr lang="en-US" sz="2000">
                <a:solidFill>
                  <a:srgbClr val="24292E"/>
                </a:solidFill>
              </a:rPr>
              <a:t>our community conversations on </a:t>
            </a:r>
            <a:r>
              <a:rPr lang="en-US" sz="2000" u="sng">
                <a:solidFill>
                  <a:srgbClr val="0366D6"/>
                </a:solidFill>
                <a:hlinkClick r:id="rId11"/>
              </a:rPr>
              <a:t>Slack</a:t>
            </a:r>
            <a:r>
              <a:rPr lang="en-US" sz="2000">
                <a:solidFill>
                  <a:srgbClr val="24292E"/>
                </a:solidFill>
              </a:rPr>
              <a:t>, </a:t>
            </a:r>
            <a:r>
              <a:rPr lang="en-US" sz="2000" u="sng">
                <a:solidFill>
                  <a:srgbClr val="0366D6"/>
                </a:solidFill>
                <a:hlinkClick r:id="rId12"/>
              </a:rPr>
              <a:t>Google</a:t>
            </a:r>
            <a:r>
              <a:rPr lang="en-US" sz="2000">
                <a:solidFill>
                  <a:srgbClr val="24292E"/>
                </a:solidFill>
              </a:rPr>
              <a:t>, and </a:t>
            </a:r>
            <a:r>
              <a:rPr lang="en-US" sz="2000" u="sng">
                <a:solidFill>
                  <a:srgbClr val="0366D6"/>
                </a:solidFill>
                <a:hlinkClick r:id="rId13"/>
              </a:rPr>
              <a:t>Twitter</a:t>
            </a:r>
            <a:endParaRPr sz="2000">
              <a:solidFill>
                <a:srgbClr val="24292E"/>
              </a:solidFill>
            </a:endParaRPr>
          </a:p>
          <a:p>
            <a:pPr indent="-355600" lvl="0" marL="457200" rtl="0" algn="l">
              <a:lnSpc>
                <a:spcPct val="150000"/>
              </a:lnSpc>
              <a:spcBef>
                <a:spcPts val="0"/>
              </a:spcBef>
              <a:spcAft>
                <a:spcPts val="0"/>
              </a:spcAft>
              <a:buClr>
                <a:srgbClr val="24292E"/>
              </a:buClr>
              <a:buSzPts val="2000"/>
              <a:buFont typeface="Arial"/>
              <a:buAutoNum type="arabicPeriod"/>
            </a:pPr>
            <a:r>
              <a:rPr b="1" lang="en-US" sz="2000">
                <a:solidFill>
                  <a:srgbClr val="24292E"/>
                </a:solidFill>
              </a:rPr>
              <a:t>Contribute </a:t>
            </a:r>
            <a:r>
              <a:rPr lang="en-US" sz="2000">
                <a:solidFill>
                  <a:srgbClr val="24292E"/>
                </a:solidFill>
              </a:rPr>
              <a:t>back. Don't forget to ask and answer questions on </a:t>
            </a:r>
            <a:r>
              <a:rPr lang="en-US" sz="2000" u="sng">
                <a:solidFill>
                  <a:srgbClr val="0366D6"/>
                </a:solidFill>
                <a:hlinkClick r:id="rId14"/>
              </a:rPr>
              <a:t>Stack Overflow</a:t>
            </a:r>
            <a:endParaRPr sz="2000"/>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91" name="Shape 1591"/>
        <p:cNvGrpSpPr/>
        <p:nvPr/>
      </p:nvGrpSpPr>
      <p:grpSpPr>
        <a:xfrm>
          <a:off x="0" y="0"/>
          <a:ext cx="0" cy="0"/>
          <a:chOff x="0" y="0"/>
          <a:chExt cx="0" cy="0"/>
        </a:xfrm>
      </p:grpSpPr>
      <p:sp>
        <p:nvSpPr>
          <p:cNvPr id="1592" name="Google Shape;1592;p166"/>
          <p:cNvSpPr txBox="1"/>
          <p:nvPr>
            <p:ph type="title"/>
          </p:nvPr>
        </p:nvSpPr>
        <p:spPr>
          <a:xfrm>
            <a:off x="498348" y="432626"/>
            <a:ext cx="9976200" cy="5910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None/>
            </a:pPr>
            <a:r>
              <a:rPr lang="en-US"/>
              <a:t>Easy Installation</a:t>
            </a:r>
            <a:endParaRPr/>
          </a:p>
        </p:txBody>
      </p:sp>
      <p:sp>
        <p:nvSpPr>
          <p:cNvPr id="1593" name="Google Shape;1593;p166"/>
          <p:cNvSpPr txBox="1"/>
          <p:nvPr>
            <p:ph idx="2" type="body"/>
          </p:nvPr>
        </p:nvSpPr>
        <p:spPr>
          <a:xfrm>
            <a:off x="498300" y="900375"/>
            <a:ext cx="9976200" cy="525600"/>
          </a:xfrm>
          <a:prstGeom prst="rect">
            <a:avLst/>
          </a:prstGeom>
        </p:spPr>
        <p:txBody>
          <a:bodyPr anchorCtr="0" anchor="t" bIns="45700" lIns="91425" spcFirstLastPara="1" rIns="91425" wrap="square" tIns="45700">
            <a:noAutofit/>
          </a:bodyPr>
          <a:lstStyle/>
          <a:p>
            <a:pPr indent="0" lvl="0" marL="0" rtl="0" algn="ctr">
              <a:spcBef>
                <a:spcPts val="900"/>
              </a:spcBef>
              <a:spcAft>
                <a:spcPts val="900"/>
              </a:spcAft>
              <a:buNone/>
            </a:pPr>
            <a:r>
              <a:rPr lang="en-US"/>
              <a:t>Interactive Installation Guide </a:t>
            </a:r>
            <a:endParaRPr/>
          </a:p>
        </p:txBody>
      </p:sp>
      <p:pic>
        <p:nvPicPr>
          <p:cNvPr id="1594" name="Google Shape;1594;p166"/>
          <p:cNvPicPr preferRelativeResize="0"/>
          <p:nvPr/>
        </p:nvPicPr>
        <p:blipFill>
          <a:blip r:embed="rId3">
            <a:alphaModFix/>
          </a:blip>
          <a:stretch>
            <a:fillRect/>
          </a:stretch>
        </p:blipFill>
        <p:spPr>
          <a:xfrm>
            <a:off x="2203713" y="1349775"/>
            <a:ext cx="6565376" cy="4441426"/>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99" name="Shape 1599"/>
        <p:cNvGrpSpPr/>
        <p:nvPr/>
      </p:nvGrpSpPr>
      <p:grpSpPr>
        <a:xfrm>
          <a:off x="0" y="0"/>
          <a:ext cx="0" cy="0"/>
          <a:chOff x="0" y="0"/>
          <a:chExt cx="0" cy="0"/>
        </a:xfrm>
      </p:grpSpPr>
      <p:sp>
        <p:nvSpPr>
          <p:cNvPr id="1600" name="Google Shape;1600;p167"/>
          <p:cNvSpPr txBox="1"/>
          <p:nvPr>
            <p:ph type="title"/>
          </p:nvPr>
        </p:nvSpPr>
        <p:spPr>
          <a:xfrm>
            <a:off x="498298" y="500126"/>
            <a:ext cx="9976200" cy="5910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None/>
            </a:pPr>
            <a:r>
              <a:rPr lang="en-US"/>
              <a:t>Explore: RAPIDS Github</a:t>
            </a:r>
            <a:endParaRPr/>
          </a:p>
        </p:txBody>
      </p:sp>
      <p:sp>
        <p:nvSpPr>
          <p:cNvPr id="1601" name="Google Shape;1601;p167"/>
          <p:cNvSpPr txBox="1"/>
          <p:nvPr>
            <p:ph idx="2" type="body"/>
          </p:nvPr>
        </p:nvSpPr>
        <p:spPr>
          <a:xfrm>
            <a:off x="498298" y="1022233"/>
            <a:ext cx="9976200" cy="525600"/>
          </a:xfrm>
          <a:prstGeom prst="rect">
            <a:avLst/>
          </a:prstGeom>
        </p:spPr>
        <p:txBody>
          <a:bodyPr anchorCtr="0" anchor="t" bIns="45700" lIns="91425" spcFirstLastPara="1" rIns="91425" wrap="square" tIns="45700">
            <a:noAutofit/>
          </a:bodyPr>
          <a:lstStyle/>
          <a:p>
            <a:pPr indent="0" lvl="0" marL="0" rtl="0" algn="ctr">
              <a:spcBef>
                <a:spcPts val="900"/>
              </a:spcBef>
              <a:spcAft>
                <a:spcPts val="900"/>
              </a:spcAft>
              <a:buNone/>
            </a:pPr>
            <a:r>
              <a:rPr lang="en-US"/>
              <a:t>https://github.com/rapidsai </a:t>
            </a:r>
            <a:endParaRPr/>
          </a:p>
        </p:txBody>
      </p:sp>
      <p:pic>
        <p:nvPicPr>
          <p:cNvPr id="1602" name="Google Shape;1602;p167"/>
          <p:cNvPicPr preferRelativeResize="0"/>
          <p:nvPr/>
        </p:nvPicPr>
        <p:blipFill>
          <a:blip r:embed="rId3">
            <a:alphaModFix/>
          </a:blip>
          <a:stretch>
            <a:fillRect/>
          </a:stretch>
        </p:blipFill>
        <p:spPr>
          <a:xfrm>
            <a:off x="1297888" y="1541900"/>
            <a:ext cx="8377024" cy="4173100"/>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06" name="Shape 1606"/>
        <p:cNvGrpSpPr/>
        <p:nvPr/>
      </p:nvGrpSpPr>
      <p:grpSpPr>
        <a:xfrm>
          <a:off x="0" y="0"/>
          <a:ext cx="0" cy="0"/>
          <a:chOff x="0" y="0"/>
          <a:chExt cx="0" cy="0"/>
        </a:xfrm>
      </p:grpSpPr>
      <p:sp>
        <p:nvSpPr>
          <p:cNvPr id="1607" name="Google Shape;1607;p168"/>
          <p:cNvSpPr txBox="1"/>
          <p:nvPr>
            <p:ph type="title"/>
          </p:nvPr>
        </p:nvSpPr>
        <p:spPr>
          <a:xfrm>
            <a:off x="498298" y="428346"/>
            <a:ext cx="9976200" cy="59100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None/>
            </a:pPr>
            <a:r>
              <a:rPr lang="en-US"/>
              <a:t>Explore: RAPIDS Docs</a:t>
            </a:r>
            <a:endParaRPr/>
          </a:p>
        </p:txBody>
      </p:sp>
      <p:sp>
        <p:nvSpPr>
          <p:cNvPr id="1608" name="Google Shape;1608;p168"/>
          <p:cNvSpPr txBox="1"/>
          <p:nvPr>
            <p:ph idx="2" type="body"/>
          </p:nvPr>
        </p:nvSpPr>
        <p:spPr>
          <a:xfrm>
            <a:off x="498298" y="950453"/>
            <a:ext cx="9976200" cy="52560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SzPts val="2000"/>
              <a:buFont typeface="Trebuchet MS"/>
              <a:buNone/>
            </a:pPr>
            <a:r>
              <a:rPr lang="en-US"/>
              <a:t>Improved and easier to use!</a:t>
            </a:r>
            <a:endParaRPr/>
          </a:p>
        </p:txBody>
      </p:sp>
      <p:sp>
        <p:nvSpPr>
          <p:cNvPr id="1609" name="Google Shape;1609;p168"/>
          <p:cNvSpPr txBox="1"/>
          <p:nvPr/>
        </p:nvSpPr>
        <p:spPr>
          <a:xfrm>
            <a:off x="4060656" y="5333209"/>
            <a:ext cx="3260700" cy="42480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lang="en-US" sz="2400">
                <a:solidFill>
                  <a:schemeClr val="dk2"/>
                </a:solidFill>
                <a:latin typeface="Trebuchet MS"/>
                <a:ea typeface="Trebuchet MS"/>
                <a:cs typeface="Trebuchet MS"/>
                <a:sym typeface="Trebuchet MS"/>
              </a:rPr>
              <a:t>https://docs.rapids.ai</a:t>
            </a:r>
            <a:endParaRPr sz="2400">
              <a:solidFill>
                <a:schemeClr val="dk2"/>
              </a:solidFill>
              <a:latin typeface="Trebuchet MS"/>
              <a:ea typeface="Trebuchet MS"/>
              <a:cs typeface="Trebuchet MS"/>
              <a:sym typeface="Trebuchet MS"/>
            </a:endParaRPr>
          </a:p>
        </p:txBody>
      </p:sp>
      <p:pic>
        <p:nvPicPr>
          <p:cNvPr id="1610" name="Google Shape;1610;p168"/>
          <p:cNvPicPr preferRelativeResize="0"/>
          <p:nvPr/>
        </p:nvPicPr>
        <p:blipFill>
          <a:blip r:embed="rId3">
            <a:alphaModFix/>
          </a:blip>
          <a:stretch>
            <a:fillRect/>
          </a:stretch>
        </p:blipFill>
        <p:spPr>
          <a:xfrm>
            <a:off x="2953988" y="1510203"/>
            <a:ext cx="5064825" cy="3552358"/>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14" name="Shape 1614"/>
        <p:cNvGrpSpPr/>
        <p:nvPr/>
      </p:nvGrpSpPr>
      <p:grpSpPr>
        <a:xfrm>
          <a:off x="0" y="0"/>
          <a:ext cx="0" cy="0"/>
          <a:chOff x="0" y="0"/>
          <a:chExt cx="0" cy="0"/>
        </a:xfrm>
      </p:grpSpPr>
      <p:sp>
        <p:nvSpPr>
          <p:cNvPr id="1615" name="Google Shape;1615;p169"/>
          <p:cNvSpPr txBox="1"/>
          <p:nvPr>
            <p:ph type="title"/>
          </p:nvPr>
        </p:nvSpPr>
        <p:spPr>
          <a:xfrm>
            <a:off x="498348" y="249746"/>
            <a:ext cx="9976200" cy="59100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None/>
            </a:pPr>
            <a:r>
              <a:rPr lang="en-US"/>
              <a:t>Explore: RAPIDS Code and Blogs</a:t>
            </a:r>
            <a:endParaRPr/>
          </a:p>
        </p:txBody>
      </p:sp>
      <p:sp>
        <p:nvSpPr>
          <p:cNvPr id="1616" name="Google Shape;1616;p169"/>
          <p:cNvSpPr txBox="1"/>
          <p:nvPr>
            <p:ph idx="2" type="body"/>
          </p:nvPr>
        </p:nvSpPr>
        <p:spPr>
          <a:xfrm>
            <a:off x="498348" y="771853"/>
            <a:ext cx="9976200" cy="52560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SzPts val="2000"/>
              <a:buFont typeface="Trebuchet MS"/>
              <a:buNone/>
            </a:pPr>
            <a:r>
              <a:rPr lang="en-US"/>
              <a:t>Check out our code and how we use it</a:t>
            </a:r>
            <a:endParaRPr/>
          </a:p>
        </p:txBody>
      </p:sp>
      <p:pic>
        <p:nvPicPr>
          <p:cNvPr id="1617" name="Google Shape;1617;p169"/>
          <p:cNvPicPr preferRelativeResize="0"/>
          <p:nvPr/>
        </p:nvPicPr>
        <p:blipFill>
          <a:blip r:embed="rId3">
            <a:alphaModFix/>
          </a:blip>
          <a:stretch>
            <a:fillRect/>
          </a:stretch>
        </p:blipFill>
        <p:spPr>
          <a:xfrm>
            <a:off x="5854900" y="1449853"/>
            <a:ext cx="4619653" cy="3730957"/>
          </a:xfrm>
          <a:prstGeom prst="rect">
            <a:avLst/>
          </a:prstGeom>
          <a:noFill/>
          <a:ln>
            <a:noFill/>
          </a:ln>
        </p:spPr>
      </p:pic>
      <p:pic>
        <p:nvPicPr>
          <p:cNvPr id="1618" name="Google Shape;1618;p169"/>
          <p:cNvPicPr preferRelativeResize="0"/>
          <p:nvPr/>
        </p:nvPicPr>
        <p:blipFill>
          <a:blip r:embed="rId4">
            <a:alphaModFix/>
          </a:blip>
          <a:stretch>
            <a:fillRect/>
          </a:stretch>
        </p:blipFill>
        <p:spPr>
          <a:xfrm>
            <a:off x="366378" y="1449853"/>
            <a:ext cx="4862083" cy="3730958"/>
          </a:xfrm>
          <a:prstGeom prst="rect">
            <a:avLst/>
          </a:prstGeom>
          <a:noFill/>
          <a:ln>
            <a:noFill/>
          </a:ln>
        </p:spPr>
      </p:pic>
      <p:sp>
        <p:nvSpPr>
          <p:cNvPr id="1619" name="Google Shape;1619;p169"/>
          <p:cNvSpPr txBox="1"/>
          <p:nvPr/>
        </p:nvSpPr>
        <p:spPr>
          <a:xfrm>
            <a:off x="1335965" y="5333200"/>
            <a:ext cx="2922900" cy="324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800" u="sng">
                <a:solidFill>
                  <a:schemeClr val="hlink"/>
                </a:solidFill>
                <a:hlinkClick r:id="rId5"/>
              </a:rPr>
              <a:t>https://github.com/rapidsai</a:t>
            </a:r>
            <a:endParaRPr sz="1800"/>
          </a:p>
        </p:txBody>
      </p:sp>
      <p:sp>
        <p:nvSpPr>
          <p:cNvPr id="1620" name="Google Shape;1620;p169"/>
          <p:cNvSpPr txBox="1"/>
          <p:nvPr/>
        </p:nvSpPr>
        <p:spPr>
          <a:xfrm>
            <a:off x="6964525" y="5333200"/>
            <a:ext cx="3390600" cy="324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800" u="sng">
                <a:solidFill>
                  <a:schemeClr val="hlink"/>
                </a:solidFill>
                <a:hlinkClick r:id="rId6"/>
              </a:rPr>
              <a:t>https://medium.com/rapids-ai</a:t>
            </a:r>
            <a:endParaRPr sz="1800"/>
          </a:p>
        </p:txBody>
      </p:sp>
    </p:spTree>
  </p:cSld>
  <p:clrMapOvr>
    <a:masterClrMapping/>
  </p:clrMapOvr>
  <mc:AlternateContent>
    <mc:Choice Requires="p14">
      <p:transition spd="slow" p14:dur="700">
        <p:fade/>
      </p:transition>
    </mc:Choice>
    <mc:Fallback>
      <p:transition spd="slow">
        <p:fade/>
      </p:transition>
    </mc:Fallback>
  </mc:AlternateContent>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24" name="Shape 1624"/>
        <p:cNvGrpSpPr/>
        <p:nvPr/>
      </p:nvGrpSpPr>
      <p:grpSpPr>
        <a:xfrm>
          <a:off x="0" y="0"/>
          <a:ext cx="0" cy="0"/>
          <a:chOff x="0" y="0"/>
          <a:chExt cx="0" cy="0"/>
        </a:xfrm>
      </p:grpSpPr>
      <p:pic>
        <p:nvPicPr>
          <p:cNvPr id="1625" name="Google Shape;1625;p170"/>
          <p:cNvPicPr preferRelativeResize="0"/>
          <p:nvPr/>
        </p:nvPicPr>
        <p:blipFill>
          <a:blip r:embed="rId3">
            <a:alphaModFix/>
          </a:blip>
          <a:stretch>
            <a:fillRect/>
          </a:stretch>
        </p:blipFill>
        <p:spPr>
          <a:xfrm>
            <a:off x="5775275" y="2060775"/>
            <a:ext cx="4949126" cy="2358149"/>
          </a:xfrm>
          <a:prstGeom prst="rect">
            <a:avLst/>
          </a:prstGeom>
          <a:noFill/>
          <a:ln>
            <a:noFill/>
          </a:ln>
        </p:spPr>
      </p:pic>
      <p:sp>
        <p:nvSpPr>
          <p:cNvPr id="1626" name="Google Shape;1626;p170"/>
          <p:cNvSpPr txBox="1"/>
          <p:nvPr>
            <p:ph type="title"/>
          </p:nvPr>
        </p:nvSpPr>
        <p:spPr>
          <a:xfrm>
            <a:off x="498348" y="249746"/>
            <a:ext cx="9976200" cy="59100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None/>
            </a:pPr>
            <a:r>
              <a:rPr lang="en-US"/>
              <a:t>Explore: Notebooks Contrib</a:t>
            </a:r>
            <a:endParaRPr/>
          </a:p>
        </p:txBody>
      </p:sp>
      <p:sp>
        <p:nvSpPr>
          <p:cNvPr id="1627" name="Google Shape;1627;p170"/>
          <p:cNvSpPr txBox="1"/>
          <p:nvPr>
            <p:ph idx="2" type="body"/>
          </p:nvPr>
        </p:nvSpPr>
        <p:spPr>
          <a:xfrm>
            <a:off x="498348" y="771853"/>
            <a:ext cx="9976200" cy="52560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SzPts val="2000"/>
              <a:buFont typeface="Trebuchet MS"/>
              <a:buNone/>
            </a:pPr>
            <a:r>
              <a:rPr lang="en-US"/>
              <a:t>T</a:t>
            </a:r>
            <a:r>
              <a:rPr lang="en-US"/>
              <a:t>utorials, examples, </a:t>
            </a:r>
            <a:r>
              <a:rPr lang="en-US"/>
              <a:t>and various </a:t>
            </a:r>
            <a:r>
              <a:rPr lang="en-US"/>
              <a:t>E2E demos available, with Youtube explanations, code walkthroughs and use cases</a:t>
            </a:r>
            <a:endParaRPr/>
          </a:p>
        </p:txBody>
      </p:sp>
      <p:pic>
        <p:nvPicPr>
          <p:cNvPr id="1628" name="Google Shape;1628;p170"/>
          <p:cNvPicPr preferRelativeResize="0"/>
          <p:nvPr/>
        </p:nvPicPr>
        <p:blipFill rotWithShape="1">
          <a:blip r:embed="rId4">
            <a:alphaModFix/>
          </a:blip>
          <a:srcRect b="0" l="1617" r="1530" t="0"/>
          <a:stretch/>
        </p:blipFill>
        <p:spPr>
          <a:xfrm>
            <a:off x="294400" y="1646925"/>
            <a:ext cx="4862624" cy="3294226"/>
          </a:xfrm>
          <a:prstGeom prst="rect">
            <a:avLst/>
          </a:prstGeom>
          <a:noFill/>
          <a:ln>
            <a:noFill/>
          </a:ln>
        </p:spPr>
      </p:pic>
      <p:sp>
        <p:nvSpPr>
          <p:cNvPr id="1629" name="Google Shape;1629;p170"/>
          <p:cNvSpPr/>
          <p:nvPr/>
        </p:nvSpPr>
        <p:spPr>
          <a:xfrm>
            <a:off x="6537650" y="2060775"/>
            <a:ext cx="528000" cy="142200"/>
          </a:xfrm>
          <a:prstGeom prst="rect">
            <a:avLst/>
          </a:prstGeom>
          <a:solidFill>
            <a:srgbClr val="FCFC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170"/>
          <p:cNvSpPr/>
          <p:nvPr/>
        </p:nvSpPr>
        <p:spPr>
          <a:xfrm>
            <a:off x="5775275" y="3197775"/>
            <a:ext cx="1219200" cy="1005000"/>
          </a:xfrm>
          <a:prstGeom prst="roundRect">
            <a:avLst>
              <a:gd fmla="val 9191" name="adj"/>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170"/>
          <p:cNvSpPr/>
          <p:nvPr/>
        </p:nvSpPr>
        <p:spPr>
          <a:xfrm>
            <a:off x="8191500" y="3197775"/>
            <a:ext cx="1219200" cy="1005000"/>
          </a:xfrm>
          <a:prstGeom prst="roundRect">
            <a:avLst>
              <a:gd fmla="val 9191" name="adj"/>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170"/>
          <p:cNvSpPr/>
          <p:nvPr/>
        </p:nvSpPr>
        <p:spPr>
          <a:xfrm>
            <a:off x="405300" y="2365600"/>
            <a:ext cx="4640100" cy="659700"/>
          </a:xfrm>
          <a:prstGeom prst="roundRect">
            <a:avLst>
              <a:gd fmla="val 9191" name="adj"/>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33" name="Google Shape;1633;p170"/>
          <p:cNvCxnSpPr>
            <a:stCxn id="1632" idx="3"/>
            <a:endCxn id="1630" idx="0"/>
          </p:cNvCxnSpPr>
          <p:nvPr/>
        </p:nvCxnSpPr>
        <p:spPr>
          <a:xfrm>
            <a:off x="5045400" y="2695450"/>
            <a:ext cx="1339500" cy="502200"/>
          </a:xfrm>
          <a:prstGeom prst="bentConnector2">
            <a:avLst/>
          </a:prstGeom>
          <a:noFill/>
          <a:ln cap="flat" cmpd="sng" w="38100">
            <a:solidFill>
              <a:srgbClr val="FF0000"/>
            </a:solidFill>
            <a:prstDash val="dash"/>
            <a:round/>
            <a:headEnd len="med" w="med" type="none"/>
            <a:tailEnd len="med" w="med" type="none"/>
          </a:ln>
        </p:spPr>
      </p:cxnSp>
      <p:cxnSp>
        <p:nvCxnSpPr>
          <p:cNvPr id="1634" name="Google Shape;1634;p170"/>
          <p:cNvCxnSpPr>
            <a:endCxn id="1631" idx="0"/>
          </p:cNvCxnSpPr>
          <p:nvPr/>
        </p:nvCxnSpPr>
        <p:spPr>
          <a:xfrm>
            <a:off x="5045400" y="2695575"/>
            <a:ext cx="3755700" cy="502200"/>
          </a:xfrm>
          <a:prstGeom prst="bentConnector2">
            <a:avLst/>
          </a:prstGeom>
          <a:noFill/>
          <a:ln cap="flat" cmpd="sng" w="38100">
            <a:solidFill>
              <a:srgbClr val="FF0000"/>
            </a:solidFill>
            <a:prstDash val="dash"/>
            <a:round/>
            <a:headEnd len="med" w="med" type="none"/>
            <a:tailEnd len="med" w="med" type="none"/>
          </a:ln>
        </p:spPr>
      </p:cxnSp>
    </p:spTree>
  </p:cSld>
  <p:clrMapOvr>
    <a:masterClrMapping/>
  </p:clrMapOvr>
  <mc:AlternateContent>
    <mc:Choice Requires="p14">
      <p:transition spd="slow" p14:dur="700">
        <p:fade/>
      </p:transition>
    </mc:Choice>
    <mc:Fallback>
      <p:transition spd="slow">
        <p:fade/>
      </p:transition>
    </mc:Fallback>
  </mc:AlternateContent>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39" name="Shape 1639"/>
        <p:cNvGrpSpPr/>
        <p:nvPr/>
      </p:nvGrpSpPr>
      <p:grpSpPr>
        <a:xfrm>
          <a:off x="0" y="0"/>
          <a:ext cx="0" cy="0"/>
          <a:chOff x="0" y="0"/>
          <a:chExt cx="0" cy="0"/>
        </a:xfrm>
      </p:grpSpPr>
      <p:sp>
        <p:nvSpPr>
          <p:cNvPr id="1640" name="Google Shape;1640;p171"/>
          <p:cNvSpPr txBox="1"/>
          <p:nvPr>
            <p:ph type="title"/>
          </p:nvPr>
        </p:nvSpPr>
        <p:spPr>
          <a:xfrm>
            <a:off x="498348" y="737426"/>
            <a:ext cx="9976200" cy="5910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None/>
            </a:pPr>
            <a:r>
              <a:rPr lang="en-US"/>
              <a:t>Join the Conversation</a:t>
            </a:r>
            <a:endParaRPr/>
          </a:p>
        </p:txBody>
      </p:sp>
      <p:pic>
        <p:nvPicPr>
          <p:cNvPr id="1641" name="Google Shape;1641;p171"/>
          <p:cNvPicPr preferRelativeResize="0"/>
          <p:nvPr/>
        </p:nvPicPr>
        <p:blipFill>
          <a:blip r:embed="rId3">
            <a:alphaModFix/>
          </a:blip>
          <a:stretch>
            <a:fillRect/>
          </a:stretch>
        </p:blipFill>
        <p:spPr>
          <a:xfrm>
            <a:off x="154000" y="2136633"/>
            <a:ext cx="10668000" cy="2244399"/>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46" name="Shape 1646"/>
        <p:cNvGrpSpPr/>
        <p:nvPr/>
      </p:nvGrpSpPr>
      <p:grpSpPr>
        <a:xfrm>
          <a:off x="0" y="0"/>
          <a:ext cx="0" cy="0"/>
          <a:chOff x="0" y="0"/>
          <a:chExt cx="0" cy="0"/>
        </a:xfrm>
      </p:grpSpPr>
      <p:sp>
        <p:nvSpPr>
          <p:cNvPr id="1647" name="Google Shape;1647;p172"/>
          <p:cNvSpPr txBox="1"/>
          <p:nvPr>
            <p:ph type="title"/>
          </p:nvPr>
        </p:nvSpPr>
        <p:spPr>
          <a:xfrm>
            <a:off x="499898" y="500126"/>
            <a:ext cx="9976200" cy="5910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None/>
            </a:pPr>
            <a:r>
              <a:rPr lang="en-US"/>
              <a:t>Contribute Back</a:t>
            </a:r>
            <a:endParaRPr/>
          </a:p>
        </p:txBody>
      </p:sp>
      <p:sp>
        <p:nvSpPr>
          <p:cNvPr id="1648" name="Google Shape;1648;p172"/>
          <p:cNvSpPr txBox="1"/>
          <p:nvPr>
            <p:ph idx="2" type="body"/>
          </p:nvPr>
        </p:nvSpPr>
        <p:spPr>
          <a:xfrm>
            <a:off x="499898" y="1022233"/>
            <a:ext cx="9976200" cy="525600"/>
          </a:xfrm>
          <a:prstGeom prst="rect">
            <a:avLst/>
          </a:prstGeom>
        </p:spPr>
        <p:txBody>
          <a:bodyPr anchorCtr="0" anchor="t" bIns="45700" lIns="91425" spcFirstLastPara="1" rIns="91425" wrap="square" tIns="45700">
            <a:noAutofit/>
          </a:bodyPr>
          <a:lstStyle/>
          <a:p>
            <a:pPr indent="0" lvl="0" marL="0" rtl="0" algn="ctr">
              <a:spcBef>
                <a:spcPts val="900"/>
              </a:spcBef>
              <a:spcAft>
                <a:spcPts val="900"/>
              </a:spcAft>
              <a:buNone/>
            </a:pPr>
            <a:r>
              <a:rPr lang="en-US"/>
              <a:t>Issues, feature requests, PRs, Blogs, Tutorials, Videos, QA...bring your best!</a:t>
            </a:r>
            <a:endParaRPr/>
          </a:p>
        </p:txBody>
      </p:sp>
      <p:pic>
        <p:nvPicPr>
          <p:cNvPr id="1649" name="Google Shape;1649;p172"/>
          <p:cNvPicPr preferRelativeResize="0"/>
          <p:nvPr/>
        </p:nvPicPr>
        <p:blipFill>
          <a:blip r:embed="rId3">
            <a:alphaModFix/>
          </a:blip>
          <a:stretch>
            <a:fillRect/>
          </a:stretch>
        </p:blipFill>
        <p:spPr>
          <a:xfrm>
            <a:off x="4273725" y="1961588"/>
            <a:ext cx="3896973" cy="1672975"/>
          </a:xfrm>
          <a:prstGeom prst="rect">
            <a:avLst/>
          </a:prstGeom>
          <a:noFill/>
          <a:ln cap="flat" cmpd="sng" w="19050">
            <a:solidFill>
              <a:schemeClr val="lt2"/>
            </a:solidFill>
            <a:prstDash val="solid"/>
            <a:round/>
            <a:headEnd len="sm" w="sm" type="none"/>
            <a:tailEnd len="sm" w="sm" type="none"/>
          </a:ln>
          <a:effectLst>
            <a:outerShdw blurRad="57150" rotWithShape="0" algn="bl" dir="5400000" dist="19050">
              <a:srgbClr val="000000">
                <a:alpha val="50000"/>
              </a:srgbClr>
            </a:outerShdw>
          </a:effectLst>
        </p:spPr>
      </p:pic>
      <p:pic>
        <p:nvPicPr>
          <p:cNvPr id="1650" name="Google Shape;1650;p172"/>
          <p:cNvPicPr preferRelativeResize="0"/>
          <p:nvPr/>
        </p:nvPicPr>
        <p:blipFill>
          <a:blip r:embed="rId4">
            <a:alphaModFix/>
          </a:blip>
          <a:stretch>
            <a:fillRect/>
          </a:stretch>
        </p:blipFill>
        <p:spPr>
          <a:xfrm>
            <a:off x="7245775" y="2777425"/>
            <a:ext cx="3230325" cy="2680001"/>
          </a:xfrm>
          <a:prstGeom prst="rect">
            <a:avLst/>
          </a:prstGeom>
          <a:noFill/>
          <a:ln>
            <a:noFill/>
          </a:ln>
          <a:effectLst>
            <a:outerShdw blurRad="57150" rotWithShape="0" algn="bl" dir="5400000" dist="19050">
              <a:srgbClr val="000000">
                <a:alpha val="50000"/>
              </a:srgbClr>
            </a:outerShdw>
          </a:effectLst>
        </p:spPr>
      </p:pic>
      <p:grpSp>
        <p:nvGrpSpPr>
          <p:cNvPr id="1651" name="Google Shape;1651;p172"/>
          <p:cNvGrpSpPr/>
          <p:nvPr/>
        </p:nvGrpSpPr>
        <p:grpSpPr>
          <a:xfrm>
            <a:off x="499900" y="2199975"/>
            <a:ext cx="3573024" cy="3452900"/>
            <a:chOff x="387375" y="2004525"/>
            <a:chExt cx="3573024" cy="3452900"/>
          </a:xfrm>
        </p:grpSpPr>
        <p:pic>
          <p:nvPicPr>
            <p:cNvPr id="1652" name="Google Shape;1652;p172"/>
            <p:cNvPicPr preferRelativeResize="0"/>
            <p:nvPr/>
          </p:nvPicPr>
          <p:blipFill rotWithShape="1">
            <a:blip r:embed="rId5">
              <a:alphaModFix/>
            </a:blip>
            <a:srcRect b="2334" l="0" r="0" t="0"/>
            <a:stretch/>
          </p:blipFill>
          <p:spPr>
            <a:xfrm>
              <a:off x="387375" y="2004525"/>
              <a:ext cx="3573024" cy="3452900"/>
            </a:xfrm>
            <a:prstGeom prst="rect">
              <a:avLst/>
            </a:prstGeom>
            <a:noFill/>
            <a:ln cap="flat" cmpd="sng" w="19050">
              <a:solidFill>
                <a:schemeClr val="lt2"/>
              </a:solidFill>
              <a:prstDash val="solid"/>
              <a:round/>
              <a:headEnd len="sm" w="sm" type="none"/>
              <a:tailEnd len="sm" w="sm" type="none"/>
            </a:ln>
          </p:spPr>
        </p:pic>
        <p:pic>
          <p:nvPicPr>
            <p:cNvPr id="1653" name="Google Shape;1653;p172"/>
            <p:cNvPicPr preferRelativeResize="0"/>
            <p:nvPr/>
          </p:nvPicPr>
          <p:blipFill>
            <a:blip r:embed="rId6">
              <a:alphaModFix/>
            </a:blip>
            <a:stretch>
              <a:fillRect/>
            </a:stretch>
          </p:blipFill>
          <p:spPr>
            <a:xfrm>
              <a:off x="402336" y="4197096"/>
              <a:ext cx="2635424" cy="173350"/>
            </a:xfrm>
            <a:prstGeom prst="rect">
              <a:avLst/>
            </a:prstGeom>
            <a:noFill/>
            <a:ln>
              <a:noFill/>
            </a:ln>
          </p:spPr>
        </p:pic>
      </p:grpSp>
      <p:pic>
        <p:nvPicPr>
          <p:cNvPr id="1654" name="Google Shape;1654;p172"/>
          <p:cNvPicPr preferRelativeResize="0"/>
          <p:nvPr/>
        </p:nvPicPr>
        <p:blipFill>
          <a:blip r:embed="rId7">
            <a:alphaModFix/>
          </a:blip>
          <a:stretch>
            <a:fillRect/>
          </a:stretch>
        </p:blipFill>
        <p:spPr>
          <a:xfrm>
            <a:off x="3296108" y="4931257"/>
            <a:ext cx="4085192" cy="888316"/>
          </a:xfrm>
          <a:prstGeom prst="rect">
            <a:avLst/>
          </a:prstGeom>
          <a:noFill/>
          <a:ln cap="flat" cmpd="sng" w="19050">
            <a:solidFill>
              <a:schemeClr val="lt2"/>
            </a:solidFill>
            <a:prstDash val="solid"/>
            <a:round/>
            <a:headEnd len="sm" w="sm" type="none"/>
            <a:tailEnd len="sm" w="sm" type="none"/>
          </a:ln>
          <a:effectLst>
            <a:outerShdw blurRad="57150" rotWithShape="0" algn="bl" dir="5400000" dist="19050">
              <a:srgbClr val="000000">
                <a:alpha val="50000"/>
              </a:srgbClr>
            </a:outerShdw>
          </a:effectLst>
        </p:spPr>
      </p:pic>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59" name="Shape 1659"/>
        <p:cNvGrpSpPr/>
        <p:nvPr/>
      </p:nvGrpSpPr>
      <p:grpSpPr>
        <a:xfrm>
          <a:off x="0" y="0"/>
          <a:ext cx="0" cy="0"/>
          <a:chOff x="0" y="0"/>
          <a:chExt cx="0" cy="0"/>
        </a:xfrm>
      </p:grpSpPr>
      <p:sp>
        <p:nvSpPr>
          <p:cNvPr id="1660" name="Google Shape;1660;p173"/>
          <p:cNvSpPr txBox="1"/>
          <p:nvPr>
            <p:ph type="title"/>
          </p:nvPr>
        </p:nvSpPr>
        <p:spPr>
          <a:xfrm>
            <a:off x="1864071" y="2399131"/>
            <a:ext cx="7244700" cy="1374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Getting Started</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9" name="Shape 569"/>
        <p:cNvGrpSpPr/>
        <p:nvPr/>
      </p:nvGrpSpPr>
      <p:grpSpPr>
        <a:xfrm>
          <a:off x="0" y="0"/>
          <a:ext cx="0" cy="0"/>
          <a:chOff x="0" y="0"/>
          <a:chExt cx="0" cy="0"/>
        </a:xfrm>
      </p:grpSpPr>
      <p:sp>
        <p:nvSpPr>
          <p:cNvPr id="570" name="Google Shape;570;p93"/>
          <p:cNvSpPr txBox="1"/>
          <p:nvPr>
            <p:ph type="title"/>
          </p:nvPr>
        </p:nvSpPr>
        <p:spPr>
          <a:xfrm>
            <a:off x="498348" y="737426"/>
            <a:ext cx="9976200" cy="59100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None/>
            </a:pPr>
            <a:r>
              <a:rPr lang="en-US"/>
              <a:t>Faster Speeds, Real-World Benefits</a:t>
            </a:r>
            <a:endParaRPr/>
          </a:p>
        </p:txBody>
      </p:sp>
      <p:sp>
        <p:nvSpPr>
          <p:cNvPr id="571" name="Google Shape;571;p93"/>
          <p:cNvSpPr txBox="1"/>
          <p:nvPr/>
        </p:nvSpPr>
        <p:spPr>
          <a:xfrm>
            <a:off x="1204131" y="1613745"/>
            <a:ext cx="2160900" cy="424800"/>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lang="en-US" sz="1200">
                <a:solidFill>
                  <a:schemeClr val="dk2"/>
                </a:solidFill>
                <a:latin typeface="Trebuchet MS"/>
                <a:ea typeface="Trebuchet MS"/>
                <a:cs typeface="Trebuchet MS"/>
                <a:sym typeface="Trebuchet MS"/>
              </a:rPr>
              <a:t>cuIO/cuDF – </a:t>
            </a:r>
            <a:endParaRPr/>
          </a:p>
          <a:p>
            <a:pPr indent="0" lvl="0" marL="0" marR="0" rtl="0" algn="l">
              <a:lnSpc>
                <a:spcPct val="90000"/>
              </a:lnSpc>
              <a:spcBef>
                <a:spcPts val="0"/>
              </a:spcBef>
              <a:spcAft>
                <a:spcPts val="0"/>
              </a:spcAft>
              <a:buNone/>
            </a:pPr>
            <a:r>
              <a:rPr b="1" lang="en-US" sz="1200">
                <a:solidFill>
                  <a:schemeClr val="dk2"/>
                </a:solidFill>
                <a:latin typeface="Trebuchet MS"/>
                <a:ea typeface="Trebuchet MS"/>
                <a:cs typeface="Trebuchet MS"/>
                <a:sym typeface="Trebuchet MS"/>
              </a:rPr>
              <a:t>Load and Data Preparation</a:t>
            </a:r>
            <a:endParaRPr/>
          </a:p>
        </p:txBody>
      </p:sp>
      <p:sp>
        <p:nvSpPr>
          <p:cNvPr id="572" name="Google Shape;572;p93"/>
          <p:cNvSpPr txBox="1"/>
          <p:nvPr/>
        </p:nvSpPr>
        <p:spPr>
          <a:xfrm>
            <a:off x="4758100" y="1779950"/>
            <a:ext cx="2636400" cy="258600"/>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lang="en-US" sz="1200">
                <a:solidFill>
                  <a:schemeClr val="dk2"/>
                </a:solidFill>
                <a:latin typeface="Trebuchet MS"/>
                <a:ea typeface="Trebuchet MS"/>
                <a:cs typeface="Trebuchet MS"/>
                <a:sym typeface="Trebuchet MS"/>
              </a:rPr>
              <a:t>XGBoost Machine Learning</a:t>
            </a:r>
            <a:endParaRPr b="1" sz="1200">
              <a:solidFill>
                <a:schemeClr val="dk2"/>
              </a:solidFill>
              <a:latin typeface="Trebuchet MS"/>
              <a:ea typeface="Trebuchet MS"/>
              <a:cs typeface="Trebuchet MS"/>
              <a:sym typeface="Trebuchet MS"/>
            </a:endParaRPr>
          </a:p>
        </p:txBody>
      </p:sp>
      <p:sp>
        <p:nvSpPr>
          <p:cNvPr id="573" name="Google Shape;573;p93"/>
          <p:cNvSpPr txBox="1"/>
          <p:nvPr/>
        </p:nvSpPr>
        <p:spPr>
          <a:xfrm>
            <a:off x="2671743" y="4496635"/>
            <a:ext cx="6333600" cy="258600"/>
          </a:xfrm>
          <a:prstGeom prst="rect">
            <a:avLst/>
          </a:prstGeom>
          <a:noFill/>
          <a:ln>
            <a:noFill/>
          </a:ln>
        </p:spPr>
        <p:txBody>
          <a:bodyPr anchorCtr="0" anchor="b" bIns="45700" lIns="91425" spcFirstLastPara="1" rIns="91425" wrap="square" tIns="45700">
            <a:noAutofit/>
          </a:bodyPr>
          <a:lstStyle/>
          <a:p>
            <a:pPr indent="0" lvl="0" marL="0" marR="0" rtl="0" algn="ctr">
              <a:lnSpc>
                <a:spcPct val="90000"/>
              </a:lnSpc>
              <a:spcBef>
                <a:spcPts val="0"/>
              </a:spcBef>
              <a:spcAft>
                <a:spcPts val="0"/>
              </a:spcAft>
              <a:buNone/>
            </a:pPr>
            <a:r>
              <a:rPr b="1" lang="en-US" sz="1200">
                <a:solidFill>
                  <a:schemeClr val="dk2"/>
                </a:solidFill>
                <a:latin typeface="Trebuchet MS"/>
                <a:ea typeface="Trebuchet MS"/>
                <a:cs typeface="Trebuchet MS"/>
                <a:sym typeface="Trebuchet MS"/>
              </a:rPr>
              <a:t>Time in seconds (shorter is better)</a:t>
            </a:r>
            <a:endParaRPr/>
          </a:p>
        </p:txBody>
      </p:sp>
      <p:grpSp>
        <p:nvGrpSpPr>
          <p:cNvPr id="574" name="Google Shape;574;p93"/>
          <p:cNvGrpSpPr/>
          <p:nvPr/>
        </p:nvGrpSpPr>
        <p:grpSpPr>
          <a:xfrm>
            <a:off x="3482047" y="4729840"/>
            <a:ext cx="4712855" cy="244800"/>
            <a:chOff x="3035917" y="4638463"/>
            <a:chExt cx="4712855" cy="244800"/>
          </a:xfrm>
        </p:grpSpPr>
        <p:grpSp>
          <p:nvGrpSpPr>
            <p:cNvPr id="575" name="Google Shape;575;p93"/>
            <p:cNvGrpSpPr/>
            <p:nvPr/>
          </p:nvGrpSpPr>
          <p:grpSpPr>
            <a:xfrm>
              <a:off x="3035917" y="4638463"/>
              <a:ext cx="2369796" cy="244800"/>
              <a:chOff x="3035917" y="4638463"/>
              <a:chExt cx="2369796" cy="244800"/>
            </a:xfrm>
          </p:grpSpPr>
          <p:sp>
            <p:nvSpPr>
              <p:cNvPr id="576" name="Google Shape;576;p93"/>
              <p:cNvSpPr txBox="1"/>
              <p:nvPr/>
            </p:nvSpPr>
            <p:spPr>
              <a:xfrm>
                <a:off x="3118213" y="4638463"/>
                <a:ext cx="2287500" cy="244800"/>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lang="en-US" sz="1100">
                    <a:solidFill>
                      <a:schemeClr val="dk2"/>
                    </a:solidFill>
                    <a:latin typeface="Trebuchet MS"/>
                    <a:ea typeface="Trebuchet MS"/>
                    <a:cs typeface="Trebuchet MS"/>
                    <a:sym typeface="Trebuchet MS"/>
                  </a:rPr>
                  <a:t>cuIO/cuDF (Load and Data Prep)</a:t>
                </a:r>
                <a:endParaRPr/>
              </a:p>
            </p:txBody>
          </p:sp>
          <p:sp>
            <p:nvSpPr>
              <p:cNvPr id="577" name="Google Shape;577;p93"/>
              <p:cNvSpPr/>
              <p:nvPr/>
            </p:nvSpPr>
            <p:spPr>
              <a:xfrm>
                <a:off x="3035917" y="4702596"/>
                <a:ext cx="116400" cy="1164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grpSp>
          <p:nvGrpSpPr>
            <p:cNvPr id="578" name="Google Shape;578;p93"/>
            <p:cNvGrpSpPr/>
            <p:nvPr/>
          </p:nvGrpSpPr>
          <p:grpSpPr>
            <a:xfrm>
              <a:off x="5511344" y="4638463"/>
              <a:ext cx="1324509" cy="244800"/>
              <a:chOff x="5508350" y="4638463"/>
              <a:chExt cx="1324509" cy="244800"/>
            </a:xfrm>
          </p:grpSpPr>
          <p:sp>
            <p:nvSpPr>
              <p:cNvPr id="579" name="Google Shape;579;p93"/>
              <p:cNvSpPr txBox="1"/>
              <p:nvPr/>
            </p:nvSpPr>
            <p:spPr>
              <a:xfrm>
                <a:off x="5566559" y="4638463"/>
                <a:ext cx="1266300" cy="244800"/>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lang="en-US" sz="1100">
                    <a:solidFill>
                      <a:schemeClr val="dk2"/>
                    </a:solidFill>
                    <a:latin typeface="Trebuchet MS"/>
                    <a:ea typeface="Trebuchet MS"/>
                    <a:cs typeface="Trebuchet MS"/>
                    <a:sym typeface="Trebuchet MS"/>
                  </a:rPr>
                  <a:t>Data Conversion</a:t>
                </a:r>
                <a:endParaRPr/>
              </a:p>
            </p:txBody>
          </p:sp>
          <p:sp>
            <p:nvSpPr>
              <p:cNvPr id="580" name="Google Shape;580;p93"/>
              <p:cNvSpPr/>
              <p:nvPr/>
            </p:nvSpPr>
            <p:spPr>
              <a:xfrm>
                <a:off x="5508350" y="4702596"/>
                <a:ext cx="116400" cy="116400"/>
              </a:xfrm>
              <a:prstGeom prst="rect">
                <a:avLst/>
              </a:prstGeom>
              <a:solidFill>
                <a:srgbClr val="B3B3B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grpSp>
          <p:nvGrpSpPr>
            <p:cNvPr id="581" name="Google Shape;581;p93"/>
            <p:cNvGrpSpPr/>
            <p:nvPr/>
          </p:nvGrpSpPr>
          <p:grpSpPr>
            <a:xfrm>
              <a:off x="6941713" y="4638463"/>
              <a:ext cx="807059" cy="244800"/>
              <a:chOff x="6768382" y="4638463"/>
              <a:chExt cx="807059" cy="244800"/>
            </a:xfrm>
          </p:grpSpPr>
          <p:sp>
            <p:nvSpPr>
              <p:cNvPr id="582" name="Google Shape;582;p93"/>
              <p:cNvSpPr txBox="1"/>
              <p:nvPr/>
            </p:nvSpPr>
            <p:spPr>
              <a:xfrm>
                <a:off x="6832941" y="4638463"/>
                <a:ext cx="742500" cy="244800"/>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lang="en-US" sz="1100">
                    <a:solidFill>
                      <a:schemeClr val="dk2"/>
                    </a:solidFill>
                    <a:latin typeface="Trebuchet MS"/>
                    <a:ea typeface="Trebuchet MS"/>
                    <a:cs typeface="Trebuchet MS"/>
                    <a:sym typeface="Trebuchet MS"/>
                  </a:rPr>
                  <a:t>XGBoost</a:t>
                </a:r>
                <a:endParaRPr sz="1100">
                  <a:solidFill>
                    <a:schemeClr val="dk2"/>
                  </a:solidFill>
                  <a:latin typeface="Trebuchet MS"/>
                  <a:ea typeface="Trebuchet MS"/>
                  <a:cs typeface="Trebuchet MS"/>
                  <a:sym typeface="Trebuchet MS"/>
                </a:endParaRPr>
              </a:p>
            </p:txBody>
          </p:sp>
          <p:sp>
            <p:nvSpPr>
              <p:cNvPr id="583" name="Google Shape;583;p93"/>
              <p:cNvSpPr/>
              <p:nvPr/>
            </p:nvSpPr>
            <p:spPr>
              <a:xfrm>
                <a:off x="6768382" y="4702596"/>
                <a:ext cx="116400" cy="116400"/>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grpSp>
      <p:cxnSp>
        <p:nvCxnSpPr>
          <p:cNvPr id="584" name="Google Shape;584;p93"/>
          <p:cNvCxnSpPr/>
          <p:nvPr/>
        </p:nvCxnSpPr>
        <p:spPr>
          <a:xfrm>
            <a:off x="393553" y="5111013"/>
            <a:ext cx="10185600" cy="0"/>
          </a:xfrm>
          <a:prstGeom prst="straightConnector1">
            <a:avLst/>
          </a:prstGeom>
          <a:noFill/>
          <a:ln cap="flat" cmpd="sng" w="9525">
            <a:solidFill>
              <a:srgbClr val="868686"/>
            </a:solidFill>
            <a:prstDash val="dot"/>
            <a:round/>
            <a:headEnd len="sm" w="sm" type="none"/>
            <a:tailEnd len="sm" w="sm" type="none"/>
          </a:ln>
        </p:spPr>
      </p:cxnSp>
      <p:grpSp>
        <p:nvGrpSpPr>
          <p:cNvPr id="585" name="Google Shape;585;p93"/>
          <p:cNvGrpSpPr/>
          <p:nvPr/>
        </p:nvGrpSpPr>
        <p:grpSpPr>
          <a:xfrm>
            <a:off x="1332574" y="5186615"/>
            <a:ext cx="8307580" cy="658569"/>
            <a:chOff x="1371564" y="5199441"/>
            <a:chExt cx="8307580" cy="658569"/>
          </a:xfrm>
        </p:grpSpPr>
        <p:grpSp>
          <p:nvGrpSpPr>
            <p:cNvPr id="586" name="Google Shape;586;p93"/>
            <p:cNvGrpSpPr/>
            <p:nvPr/>
          </p:nvGrpSpPr>
          <p:grpSpPr>
            <a:xfrm>
              <a:off x="1371564" y="5202578"/>
              <a:ext cx="2681700" cy="655432"/>
              <a:chOff x="1293585" y="5067038"/>
              <a:chExt cx="2681700" cy="655432"/>
            </a:xfrm>
          </p:grpSpPr>
          <p:sp>
            <p:nvSpPr>
              <p:cNvPr id="587" name="Google Shape;587;p93"/>
              <p:cNvSpPr txBox="1"/>
              <p:nvPr/>
            </p:nvSpPr>
            <p:spPr>
              <a:xfrm>
                <a:off x="1293585" y="5067038"/>
                <a:ext cx="990900" cy="2586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1" lang="en-US" sz="1200">
                    <a:solidFill>
                      <a:srgbClr val="868686"/>
                    </a:solidFill>
                    <a:latin typeface="Trebuchet MS"/>
                    <a:ea typeface="Trebuchet MS"/>
                    <a:cs typeface="Trebuchet MS"/>
                    <a:sym typeface="Trebuchet MS"/>
                  </a:rPr>
                  <a:t>Benchmark</a:t>
                </a:r>
                <a:endParaRPr/>
              </a:p>
            </p:txBody>
          </p:sp>
          <p:sp>
            <p:nvSpPr>
              <p:cNvPr id="588" name="Google Shape;588;p93"/>
              <p:cNvSpPr txBox="1"/>
              <p:nvPr/>
            </p:nvSpPr>
            <p:spPr>
              <a:xfrm>
                <a:off x="1293585" y="5325570"/>
                <a:ext cx="2681700" cy="3969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lang="en-US" sz="1100">
                    <a:solidFill>
                      <a:schemeClr val="dk2"/>
                    </a:solidFill>
                    <a:latin typeface="Trebuchet MS"/>
                    <a:ea typeface="Trebuchet MS"/>
                    <a:cs typeface="Trebuchet MS"/>
                    <a:sym typeface="Trebuchet MS"/>
                  </a:rPr>
                  <a:t>200GB CSV dataset; Data prep includes joins, variable transformations</a:t>
                </a:r>
                <a:endParaRPr/>
              </a:p>
            </p:txBody>
          </p:sp>
        </p:grpSp>
        <p:grpSp>
          <p:nvGrpSpPr>
            <p:cNvPr id="589" name="Google Shape;589;p93"/>
            <p:cNvGrpSpPr/>
            <p:nvPr/>
          </p:nvGrpSpPr>
          <p:grpSpPr>
            <a:xfrm>
              <a:off x="4445925" y="5199441"/>
              <a:ext cx="2785208" cy="655434"/>
              <a:chOff x="4381690" y="5067038"/>
              <a:chExt cx="2785208" cy="655434"/>
            </a:xfrm>
          </p:grpSpPr>
          <p:sp>
            <p:nvSpPr>
              <p:cNvPr id="590" name="Google Shape;590;p93"/>
              <p:cNvSpPr txBox="1"/>
              <p:nvPr/>
            </p:nvSpPr>
            <p:spPr>
              <a:xfrm>
                <a:off x="4381690" y="5067038"/>
                <a:ext cx="2049000" cy="2586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1" lang="en-US" sz="1200">
                    <a:solidFill>
                      <a:srgbClr val="868686"/>
                    </a:solidFill>
                    <a:latin typeface="Trebuchet MS"/>
                    <a:ea typeface="Trebuchet MS"/>
                    <a:cs typeface="Trebuchet MS"/>
                    <a:sym typeface="Trebuchet MS"/>
                  </a:rPr>
                  <a:t>CPU Cluster Configuration</a:t>
                </a:r>
                <a:endParaRPr/>
              </a:p>
            </p:txBody>
          </p:sp>
          <p:sp>
            <p:nvSpPr>
              <p:cNvPr id="591" name="Google Shape;591;p93"/>
              <p:cNvSpPr txBox="1"/>
              <p:nvPr/>
            </p:nvSpPr>
            <p:spPr>
              <a:xfrm>
                <a:off x="4381698" y="5325572"/>
                <a:ext cx="2785200" cy="3969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None/>
                </a:pPr>
                <a:r>
                  <a:rPr lang="en-US" sz="1100">
                    <a:solidFill>
                      <a:schemeClr val="dk2"/>
                    </a:solidFill>
                    <a:latin typeface="Trebuchet MS"/>
                    <a:ea typeface="Trebuchet MS"/>
                    <a:cs typeface="Trebuchet MS"/>
                    <a:sym typeface="Trebuchet MS"/>
                  </a:rPr>
                  <a:t>CPU nodes (61 GiB memory, 8 vCPUs, 64-bit platform), Apache Spark</a:t>
                </a:r>
                <a:endParaRPr/>
              </a:p>
            </p:txBody>
          </p:sp>
        </p:grpSp>
        <p:grpSp>
          <p:nvGrpSpPr>
            <p:cNvPr id="592" name="Google Shape;592;p93"/>
            <p:cNvGrpSpPr/>
            <p:nvPr/>
          </p:nvGrpSpPr>
          <p:grpSpPr>
            <a:xfrm>
              <a:off x="7623844" y="5199441"/>
              <a:ext cx="2055300" cy="655432"/>
              <a:chOff x="7506692" y="5067038"/>
              <a:chExt cx="2055300" cy="655432"/>
            </a:xfrm>
          </p:grpSpPr>
          <p:sp>
            <p:nvSpPr>
              <p:cNvPr id="593" name="Google Shape;593;p93"/>
              <p:cNvSpPr txBox="1"/>
              <p:nvPr/>
            </p:nvSpPr>
            <p:spPr>
              <a:xfrm>
                <a:off x="7506692" y="5067038"/>
                <a:ext cx="2055300" cy="2586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1" lang="en-US" sz="1200">
                    <a:solidFill>
                      <a:srgbClr val="868686"/>
                    </a:solidFill>
                    <a:latin typeface="Trebuchet MS"/>
                    <a:ea typeface="Trebuchet MS"/>
                    <a:cs typeface="Trebuchet MS"/>
                    <a:sym typeface="Trebuchet MS"/>
                  </a:rPr>
                  <a:t>DGX Cluster Configuration</a:t>
                </a:r>
                <a:endParaRPr/>
              </a:p>
            </p:txBody>
          </p:sp>
          <p:sp>
            <p:nvSpPr>
              <p:cNvPr id="594" name="Google Shape;594;p93"/>
              <p:cNvSpPr txBox="1"/>
              <p:nvPr/>
            </p:nvSpPr>
            <p:spPr>
              <a:xfrm>
                <a:off x="7506692" y="5325570"/>
                <a:ext cx="1873200" cy="3969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None/>
                </a:pPr>
                <a:r>
                  <a:rPr lang="en-US" sz="1100">
                    <a:solidFill>
                      <a:schemeClr val="dk2"/>
                    </a:solidFill>
                    <a:latin typeface="Trebuchet MS"/>
                    <a:ea typeface="Trebuchet MS"/>
                    <a:cs typeface="Trebuchet MS"/>
                    <a:sym typeface="Trebuchet MS"/>
                  </a:rPr>
                  <a:t>5x DGX-1 on InfiniBand network</a:t>
                </a:r>
                <a:endParaRPr/>
              </a:p>
            </p:txBody>
          </p:sp>
        </p:grpSp>
      </p:grpSp>
      <p:sp>
        <p:nvSpPr>
          <p:cNvPr id="595" name="Google Shape;595;p93"/>
          <p:cNvSpPr txBox="1"/>
          <p:nvPr/>
        </p:nvSpPr>
        <p:spPr>
          <a:xfrm>
            <a:off x="8313590" y="1779945"/>
            <a:ext cx="2160900" cy="258600"/>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lang="en-US" sz="1200">
                <a:solidFill>
                  <a:srgbClr val="000000"/>
                </a:solidFill>
                <a:latin typeface="Trebuchet MS"/>
                <a:ea typeface="Trebuchet MS"/>
                <a:cs typeface="Trebuchet MS"/>
                <a:sym typeface="Trebuchet MS"/>
              </a:rPr>
              <a:t>End-to-End</a:t>
            </a:r>
            <a:endParaRPr/>
          </a:p>
        </p:txBody>
      </p:sp>
      <p:pic>
        <p:nvPicPr>
          <p:cNvPr id="596" name="Google Shape;596;p93" title="Chart"/>
          <p:cNvPicPr preferRelativeResize="0"/>
          <p:nvPr/>
        </p:nvPicPr>
        <p:blipFill>
          <a:blip r:embed="rId4">
            <a:alphaModFix/>
          </a:blip>
          <a:stretch>
            <a:fillRect/>
          </a:stretch>
        </p:blipFill>
        <p:spPr>
          <a:xfrm>
            <a:off x="152400" y="2038545"/>
            <a:ext cx="3482409" cy="2153290"/>
          </a:xfrm>
          <a:prstGeom prst="rect">
            <a:avLst/>
          </a:prstGeom>
          <a:noFill/>
          <a:ln>
            <a:noFill/>
          </a:ln>
        </p:spPr>
      </p:pic>
      <p:pic>
        <p:nvPicPr>
          <p:cNvPr id="597" name="Google Shape;597;p93" title="Chart"/>
          <p:cNvPicPr preferRelativeResize="0"/>
          <p:nvPr/>
        </p:nvPicPr>
        <p:blipFill>
          <a:blip r:embed="rId5">
            <a:alphaModFix/>
          </a:blip>
          <a:stretch>
            <a:fillRect/>
          </a:stretch>
        </p:blipFill>
        <p:spPr>
          <a:xfrm>
            <a:off x="3787209" y="2038545"/>
            <a:ext cx="3482409" cy="2153290"/>
          </a:xfrm>
          <a:prstGeom prst="rect">
            <a:avLst/>
          </a:prstGeom>
          <a:noFill/>
          <a:ln>
            <a:noFill/>
          </a:ln>
        </p:spPr>
      </p:pic>
      <p:pic>
        <p:nvPicPr>
          <p:cNvPr id="598" name="Google Shape;598;p93" title="Chart"/>
          <p:cNvPicPr preferRelativeResize="0"/>
          <p:nvPr/>
        </p:nvPicPr>
        <p:blipFill>
          <a:blip r:embed="rId6">
            <a:alphaModFix/>
          </a:blip>
          <a:stretch>
            <a:fillRect/>
          </a:stretch>
        </p:blipFill>
        <p:spPr>
          <a:xfrm>
            <a:off x="7422018" y="2038545"/>
            <a:ext cx="3398381" cy="2107785"/>
          </a:xfrm>
          <a:prstGeom prst="rect">
            <a:avLst/>
          </a:prstGeom>
          <a:noFill/>
          <a:ln>
            <a:noFill/>
          </a:ln>
        </p:spPr>
      </p:pic>
      <p:sp>
        <p:nvSpPr>
          <p:cNvPr id="599" name="Google Shape;599;p93"/>
          <p:cNvSpPr txBox="1"/>
          <p:nvPr>
            <p:ph idx="2" type="body"/>
          </p:nvPr>
        </p:nvSpPr>
        <p:spPr>
          <a:xfrm>
            <a:off x="498348" y="1259533"/>
            <a:ext cx="9976200" cy="52560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SzPts val="2000"/>
              <a:buFont typeface="Trebuchet MS"/>
              <a:buNone/>
            </a:pPr>
            <a:r>
              <a:rPr lang="en-US"/>
              <a:t>Improving Over Time</a:t>
            </a:r>
            <a:endParaRPr/>
          </a:p>
        </p:txBody>
      </p:sp>
      <p:sp>
        <p:nvSpPr>
          <p:cNvPr id="600" name="Google Shape;600;p93"/>
          <p:cNvSpPr/>
          <p:nvPr/>
        </p:nvSpPr>
        <p:spPr>
          <a:xfrm>
            <a:off x="8250375" y="2978725"/>
            <a:ext cx="96900" cy="117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93"/>
          <p:cNvSpPr/>
          <p:nvPr/>
        </p:nvSpPr>
        <p:spPr>
          <a:xfrm>
            <a:off x="4627400" y="2978725"/>
            <a:ext cx="96900" cy="117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64" name="Shape 1664"/>
        <p:cNvGrpSpPr/>
        <p:nvPr/>
      </p:nvGrpSpPr>
      <p:grpSpPr>
        <a:xfrm>
          <a:off x="0" y="0"/>
          <a:ext cx="0" cy="0"/>
          <a:chOff x="0" y="0"/>
          <a:chExt cx="0" cy="0"/>
        </a:xfrm>
      </p:grpSpPr>
      <p:sp>
        <p:nvSpPr>
          <p:cNvPr id="1665" name="Google Shape;1665;p174"/>
          <p:cNvSpPr txBox="1"/>
          <p:nvPr>
            <p:ph type="title"/>
          </p:nvPr>
        </p:nvSpPr>
        <p:spPr>
          <a:xfrm>
            <a:off x="498348" y="249746"/>
            <a:ext cx="9976104" cy="590931"/>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None/>
            </a:pPr>
            <a:r>
              <a:rPr lang="en-US"/>
              <a:t>RAPIDS Docs</a:t>
            </a:r>
            <a:endParaRPr/>
          </a:p>
        </p:txBody>
      </p:sp>
      <p:sp>
        <p:nvSpPr>
          <p:cNvPr id="1666" name="Google Shape;1666;p174"/>
          <p:cNvSpPr txBox="1"/>
          <p:nvPr>
            <p:ph idx="2" type="body"/>
          </p:nvPr>
        </p:nvSpPr>
        <p:spPr>
          <a:xfrm>
            <a:off x="498348" y="771853"/>
            <a:ext cx="9976104" cy="525463"/>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SzPts val="2000"/>
              <a:buFont typeface="Trebuchet MS"/>
              <a:buNone/>
            </a:pPr>
            <a:r>
              <a:rPr lang="en-US"/>
              <a:t>New, improved, and easier to use</a:t>
            </a:r>
            <a:endParaRPr/>
          </a:p>
        </p:txBody>
      </p:sp>
      <p:pic>
        <p:nvPicPr>
          <p:cNvPr id="1667" name="Google Shape;1667;p174"/>
          <p:cNvPicPr preferRelativeResize="0"/>
          <p:nvPr/>
        </p:nvPicPr>
        <p:blipFill rotWithShape="1">
          <a:blip r:embed="rId3">
            <a:alphaModFix/>
          </a:blip>
          <a:srcRect b="0" l="0" r="0" t="0"/>
          <a:stretch/>
        </p:blipFill>
        <p:spPr>
          <a:xfrm>
            <a:off x="2123935" y="1021080"/>
            <a:ext cx="6724930" cy="5151120"/>
          </a:xfrm>
          <a:prstGeom prst="rect">
            <a:avLst/>
          </a:prstGeom>
          <a:noFill/>
          <a:ln>
            <a:noFill/>
          </a:ln>
        </p:spPr>
      </p:pic>
      <p:sp>
        <p:nvSpPr>
          <p:cNvPr id="1668" name="Google Shape;1668;p174"/>
          <p:cNvSpPr txBox="1"/>
          <p:nvPr/>
        </p:nvSpPr>
        <p:spPr>
          <a:xfrm>
            <a:off x="451231" y="5343334"/>
            <a:ext cx="3260829" cy="424732"/>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lang="en-US" sz="2400">
                <a:solidFill>
                  <a:schemeClr val="dk2"/>
                </a:solidFill>
                <a:latin typeface="Trebuchet MS"/>
                <a:ea typeface="Trebuchet MS"/>
                <a:cs typeface="Trebuchet MS"/>
                <a:sym typeface="Trebuchet MS"/>
              </a:rPr>
              <a:t>https://docs.rapids.ai</a:t>
            </a:r>
            <a:endParaRPr sz="2400">
              <a:solidFill>
                <a:schemeClr val="dk2"/>
              </a:solidFill>
              <a:latin typeface="Trebuchet MS"/>
              <a:ea typeface="Trebuchet MS"/>
              <a:cs typeface="Trebuchet MS"/>
              <a:sym typeface="Trebuchet MS"/>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72" name="Shape 1672"/>
        <p:cNvGrpSpPr/>
        <p:nvPr/>
      </p:nvGrpSpPr>
      <p:grpSpPr>
        <a:xfrm>
          <a:off x="0" y="0"/>
          <a:ext cx="0" cy="0"/>
          <a:chOff x="0" y="0"/>
          <a:chExt cx="0" cy="0"/>
        </a:xfrm>
      </p:grpSpPr>
      <p:pic>
        <p:nvPicPr>
          <p:cNvPr id="1673" name="Google Shape;1673;p175"/>
          <p:cNvPicPr preferRelativeResize="0"/>
          <p:nvPr/>
        </p:nvPicPr>
        <p:blipFill rotWithShape="1">
          <a:blip r:embed="rId3">
            <a:alphaModFix/>
          </a:blip>
          <a:srcRect b="0" l="0" r="0" t="0"/>
          <a:stretch/>
        </p:blipFill>
        <p:spPr>
          <a:xfrm>
            <a:off x="2219475" y="1165001"/>
            <a:ext cx="6537049" cy="5007198"/>
          </a:xfrm>
          <a:prstGeom prst="rect">
            <a:avLst/>
          </a:prstGeom>
          <a:noFill/>
          <a:ln>
            <a:noFill/>
          </a:ln>
        </p:spPr>
      </p:pic>
      <p:sp>
        <p:nvSpPr>
          <p:cNvPr id="1674" name="Google Shape;1674;p175"/>
          <p:cNvSpPr txBox="1"/>
          <p:nvPr>
            <p:ph type="title"/>
          </p:nvPr>
        </p:nvSpPr>
        <p:spPr>
          <a:xfrm>
            <a:off x="498348" y="249746"/>
            <a:ext cx="9976104" cy="590931"/>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None/>
            </a:pPr>
            <a:r>
              <a:rPr lang="en-US"/>
              <a:t>RAPIDS Docs</a:t>
            </a:r>
            <a:endParaRPr/>
          </a:p>
        </p:txBody>
      </p:sp>
      <p:sp>
        <p:nvSpPr>
          <p:cNvPr id="1675" name="Google Shape;1675;p175"/>
          <p:cNvSpPr txBox="1"/>
          <p:nvPr>
            <p:ph idx="2" type="body"/>
          </p:nvPr>
        </p:nvSpPr>
        <p:spPr>
          <a:xfrm>
            <a:off x="498348" y="771853"/>
            <a:ext cx="9976104" cy="525463"/>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SzPts val="2000"/>
              <a:buFont typeface="Trebuchet MS"/>
              <a:buNone/>
            </a:pPr>
            <a:r>
              <a:rPr lang="en-US"/>
              <a:t>Easier than ever to get started with cuDF</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80" name="Shape 1680"/>
        <p:cNvGrpSpPr/>
        <p:nvPr/>
      </p:nvGrpSpPr>
      <p:grpSpPr>
        <a:xfrm>
          <a:off x="0" y="0"/>
          <a:ext cx="0" cy="0"/>
          <a:chOff x="0" y="0"/>
          <a:chExt cx="0" cy="0"/>
        </a:xfrm>
      </p:grpSpPr>
      <p:cxnSp>
        <p:nvCxnSpPr>
          <p:cNvPr id="1681" name="Google Shape;1681;p176"/>
          <p:cNvCxnSpPr/>
          <p:nvPr/>
        </p:nvCxnSpPr>
        <p:spPr>
          <a:xfrm>
            <a:off x="5486400" y="1838423"/>
            <a:ext cx="0" cy="3676850"/>
          </a:xfrm>
          <a:prstGeom prst="straightConnector1">
            <a:avLst/>
          </a:prstGeom>
          <a:noFill/>
          <a:ln cap="flat" cmpd="sng" w="15875">
            <a:solidFill>
              <a:schemeClr val="dk1"/>
            </a:solidFill>
            <a:prstDash val="solid"/>
            <a:round/>
            <a:headEnd len="sm" w="sm" type="none"/>
            <a:tailEnd len="sm" w="sm" type="none"/>
          </a:ln>
        </p:spPr>
      </p:cxnSp>
      <p:sp>
        <p:nvSpPr>
          <p:cNvPr id="1682" name="Google Shape;1682;p176"/>
          <p:cNvSpPr/>
          <p:nvPr/>
        </p:nvSpPr>
        <p:spPr>
          <a:xfrm>
            <a:off x="5490485" y="3812415"/>
            <a:ext cx="5482315" cy="1200329"/>
          </a:xfrm>
          <a:prstGeom prst="rect">
            <a:avLst/>
          </a:prstGeom>
          <a:noFill/>
          <a:ln>
            <a:noFill/>
          </a:ln>
        </p:spPr>
        <p:txBody>
          <a:bodyPr anchorCtr="0" anchor="t" bIns="45700" lIns="91425" spcFirstLastPara="1" rIns="91425" wrap="square" tIns="45700">
            <a:noAutofit/>
          </a:bodyPr>
          <a:lstStyle/>
          <a:p>
            <a:pPr indent="-308610" lvl="0" marL="308610" marR="0" rtl="0" algn="l">
              <a:spcBef>
                <a:spcPts val="0"/>
              </a:spcBef>
              <a:spcAft>
                <a:spcPts val="0"/>
              </a:spcAft>
              <a:buClr>
                <a:schemeClr val="dk2"/>
              </a:buClr>
              <a:buSzPts val="1800"/>
              <a:buFont typeface="Arial"/>
              <a:buChar char="•"/>
            </a:pPr>
            <a:r>
              <a:rPr lang="en-US" sz="1800" u="sng">
                <a:solidFill>
                  <a:schemeClr val="dk2"/>
                </a:solidFill>
                <a:latin typeface="Trebuchet MS"/>
                <a:ea typeface="Trebuchet MS"/>
                <a:cs typeface="Trebuchet MS"/>
                <a:sym typeface="Trebuchet MS"/>
                <a:hlinkClick r:id="rId3"/>
              </a:rPr>
              <a:t>https://ngc.nvidia.com/registry/nvidia-rapidsai-rapidsai</a:t>
            </a:r>
            <a:endParaRPr sz="1800">
              <a:solidFill>
                <a:schemeClr val="dk2"/>
              </a:solidFill>
              <a:latin typeface="Trebuchet MS"/>
              <a:ea typeface="Trebuchet MS"/>
              <a:cs typeface="Trebuchet MS"/>
              <a:sym typeface="Trebuchet MS"/>
            </a:endParaRPr>
          </a:p>
          <a:p>
            <a:pPr indent="-194309" lvl="0" marL="308610" marR="0" rtl="0" algn="l">
              <a:spcBef>
                <a:spcPts val="0"/>
              </a:spcBef>
              <a:spcAft>
                <a:spcPts val="0"/>
              </a:spcAft>
              <a:buClr>
                <a:schemeClr val="lt1"/>
              </a:buClr>
              <a:buSzPts val="1800"/>
              <a:buFont typeface="Arial"/>
              <a:buNone/>
            </a:pPr>
            <a:r>
              <a:t/>
            </a:r>
            <a:endParaRPr sz="1800">
              <a:solidFill>
                <a:schemeClr val="dk2"/>
              </a:solidFill>
              <a:latin typeface="Trebuchet MS"/>
              <a:ea typeface="Trebuchet MS"/>
              <a:cs typeface="Trebuchet MS"/>
              <a:sym typeface="Trebuchet MS"/>
            </a:endParaRPr>
          </a:p>
          <a:p>
            <a:pPr indent="-308610" lvl="0" marL="308610" marR="0" rtl="0" algn="l">
              <a:spcBef>
                <a:spcPts val="0"/>
              </a:spcBef>
              <a:spcAft>
                <a:spcPts val="0"/>
              </a:spcAft>
              <a:buClr>
                <a:schemeClr val="dk2"/>
              </a:buClr>
              <a:buSzPts val="1800"/>
              <a:buFont typeface="Arial"/>
              <a:buChar char="•"/>
            </a:pPr>
            <a:r>
              <a:rPr lang="en-US" sz="1800" u="sng">
                <a:solidFill>
                  <a:schemeClr val="dk2"/>
                </a:solidFill>
                <a:latin typeface="Trebuchet MS"/>
                <a:ea typeface="Trebuchet MS"/>
                <a:cs typeface="Trebuchet MS"/>
                <a:sym typeface="Trebuchet MS"/>
                <a:hlinkClick r:id="rId4"/>
              </a:rPr>
              <a:t>https://hub.docker.com/r/rapidsai/rapidsai/</a:t>
            </a:r>
            <a:endParaRPr sz="1800">
              <a:solidFill>
                <a:schemeClr val="dk2"/>
              </a:solidFill>
              <a:latin typeface="Trebuchet MS"/>
              <a:ea typeface="Trebuchet MS"/>
              <a:cs typeface="Trebuchet MS"/>
              <a:sym typeface="Trebuchet MS"/>
            </a:endParaRPr>
          </a:p>
        </p:txBody>
      </p:sp>
      <p:pic>
        <p:nvPicPr>
          <p:cNvPr id="1683" name="Google Shape;1683;p176"/>
          <p:cNvPicPr preferRelativeResize="0"/>
          <p:nvPr/>
        </p:nvPicPr>
        <p:blipFill rotWithShape="1">
          <a:blip r:embed="rId5">
            <a:alphaModFix/>
          </a:blip>
          <a:srcRect b="0" l="0" r="0" t="0"/>
          <a:stretch/>
        </p:blipFill>
        <p:spPr>
          <a:xfrm>
            <a:off x="6371303" y="1838423"/>
            <a:ext cx="1553498" cy="1553498"/>
          </a:xfrm>
          <a:prstGeom prst="rect">
            <a:avLst/>
          </a:prstGeom>
          <a:noFill/>
          <a:ln>
            <a:noFill/>
          </a:ln>
        </p:spPr>
      </p:pic>
      <p:pic>
        <p:nvPicPr>
          <p:cNvPr id="1684" name="Google Shape;1684;p176"/>
          <p:cNvPicPr preferRelativeResize="0"/>
          <p:nvPr/>
        </p:nvPicPr>
        <p:blipFill rotWithShape="1">
          <a:blip r:embed="rId6">
            <a:alphaModFix/>
          </a:blip>
          <a:srcRect b="0" l="0" r="0" t="0"/>
          <a:stretch/>
        </p:blipFill>
        <p:spPr>
          <a:xfrm>
            <a:off x="8809703" y="1580917"/>
            <a:ext cx="1811004" cy="1811004"/>
          </a:xfrm>
          <a:prstGeom prst="rect">
            <a:avLst/>
          </a:prstGeom>
          <a:noFill/>
          <a:ln>
            <a:noFill/>
          </a:ln>
        </p:spPr>
      </p:pic>
      <p:pic>
        <p:nvPicPr>
          <p:cNvPr id="1685" name="Google Shape;1685;p176"/>
          <p:cNvPicPr preferRelativeResize="0"/>
          <p:nvPr/>
        </p:nvPicPr>
        <p:blipFill rotWithShape="1">
          <a:blip r:embed="rId7">
            <a:alphaModFix/>
          </a:blip>
          <a:srcRect b="0" l="0" r="0" t="0"/>
          <a:stretch/>
        </p:blipFill>
        <p:spPr>
          <a:xfrm>
            <a:off x="2823626" y="1988200"/>
            <a:ext cx="1270000" cy="1270000"/>
          </a:xfrm>
          <a:prstGeom prst="rect">
            <a:avLst/>
          </a:prstGeom>
          <a:noFill/>
          <a:ln>
            <a:noFill/>
          </a:ln>
        </p:spPr>
      </p:pic>
      <p:pic>
        <p:nvPicPr>
          <p:cNvPr id="1686" name="Google Shape;1686;p176"/>
          <p:cNvPicPr preferRelativeResize="0"/>
          <p:nvPr/>
        </p:nvPicPr>
        <p:blipFill rotWithShape="1">
          <a:blip r:embed="rId8">
            <a:alphaModFix/>
          </a:blip>
          <a:srcRect b="0" l="0" r="0" t="0"/>
          <a:stretch/>
        </p:blipFill>
        <p:spPr>
          <a:xfrm>
            <a:off x="526347" y="1988200"/>
            <a:ext cx="1271257" cy="1253944"/>
          </a:xfrm>
          <a:prstGeom prst="rect">
            <a:avLst/>
          </a:prstGeom>
          <a:noFill/>
          <a:ln>
            <a:noFill/>
          </a:ln>
        </p:spPr>
      </p:pic>
      <p:sp>
        <p:nvSpPr>
          <p:cNvPr id="1687" name="Google Shape;1687;p176"/>
          <p:cNvSpPr/>
          <p:nvPr/>
        </p:nvSpPr>
        <p:spPr>
          <a:xfrm>
            <a:off x="6128" y="3812414"/>
            <a:ext cx="5551989" cy="1200329"/>
          </a:xfrm>
          <a:prstGeom prst="rect">
            <a:avLst/>
          </a:prstGeom>
          <a:noFill/>
          <a:ln>
            <a:noFill/>
          </a:ln>
        </p:spPr>
        <p:txBody>
          <a:bodyPr anchorCtr="0" anchor="t" bIns="45700" lIns="91425" spcFirstLastPara="1" rIns="91425" wrap="square" tIns="45700">
            <a:noAutofit/>
          </a:bodyPr>
          <a:lstStyle/>
          <a:p>
            <a:pPr indent="-308610" lvl="0" marL="308610" marR="0" rtl="0" algn="l">
              <a:spcBef>
                <a:spcPts val="0"/>
              </a:spcBef>
              <a:spcAft>
                <a:spcPts val="0"/>
              </a:spcAft>
              <a:buClr>
                <a:schemeClr val="dk2"/>
              </a:buClr>
              <a:buSzPts val="1800"/>
              <a:buFont typeface="Arial"/>
              <a:buChar char="•"/>
            </a:pPr>
            <a:r>
              <a:rPr lang="en-US" sz="1800" u="sng">
                <a:solidFill>
                  <a:schemeClr val="dk2"/>
                </a:solidFill>
                <a:latin typeface="Trebuchet MS"/>
                <a:ea typeface="Trebuchet MS"/>
                <a:cs typeface="Trebuchet MS"/>
                <a:sym typeface="Trebuchet MS"/>
                <a:hlinkClick r:id="rId9"/>
              </a:rPr>
              <a:t>https://github.com/rapidsai</a:t>
            </a:r>
            <a:endParaRPr sz="1800">
              <a:solidFill>
                <a:schemeClr val="dk2"/>
              </a:solidFill>
              <a:latin typeface="Trebuchet MS"/>
              <a:ea typeface="Trebuchet MS"/>
              <a:cs typeface="Trebuchet MS"/>
              <a:sym typeface="Trebuchet MS"/>
            </a:endParaRPr>
          </a:p>
          <a:p>
            <a:pPr indent="-194309" lvl="0" marL="308610" marR="0" rtl="0" algn="l">
              <a:spcBef>
                <a:spcPts val="0"/>
              </a:spcBef>
              <a:spcAft>
                <a:spcPts val="0"/>
              </a:spcAft>
              <a:buClr>
                <a:schemeClr val="lt1"/>
              </a:buClr>
              <a:buSzPts val="1800"/>
              <a:buFont typeface="Arial"/>
              <a:buNone/>
            </a:pPr>
            <a:r>
              <a:t/>
            </a:r>
            <a:endParaRPr sz="1800">
              <a:solidFill>
                <a:schemeClr val="dk2"/>
              </a:solidFill>
              <a:latin typeface="Trebuchet MS"/>
              <a:ea typeface="Trebuchet MS"/>
              <a:cs typeface="Trebuchet MS"/>
              <a:sym typeface="Trebuchet MS"/>
            </a:endParaRPr>
          </a:p>
          <a:p>
            <a:pPr indent="-308610" lvl="0" marL="308610" marR="0" rtl="0" algn="l">
              <a:spcBef>
                <a:spcPts val="0"/>
              </a:spcBef>
              <a:spcAft>
                <a:spcPts val="0"/>
              </a:spcAft>
              <a:buClr>
                <a:schemeClr val="dk2"/>
              </a:buClr>
              <a:buSzPts val="1800"/>
              <a:buFont typeface="Arial"/>
              <a:buChar char="•"/>
            </a:pPr>
            <a:r>
              <a:rPr lang="en-US" sz="1800" u="sng">
                <a:solidFill>
                  <a:schemeClr val="dk2"/>
                </a:solidFill>
                <a:latin typeface="Trebuchet MS"/>
                <a:ea typeface="Trebuchet MS"/>
                <a:cs typeface="Trebuchet MS"/>
                <a:sym typeface="Trebuchet MS"/>
                <a:hlinkClick r:id="rId10"/>
              </a:rPr>
              <a:t>https://anaconda.org/rapidsai/</a:t>
            </a:r>
            <a:endParaRPr sz="1800">
              <a:solidFill>
                <a:schemeClr val="dk2"/>
              </a:solidFill>
              <a:latin typeface="Trebuchet MS"/>
              <a:ea typeface="Trebuchet MS"/>
              <a:cs typeface="Trebuchet MS"/>
              <a:sym typeface="Trebuchet MS"/>
            </a:endParaRPr>
          </a:p>
          <a:p>
            <a:pPr indent="0" lvl="0" marL="0" marR="0" rtl="0" algn="l">
              <a:spcBef>
                <a:spcPts val="0"/>
              </a:spcBef>
              <a:spcAft>
                <a:spcPts val="0"/>
              </a:spcAft>
              <a:buNone/>
            </a:pPr>
            <a:r>
              <a:t/>
            </a:r>
            <a:endParaRPr sz="1800">
              <a:solidFill>
                <a:schemeClr val="dk2"/>
              </a:solidFill>
              <a:latin typeface="Trebuchet MS"/>
              <a:ea typeface="Trebuchet MS"/>
              <a:cs typeface="Trebuchet MS"/>
              <a:sym typeface="Trebuchet MS"/>
            </a:endParaRPr>
          </a:p>
        </p:txBody>
      </p:sp>
      <p:sp>
        <p:nvSpPr>
          <p:cNvPr id="1688" name="Google Shape;1688;p176"/>
          <p:cNvSpPr txBox="1"/>
          <p:nvPr>
            <p:ph type="title"/>
          </p:nvPr>
        </p:nvSpPr>
        <p:spPr>
          <a:xfrm>
            <a:off x="498348" y="737426"/>
            <a:ext cx="9976104" cy="590931"/>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None/>
            </a:pPr>
            <a:r>
              <a:rPr lang="en-US"/>
              <a:t>RAPIDS</a:t>
            </a:r>
            <a:endParaRPr/>
          </a:p>
        </p:txBody>
      </p:sp>
      <p:sp>
        <p:nvSpPr>
          <p:cNvPr id="1689" name="Google Shape;1689;p176"/>
          <p:cNvSpPr txBox="1"/>
          <p:nvPr>
            <p:ph idx="2" type="body"/>
          </p:nvPr>
        </p:nvSpPr>
        <p:spPr>
          <a:xfrm>
            <a:off x="498348" y="1259533"/>
            <a:ext cx="9976104" cy="525463"/>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SzPts val="2000"/>
              <a:buFont typeface="Trebuchet MS"/>
              <a:buNone/>
            </a:pPr>
            <a:r>
              <a:rPr lang="en-US"/>
              <a:t>How do I get the software?</a:t>
            </a:r>
            <a:endParaRPr/>
          </a:p>
          <a:p>
            <a:pPr indent="0" lvl="0" marL="0" rtl="0" algn="ctr">
              <a:lnSpc>
                <a:spcPct val="90000"/>
              </a:lnSpc>
              <a:spcBef>
                <a:spcPts val="1800"/>
              </a:spcBef>
              <a:spcAft>
                <a:spcPts val="0"/>
              </a:spcAft>
              <a:buSzPts val="2000"/>
              <a:buFont typeface="Trebuchet MS"/>
              <a:buNone/>
            </a:pPr>
            <a:br>
              <a:rPr b="1" lang="en-US" u="sng">
                <a:solidFill>
                  <a:schemeClr val="hlink"/>
                </a:solidFill>
                <a:hlinkClick r:id="rId11"/>
              </a:rPr>
            </a:b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93" name="Shape 1693"/>
        <p:cNvGrpSpPr/>
        <p:nvPr/>
      </p:nvGrpSpPr>
      <p:grpSpPr>
        <a:xfrm>
          <a:off x="0" y="0"/>
          <a:ext cx="0" cy="0"/>
          <a:chOff x="0" y="0"/>
          <a:chExt cx="0" cy="0"/>
        </a:xfrm>
      </p:grpSpPr>
      <p:sp>
        <p:nvSpPr>
          <p:cNvPr id="1694" name="Google Shape;1694;p177"/>
          <p:cNvSpPr txBox="1"/>
          <p:nvPr>
            <p:ph type="title"/>
          </p:nvPr>
        </p:nvSpPr>
        <p:spPr>
          <a:xfrm>
            <a:off x="498348" y="737426"/>
            <a:ext cx="9976104" cy="590931"/>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None/>
            </a:pPr>
            <a:r>
              <a:rPr lang="en-US"/>
              <a:t>Join the Movement</a:t>
            </a:r>
            <a:endParaRPr/>
          </a:p>
        </p:txBody>
      </p:sp>
      <p:sp>
        <p:nvSpPr>
          <p:cNvPr id="1695" name="Google Shape;1695;p177"/>
          <p:cNvSpPr txBox="1"/>
          <p:nvPr>
            <p:ph idx="2" type="body"/>
          </p:nvPr>
        </p:nvSpPr>
        <p:spPr>
          <a:xfrm>
            <a:off x="498348" y="1259533"/>
            <a:ext cx="9976104" cy="525463"/>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SzPts val="2000"/>
              <a:buFont typeface="Trebuchet MS"/>
              <a:buNone/>
            </a:pPr>
            <a:r>
              <a:rPr lang="en-US"/>
              <a:t>Everyone can help!</a:t>
            </a:r>
            <a:endParaRPr/>
          </a:p>
        </p:txBody>
      </p:sp>
      <p:sp>
        <p:nvSpPr>
          <p:cNvPr id="1696" name="Google Shape;1696;p177"/>
          <p:cNvSpPr txBox="1"/>
          <p:nvPr/>
        </p:nvSpPr>
        <p:spPr>
          <a:xfrm>
            <a:off x="0" y="5547184"/>
            <a:ext cx="10972800" cy="341632"/>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lang="en-US" sz="1800">
                <a:solidFill>
                  <a:srgbClr val="000000"/>
                </a:solidFill>
                <a:latin typeface="Arial"/>
                <a:ea typeface="Arial"/>
                <a:cs typeface="Arial"/>
                <a:sym typeface="Arial"/>
              </a:rPr>
              <a:t>Integrations, feedback, documentation support, pull requests, new issues, or code donations welcomed!</a:t>
            </a:r>
            <a:endParaRPr/>
          </a:p>
        </p:txBody>
      </p:sp>
      <p:pic>
        <p:nvPicPr>
          <p:cNvPr id="1697" name="Google Shape;1697;p177"/>
          <p:cNvPicPr preferRelativeResize="0"/>
          <p:nvPr/>
        </p:nvPicPr>
        <p:blipFill rotWithShape="1">
          <a:blip r:embed="rId3">
            <a:alphaModFix/>
          </a:blip>
          <a:srcRect b="0" l="0" r="0" t="0"/>
          <a:stretch/>
        </p:blipFill>
        <p:spPr>
          <a:xfrm>
            <a:off x="300633" y="1699040"/>
            <a:ext cx="2005495" cy="2005495"/>
          </a:xfrm>
          <a:prstGeom prst="rect">
            <a:avLst/>
          </a:prstGeom>
          <a:noFill/>
          <a:ln>
            <a:noFill/>
          </a:ln>
        </p:spPr>
      </p:pic>
      <p:sp>
        <p:nvSpPr>
          <p:cNvPr id="1698" name="Google Shape;1698;p177"/>
          <p:cNvSpPr txBox="1"/>
          <p:nvPr/>
        </p:nvSpPr>
        <p:spPr>
          <a:xfrm>
            <a:off x="-326570" y="3840219"/>
            <a:ext cx="3260035" cy="424732"/>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b="1" lang="en-US" sz="2400">
                <a:solidFill>
                  <a:schemeClr val="dk2"/>
                </a:solidFill>
                <a:latin typeface="Arial"/>
                <a:ea typeface="Arial"/>
                <a:cs typeface="Arial"/>
                <a:sym typeface="Arial"/>
              </a:rPr>
              <a:t>APACHE ARROW</a:t>
            </a:r>
            <a:endParaRPr/>
          </a:p>
        </p:txBody>
      </p:sp>
      <p:sp>
        <p:nvSpPr>
          <p:cNvPr id="1699" name="Google Shape;1699;p177"/>
          <p:cNvSpPr txBox="1"/>
          <p:nvPr/>
        </p:nvSpPr>
        <p:spPr>
          <a:xfrm>
            <a:off x="7824296" y="3820891"/>
            <a:ext cx="3260035" cy="75713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b="1" lang="en-US" sz="2400">
                <a:solidFill>
                  <a:srgbClr val="000000"/>
                </a:solidFill>
                <a:latin typeface="Arial"/>
                <a:ea typeface="Arial"/>
                <a:cs typeface="Arial"/>
                <a:sym typeface="Arial"/>
              </a:rPr>
              <a:t>GPU Open Analytics Initiative</a:t>
            </a:r>
            <a:endParaRPr/>
          </a:p>
        </p:txBody>
      </p:sp>
      <p:sp>
        <p:nvSpPr>
          <p:cNvPr id="1700" name="Google Shape;1700;p177"/>
          <p:cNvSpPr/>
          <p:nvPr/>
        </p:nvSpPr>
        <p:spPr>
          <a:xfrm>
            <a:off x="-58530" y="4499371"/>
            <a:ext cx="2723823"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2"/>
                </a:solidFill>
                <a:latin typeface="Arial"/>
                <a:ea typeface="Arial"/>
                <a:cs typeface="Arial"/>
                <a:sym typeface="Arial"/>
              </a:rPr>
              <a:t>https://arrow.apache.org/</a:t>
            </a:r>
            <a:endParaRPr/>
          </a:p>
        </p:txBody>
      </p:sp>
      <p:sp>
        <p:nvSpPr>
          <p:cNvPr id="1701" name="Google Shape;1701;p177"/>
          <p:cNvSpPr/>
          <p:nvPr/>
        </p:nvSpPr>
        <p:spPr>
          <a:xfrm>
            <a:off x="348631" y="4922500"/>
            <a:ext cx="1909497"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800">
                <a:solidFill>
                  <a:schemeClr val="dk2"/>
                </a:solidFill>
                <a:latin typeface="Arial"/>
                <a:ea typeface="Arial"/>
                <a:cs typeface="Arial"/>
                <a:sym typeface="Arial"/>
              </a:rPr>
              <a:t>@ApacheArrow</a:t>
            </a:r>
            <a:endParaRPr sz="1800">
              <a:solidFill>
                <a:schemeClr val="dk2"/>
              </a:solidFill>
              <a:latin typeface="Arial"/>
              <a:ea typeface="Arial"/>
              <a:cs typeface="Arial"/>
              <a:sym typeface="Arial"/>
            </a:endParaRPr>
          </a:p>
        </p:txBody>
      </p:sp>
      <p:sp>
        <p:nvSpPr>
          <p:cNvPr id="1702" name="Google Shape;1702;p177"/>
          <p:cNvSpPr/>
          <p:nvPr/>
        </p:nvSpPr>
        <p:spPr>
          <a:xfrm>
            <a:off x="7893631" y="4499371"/>
            <a:ext cx="3121367"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rgbClr val="000000"/>
                </a:solidFill>
                <a:latin typeface="Arial"/>
                <a:ea typeface="Arial"/>
                <a:cs typeface="Arial"/>
                <a:sym typeface="Arial"/>
              </a:rPr>
              <a:t>http://gpuopenanalytics.com/</a:t>
            </a:r>
            <a:endParaRPr/>
          </a:p>
        </p:txBody>
      </p:sp>
      <p:sp>
        <p:nvSpPr>
          <p:cNvPr id="1703" name="Google Shape;1703;p177"/>
          <p:cNvSpPr/>
          <p:nvPr/>
        </p:nvSpPr>
        <p:spPr>
          <a:xfrm>
            <a:off x="8794519" y="4922500"/>
            <a:ext cx="1319592"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800">
                <a:solidFill>
                  <a:srgbClr val="000000"/>
                </a:solidFill>
                <a:latin typeface="Arial"/>
                <a:ea typeface="Arial"/>
                <a:cs typeface="Arial"/>
                <a:sym typeface="Arial"/>
              </a:rPr>
              <a:t>@GPUOAI</a:t>
            </a:r>
            <a:endParaRPr/>
          </a:p>
        </p:txBody>
      </p:sp>
      <p:pic>
        <p:nvPicPr>
          <p:cNvPr id="1704" name="Google Shape;1704;p177"/>
          <p:cNvPicPr preferRelativeResize="0"/>
          <p:nvPr/>
        </p:nvPicPr>
        <p:blipFill rotWithShape="1">
          <a:blip r:embed="rId4">
            <a:alphaModFix/>
          </a:blip>
          <a:srcRect b="0" l="0" r="0" t="0"/>
          <a:stretch/>
        </p:blipFill>
        <p:spPr>
          <a:xfrm>
            <a:off x="8557289" y="1910482"/>
            <a:ext cx="1794053" cy="1794053"/>
          </a:xfrm>
          <a:prstGeom prst="rect">
            <a:avLst/>
          </a:prstGeom>
          <a:noFill/>
          <a:ln>
            <a:noFill/>
          </a:ln>
        </p:spPr>
      </p:pic>
      <p:pic>
        <p:nvPicPr>
          <p:cNvPr id="1705" name="Google Shape;1705;p177"/>
          <p:cNvPicPr preferRelativeResize="0"/>
          <p:nvPr/>
        </p:nvPicPr>
        <p:blipFill rotWithShape="1">
          <a:blip r:embed="rId5">
            <a:alphaModFix/>
          </a:blip>
          <a:srcRect b="0" l="0" r="0" t="0"/>
          <a:stretch/>
        </p:blipFill>
        <p:spPr>
          <a:xfrm>
            <a:off x="3268787" y="1971033"/>
            <a:ext cx="1683149" cy="1683149"/>
          </a:xfrm>
          <a:prstGeom prst="rect">
            <a:avLst/>
          </a:prstGeom>
          <a:noFill/>
          <a:ln>
            <a:noFill/>
          </a:ln>
        </p:spPr>
      </p:pic>
      <p:sp>
        <p:nvSpPr>
          <p:cNvPr id="1706" name="Google Shape;1706;p177"/>
          <p:cNvSpPr txBox="1"/>
          <p:nvPr/>
        </p:nvSpPr>
        <p:spPr>
          <a:xfrm>
            <a:off x="2480413" y="3840219"/>
            <a:ext cx="3260035" cy="424732"/>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b="1" lang="en-US" sz="2400">
                <a:solidFill>
                  <a:schemeClr val="dk2"/>
                </a:solidFill>
                <a:latin typeface="Arial"/>
                <a:ea typeface="Arial"/>
                <a:cs typeface="Arial"/>
                <a:sym typeface="Arial"/>
              </a:rPr>
              <a:t>RAPIDS</a:t>
            </a:r>
            <a:endParaRPr/>
          </a:p>
        </p:txBody>
      </p:sp>
      <p:sp>
        <p:nvSpPr>
          <p:cNvPr id="1707" name="Google Shape;1707;p177"/>
          <p:cNvSpPr/>
          <p:nvPr/>
        </p:nvSpPr>
        <p:spPr>
          <a:xfrm>
            <a:off x="3235762" y="4499371"/>
            <a:ext cx="1749197"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2"/>
                </a:solidFill>
                <a:latin typeface="Arial"/>
                <a:ea typeface="Arial"/>
                <a:cs typeface="Arial"/>
                <a:sym typeface="Arial"/>
              </a:rPr>
              <a:t>https://rapids.ai</a:t>
            </a:r>
            <a:endParaRPr sz="1800">
              <a:solidFill>
                <a:schemeClr val="dk2"/>
              </a:solidFill>
              <a:latin typeface="Arial"/>
              <a:ea typeface="Arial"/>
              <a:cs typeface="Arial"/>
              <a:sym typeface="Arial"/>
            </a:endParaRPr>
          </a:p>
        </p:txBody>
      </p:sp>
      <p:sp>
        <p:nvSpPr>
          <p:cNvPr id="1708" name="Google Shape;1708;p177"/>
          <p:cNvSpPr/>
          <p:nvPr/>
        </p:nvSpPr>
        <p:spPr>
          <a:xfrm>
            <a:off x="3354384" y="4922500"/>
            <a:ext cx="1511952"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800">
                <a:solidFill>
                  <a:schemeClr val="dk2"/>
                </a:solidFill>
                <a:latin typeface="Arial"/>
                <a:ea typeface="Arial"/>
                <a:cs typeface="Arial"/>
                <a:sym typeface="Arial"/>
              </a:rPr>
              <a:t>@RAPIDSAI</a:t>
            </a:r>
            <a:endParaRPr sz="1800">
              <a:solidFill>
                <a:schemeClr val="dk2"/>
              </a:solidFill>
              <a:latin typeface="Arial"/>
              <a:ea typeface="Arial"/>
              <a:cs typeface="Arial"/>
              <a:sym typeface="Arial"/>
            </a:endParaRPr>
          </a:p>
        </p:txBody>
      </p:sp>
      <p:sp>
        <p:nvSpPr>
          <p:cNvPr id="1709" name="Google Shape;1709;p177"/>
          <p:cNvSpPr txBox="1"/>
          <p:nvPr/>
        </p:nvSpPr>
        <p:spPr>
          <a:xfrm>
            <a:off x="4921562" y="3840219"/>
            <a:ext cx="3260035" cy="424732"/>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b="1" lang="en-US" sz="2400">
                <a:solidFill>
                  <a:schemeClr val="dk2"/>
                </a:solidFill>
                <a:latin typeface="Arial"/>
                <a:ea typeface="Arial"/>
                <a:cs typeface="Arial"/>
                <a:sym typeface="Arial"/>
              </a:rPr>
              <a:t>Dask</a:t>
            </a:r>
            <a:endParaRPr/>
          </a:p>
        </p:txBody>
      </p:sp>
      <p:sp>
        <p:nvSpPr>
          <p:cNvPr id="1710" name="Google Shape;1710;p177"/>
          <p:cNvSpPr/>
          <p:nvPr/>
        </p:nvSpPr>
        <p:spPr>
          <a:xfrm>
            <a:off x="5571807" y="4494636"/>
            <a:ext cx="1762021"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2"/>
                </a:solidFill>
                <a:latin typeface="Arial"/>
                <a:ea typeface="Arial"/>
                <a:cs typeface="Arial"/>
                <a:sym typeface="Arial"/>
              </a:rPr>
              <a:t>https://dask.org</a:t>
            </a:r>
            <a:endParaRPr sz="1800">
              <a:solidFill>
                <a:schemeClr val="dk2"/>
              </a:solidFill>
              <a:latin typeface="Arial"/>
              <a:ea typeface="Arial"/>
              <a:cs typeface="Arial"/>
              <a:sym typeface="Arial"/>
            </a:endParaRPr>
          </a:p>
        </p:txBody>
      </p:sp>
      <p:sp>
        <p:nvSpPr>
          <p:cNvPr id="1711" name="Google Shape;1711;p177"/>
          <p:cNvSpPr/>
          <p:nvPr/>
        </p:nvSpPr>
        <p:spPr>
          <a:xfrm>
            <a:off x="5808427" y="4922500"/>
            <a:ext cx="1486304"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800">
                <a:solidFill>
                  <a:schemeClr val="dk2"/>
                </a:solidFill>
                <a:latin typeface="Arial"/>
                <a:ea typeface="Arial"/>
                <a:cs typeface="Arial"/>
                <a:sym typeface="Arial"/>
              </a:rPr>
              <a:t>@Dask_dev</a:t>
            </a:r>
            <a:endParaRPr sz="1800">
              <a:solidFill>
                <a:schemeClr val="dk2"/>
              </a:solidFill>
              <a:latin typeface="Arial"/>
              <a:ea typeface="Arial"/>
              <a:cs typeface="Arial"/>
              <a:sym typeface="Arial"/>
            </a:endParaRPr>
          </a:p>
        </p:txBody>
      </p:sp>
      <p:pic>
        <p:nvPicPr>
          <p:cNvPr id="1712" name="Google Shape;1712;p177"/>
          <p:cNvPicPr preferRelativeResize="0"/>
          <p:nvPr/>
        </p:nvPicPr>
        <p:blipFill rotWithShape="1">
          <a:blip r:embed="rId6">
            <a:alphaModFix/>
          </a:blip>
          <a:srcRect b="0" l="0" r="0" t="0"/>
          <a:stretch/>
        </p:blipFill>
        <p:spPr>
          <a:xfrm>
            <a:off x="5674457" y="1910482"/>
            <a:ext cx="1754243" cy="1817216"/>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17" name="Shape 1717"/>
        <p:cNvGrpSpPr/>
        <p:nvPr/>
      </p:nvGrpSpPr>
      <p:grpSpPr>
        <a:xfrm>
          <a:off x="0" y="0"/>
          <a:ext cx="0" cy="0"/>
          <a:chOff x="0" y="0"/>
          <a:chExt cx="0" cy="0"/>
        </a:xfrm>
      </p:grpSpPr>
      <p:sp>
        <p:nvSpPr>
          <p:cNvPr id="1718" name="Google Shape;1718;p178"/>
          <p:cNvSpPr txBox="1"/>
          <p:nvPr/>
        </p:nvSpPr>
        <p:spPr>
          <a:xfrm>
            <a:off x="481661" y="1109758"/>
            <a:ext cx="9568425" cy="982855"/>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None/>
            </a:pPr>
            <a:r>
              <a:rPr b="0" lang="en-US" sz="3600" cap="none">
                <a:solidFill>
                  <a:schemeClr val="lt1"/>
                </a:solidFill>
                <a:latin typeface="Trebuchet MS"/>
                <a:ea typeface="Trebuchet MS"/>
                <a:cs typeface="Trebuchet MS"/>
                <a:sym typeface="Trebuchet MS"/>
              </a:rPr>
              <a:t>THANK YOU</a:t>
            </a:r>
            <a:endParaRPr/>
          </a:p>
        </p:txBody>
      </p:sp>
      <p:sp>
        <p:nvSpPr>
          <p:cNvPr id="1719" name="Google Shape;1719;p178"/>
          <p:cNvSpPr txBox="1"/>
          <p:nvPr/>
        </p:nvSpPr>
        <p:spPr>
          <a:xfrm>
            <a:off x="481661" y="2250141"/>
            <a:ext cx="9526200" cy="23181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None/>
            </a:pPr>
            <a:r>
              <a:rPr lang="en-US" sz="1800">
                <a:solidFill>
                  <a:schemeClr val="lt1"/>
                </a:solidFill>
                <a:latin typeface="Trebuchet MS"/>
                <a:ea typeface="Trebuchet MS"/>
                <a:cs typeface="Trebuchet MS"/>
                <a:sym typeface="Trebuchet MS"/>
              </a:rPr>
              <a:t>Joshua Patterson			@datametrician</a:t>
            </a:r>
            <a:endParaRPr sz="1800">
              <a:solidFill>
                <a:schemeClr val="lt1"/>
              </a:solidFill>
              <a:latin typeface="Trebuchet MS"/>
              <a:ea typeface="Trebuchet MS"/>
              <a:cs typeface="Trebuchet MS"/>
              <a:sym typeface="Trebuchet MS"/>
            </a:endParaRPr>
          </a:p>
          <a:p>
            <a:pPr indent="0" lvl="0" marL="0" marR="0" rtl="0" algn="l">
              <a:lnSpc>
                <a:spcPct val="90000"/>
              </a:lnSpc>
              <a:spcBef>
                <a:spcPts val="900"/>
              </a:spcBef>
              <a:spcAft>
                <a:spcPts val="0"/>
              </a:spcAft>
              <a:buNone/>
            </a:pPr>
            <a:r>
              <a:rPr lang="en-US" sz="1800">
                <a:solidFill>
                  <a:schemeClr val="lt1"/>
                </a:solidFill>
                <a:latin typeface="Trebuchet MS"/>
                <a:ea typeface="Trebuchet MS"/>
                <a:cs typeface="Trebuchet MS"/>
                <a:sym typeface="Trebuchet MS"/>
              </a:rPr>
              <a:t>joshuap@nvidia.com</a:t>
            </a:r>
            <a:endParaRPr sz="1800">
              <a:solidFill>
                <a:schemeClr val="lt1"/>
              </a:solidFill>
              <a:latin typeface="Trebuchet MS"/>
              <a:ea typeface="Trebuchet MS"/>
              <a:cs typeface="Trebuchet MS"/>
              <a:sym typeface="Trebuchet MS"/>
            </a:endParaRPr>
          </a:p>
          <a:p>
            <a:pPr indent="0" lvl="0" marL="0" marR="0" rtl="0" algn="l">
              <a:lnSpc>
                <a:spcPct val="90000"/>
              </a:lnSpc>
              <a:spcBef>
                <a:spcPts val="900"/>
              </a:spcBef>
              <a:spcAft>
                <a:spcPts val="0"/>
              </a:spcAft>
              <a:buNone/>
            </a:pPr>
            <a:r>
              <a:t/>
            </a:r>
            <a:endParaRPr sz="1800">
              <a:solidFill>
                <a:schemeClr val="lt1"/>
              </a:solidFill>
              <a:latin typeface="Trebuchet MS"/>
              <a:ea typeface="Trebuchet MS"/>
              <a:cs typeface="Trebuchet MS"/>
              <a:sym typeface="Trebuchet MS"/>
            </a:endParaRPr>
          </a:p>
          <a:p>
            <a:pPr indent="0" lvl="0" marL="0" marR="0" rtl="0" algn="l">
              <a:lnSpc>
                <a:spcPct val="90000"/>
              </a:lnSpc>
              <a:spcBef>
                <a:spcPts val="900"/>
              </a:spcBef>
              <a:spcAft>
                <a:spcPts val="0"/>
              </a:spcAft>
              <a:buNone/>
            </a:pPr>
            <a:r>
              <a:t/>
            </a:r>
            <a:endParaRPr sz="1800">
              <a:solidFill>
                <a:schemeClr val="lt1"/>
              </a:solidFill>
              <a:latin typeface="Trebuchet MS"/>
              <a:ea typeface="Trebuchet MS"/>
              <a:cs typeface="Trebuchet MS"/>
              <a:sym typeface="Trebuchet MS"/>
            </a:endParaRPr>
          </a:p>
        </p:txBody>
      </p:sp>
      <p:pic>
        <p:nvPicPr>
          <p:cNvPr id="1720" name="Google Shape;1720;p178"/>
          <p:cNvPicPr preferRelativeResize="0"/>
          <p:nvPr/>
        </p:nvPicPr>
        <p:blipFill rotWithShape="1">
          <a:blip r:embed="rId3">
            <a:alphaModFix/>
          </a:blip>
          <a:srcRect b="0" l="0" r="0" t="0"/>
          <a:stretch/>
        </p:blipFill>
        <p:spPr>
          <a:xfrm>
            <a:off x="4066510" y="2822162"/>
            <a:ext cx="905353" cy="73604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itle &amp; Bullet">
  <a:themeElements>
    <a:clrScheme name="Custom 10">
      <a:dk1>
        <a:srgbClr val="B3B3B3"/>
      </a:dk1>
      <a:lt1>
        <a:srgbClr val="FFFFFF"/>
      </a:lt1>
      <a:dk2>
        <a:srgbClr val="000000"/>
      </a:dk2>
      <a:lt2>
        <a:srgbClr val="7400FF"/>
      </a:lt2>
      <a:accent1>
        <a:srgbClr val="40C9DB"/>
      </a:accent1>
      <a:accent2>
        <a:srgbClr val="5D1682"/>
      </a:accent2>
      <a:accent3>
        <a:srgbClr val="FDB42B"/>
      </a:accent3>
      <a:accent4>
        <a:srgbClr val="666666"/>
      </a:accent4>
      <a:accent5>
        <a:srgbClr val="BABABA"/>
      </a:accent5>
      <a:accent6>
        <a:srgbClr val="D029CF"/>
      </a:accent6>
      <a:hlink>
        <a:srgbClr val="76B900"/>
      </a:hlink>
      <a:folHlink>
        <a:srgbClr val="00482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Title &amp; Bullet">
  <a:themeElements>
    <a:clrScheme name="Custom 10">
      <a:dk1>
        <a:srgbClr val="B3B3B3"/>
      </a:dk1>
      <a:lt1>
        <a:srgbClr val="FFFFFF"/>
      </a:lt1>
      <a:dk2>
        <a:srgbClr val="000000"/>
      </a:dk2>
      <a:lt2>
        <a:srgbClr val="7400FF"/>
      </a:lt2>
      <a:accent1>
        <a:srgbClr val="40C9DB"/>
      </a:accent1>
      <a:accent2>
        <a:srgbClr val="5D1682"/>
      </a:accent2>
      <a:accent3>
        <a:srgbClr val="FDB42B"/>
      </a:accent3>
      <a:accent4>
        <a:srgbClr val="666666"/>
      </a:accent4>
      <a:accent5>
        <a:srgbClr val="BABABA"/>
      </a:accent5>
      <a:accent6>
        <a:srgbClr val="D029CF"/>
      </a:accent6>
      <a:hlink>
        <a:srgbClr val="76B900"/>
      </a:hlink>
      <a:folHlink>
        <a:srgbClr val="00482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Title &amp; Bullet">
  <a:themeElements>
    <a:clrScheme name="Custom 10">
      <a:dk1>
        <a:srgbClr val="B3B3B3"/>
      </a:dk1>
      <a:lt1>
        <a:srgbClr val="FFFFFF"/>
      </a:lt1>
      <a:dk2>
        <a:srgbClr val="000000"/>
      </a:dk2>
      <a:lt2>
        <a:srgbClr val="7400FF"/>
      </a:lt2>
      <a:accent1>
        <a:srgbClr val="40C9DB"/>
      </a:accent1>
      <a:accent2>
        <a:srgbClr val="5D1682"/>
      </a:accent2>
      <a:accent3>
        <a:srgbClr val="FDB42B"/>
      </a:accent3>
      <a:accent4>
        <a:srgbClr val="666666"/>
      </a:accent4>
      <a:accent5>
        <a:srgbClr val="BABABA"/>
      </a:accent5>
      <a:accent6>
        <a:srgbClr val="D029CF"/>
      </a:accent6>
      <a:hlink>
        <a:srgbClr val="76B900"/>
      </a:hlink>
      <a:folHlink>
        <a:srgbClr val="00482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Title &amp; Bullet">
  <a:themeElements>
    <a:clrScheme name="Custom 10">
      <a:dk1>
        <a:srgbClr val="B3B3B3"/>
      </a:dk1>
      <a:lt1>
        <a:srgbClr val="FFFFFF"/>
      </a:lt1>
      <a:dk2>
        <a:srgbClr val="000000"/>
      </a:dk2>
      <a:lt2>
        <a:srgbClr val="7400FF"/>
      </a:lt2>
      <a:accent1>
        <a:srgbClr val="40C9DB"/>
      </a:accent1>
      <a:accent2>
        <a:srgbClr val="5D1682"/>
      </a:accent2>
      <a:accent3>
        <a:srgbClr val="FDB42B"/>
      </a:accent3>
      <a:accent4>
        <a:srgbClr val="666666"/>
      </a:accent4>
      <a:accent5>
        <a:srgbClr val="BABABA"/>
      </a:accent5>
      <a:accent6>
        <a:srgbClr val="D029CF"/>
      </a:accent6>
      <a:hlink>
        <a:srgbClr val="76B900"/>
      </a:hlink>
      <a:folHlink>
        <a:srgbClr val="00482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Title &amp; Bullet">
  <a:themeElements>
    <a:clrScheme name="Custom 10">
      <a:dk1>
        <a:srgbClr val="B3B3B3"/>
      </a:dk1>
      <a:lt1>
        <a:srgbClr val="FFFFFF"/>
      </a:lt1>
      <a:dk2>
        <a:srgbClr val="000000"/>
      </a:dk2>
      <a:lt2>
        <a:srgbClr val="7400FF"/>
      </a:lt2>
      <a:accent1>
        <a:srgbClr val="40C9DB"/>
      </a:accent1>
      <a:accent2>
        <a:srgbClr val="5D1682"/>
      </a:accent2>
      <a:accent3>
        <a:srgbClr val="FDB42B"/>
      </a:accent3>
      <a:accent4>
        <a:srgbClr val="666666"/>
      </a:accent4>
      <a:accent5>
        <a:srgbClr val="BABABA"/>
      </a:accent5>
      <a:accent6>
        <a:srgbClr val="D029CF"/>
      </a:accent6>
      <a:hlink>
        <a:srgbClr val="76B900"/>
      </a:hlink>
      <a:folHlink>
        <a:srgbClr val="00482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